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70" r:id="rId14"/>
    <p:sldId id="271" r:id="rId15"/>
    <p:sldId id="269" r:id="rId16"/>
    <p:sldId id="273" r:id="rId17"/>
    <p:sldId id="272" r:id="rId18"/>
    <p:sldId id="284" r:id="rId19"/>
    <p:sldId id="285" r:id="rId20"/>
    <p:sldId id="274" r:id="rId21"/>
    <p:sldId id="276" r:id="rId22"/>
    <p:sldId id="282" r:id="rId23"/>
    <p:sldId id="281" r:id="rId24"/>
    <p:sldId id="278" r:id="rId25"/>
    <p:sldId id="280" r:id="rId26"/>
    <p:sldId id="277" r:id="rId27"/>
    <p:sldId id="275" r:id="rId28"/>
    <p:sldId id="2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1E4BD0-1C95-49C9-B36B-78690FCA0C4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E05D933-687E-475A-866E-F6C47C91ADF6}">
      <dgm:prSet/>
      <dgm:spPr/>
      <dgm:t>
        <a:bodyPr/>
        <a:lstStyle/>
        <a:p>
          <a:r>
            <a:rPr lang="en-US"/>
            <a:t>Salma sameh Mahmoud </a:t>
          </a:r>
        </a:p>
      </dgm:t>
    </dgm:pt>
    <dgm:pt modelId="{93BA6B7B-86B8-420E-9177-A91007EA090E}" type="parTrans" cxnId="{DC714DFB-EB2C-4D63-ABD1-742DF8067560}">
      <dgm:prSet/>
      <dgm:spPr/>
      <dgm:t>
        <a:bodyPr/>
        <a:lstStyle/>
        <a:p>
          <a:endParaRPr lang="en-US"/>
        </a:p>
      </dgm:t>
    </dgm:pt>
    <dgm:pt modelId="{B1DC1664-12F6-49B3-A5D0-C810099CB837}" type="sibTrans" cxnId="{DC714DFB-EB2C-4D63-ABD1-742DF8067560}">
      <dgm:prSet/>
      <dgm:spPr/>
      <dgm:t>
        <a:bodyPr/>
        <a:lstStyle/>
        <a:p>
          <a:endParaRPr lang="en-US"/>
        </a:p>
      </dgm:t>
    </dgm:pt>
    <dgm:pt modelId="{F1FDC318-97AE-4E62-813D-D4D1EF793022}">
      <dgm:prSet/>
      <dgm:spPr/>
      <dgm:t>
        <a:bodyPr/>
        <a:lstStyle/>
        <a:p>
          <a:r>
            <a:rPr lang="en-US"/>
            <a:t>Habiba anwar shafie </a:t>
          </a:r>
        </a:p>
      </dgm:t>
    </dgm:pt>
    <dgm:pt modelId="{40EFD521-D55A-472F-BA54-7635176E9A66}" type="parTrans" cxnId="{60B3C40A-45DA-4D6F-A39C-A597FD9699D6}">
      <dgm:prSet/>
      <dgm:spPr/>
      <dgm:t>
        <a:bodyPr/>
        <a:lstStyle/>
        <a:p>
          <a:endParaRPr lang="en-US"/>
        </a:p>
      </dgm:t>
    </dgm:pt>
    <dgm:pt modelId="{F709D115-DECB-4696-B7BC-E2337DB4567A}" type="sibTrans" cxnId="{60B3C40A-45DA-4D6F-A39C-A597FD9699D6}">
      <dgm:prSet/>
      <dgm:spPr/>
      <dgm:t>
        <a:bodyPr/>
        <a:lstStyle/>
        <a:p>
          <a:endParaRPr lang="en-US"/>
        </a:p>
      </dgm:t>
    </dgm:pt>
    <dgm:pt modelId="{975AAAD1-EA88-4BAA-9DD5-2CFB06D9BC12}">
      <dgm:prSet/>
      <dgm:spPr/>
      <dgm:t>
        <a:bodyPr/>
        <a:lstStyle/>
        <a:p>
          <a:r>
            <a:rPr lang="en-US"/>
            <a:t>Mohamed ahmed abdellah</a:t>
          </a:r>
        </a:p>
      </dgm:t>
    </dgm:pt>
    <dgm:pt modelId="{7D65B1E6-41B1-48F5-87C8-1A90D6639F09}" type="parTrans" cxnId="{B359A567-91DE-40CD-8504-9F35665FAD34}">
      <dgm:prSet/>
      <dgm:spPr/>
      <dgm:t>
        <a:bodyPr/>
        <a:lstStyle/>
        <a:p>
          <a:endParaRPr lang="en-US"/>
        </a:p>
      </dgm:t>
    </dgm:pt>
    <dgm:pt modelId="{7D226AAF-95C3-41EB-897E-C4655BAC8FC9}" type="sibTrans" cxnId="{B359A567-91DE-40CD-8504-9F35665FAD34}">
      <dgm:prSet/>
      <dgm:spPr/>
      <dgm:t>
        <a:bodyPr/>
        <a:lstStyle/>
        <a:p>
          <a:endParaRPr lang="en-US"/>
        </a:p>
      </dgm:t>
    </dgm:pt>
    <dgm:pt modelId="{0C6ABAF8-314D-40B9-8238-51EB249AE587}">
      <dgm:prSet/>
      <dgm:spPr/>
      <dgm:t>
        <a:bodyPr/>
        <a:lstStyle/>
        <a:p>
          <a:r>
            <a:rPr lang="en-US"/>
            <a:t>Ibrahim elmetwally Abdelhamid </a:t>
          </a:r>
        </a:p>
      </dgm:t>
    </dgm:pt>
    <dgm:pt modelId="{2B8298F9-4F7C-4209-9755-A36DC03A6EC2}" type="parTrans" cxnId="{B2FFD5F1-CF06-4569-9BE8-FBA2BEF30594}">
      <dgm:prSet/>
      <dgm:spPr/>
      <dgm:t>
        <a:bodyPr/>
        <a:lstStyle/>
        <a:p>
          <a:endParaRPr lang="en-US"/>
        </a:p>
      </dgm:t>
    </dgm:pt>
    <dgm:pt modelId="{EF1080A9-F990-4A7E-9DAC-209754427C3D}" type="sibTrans" cxnId="{B2FFD5F1-CF06-4569-9BE8-FBA2BEF30594}">
      <dgm:prSet/>
      <dgm:spPr/>
      <dgm:t>
        <a:bodyPr/>
        <a:lstStyle/>
        <a:p>
          <a:endParaRPr lang="en-US"/>
        </a:p>
      </dgm:t>
    </dgm:pt>
    <dgm:pt modelId="{56474810-0203-4F24-AC84-7E51D686FF1B}">
      <dgm:prSet/>
      <dgm:spPr/>
      <dgm:t>
        <a:bodyPr/>
        <a:lstStyle/>
        <a:p>
          <a:r>
            <a:rPr lang="en-US"/>
            <a:t>Mohamed Samir </a:t>
          </a:r>
        </a:p>
      </dgm:t>
    </dgm:pt>
    <dgm:pt modelId="{01CAF38A-E593-479E-8DD2-0D3CFCDF830A}" type="parTrans" cxnId="{358617F2-BA64-415D-85B5-80D0EA35565E}">
      <dgm:prSet/>
      <dgm:spPr/>
      <dgm:t>
        <a:bodyPr/>
        <a:lstStyle/>
        <a:p>
          <a:endParaRPr lang="en-US"/>
        </a:p>
      </dgm:t>
    </dgm:pt>
    <dgm:pt modelId="{B5355145-8517-482D-B7C1-9C449A70D0AA}" type="sibTrans" cxnId="{358617F2-BA64-415D-85B5-80D0EA35565E}">
      <dgm:prSet/>
      <dgm:spPr/>
      <dgm:t>
        <a:bodyPr/>
        <a:lstStyle/>
        <a:p>
          <a:endParaRPr lang="en-US"/>
        </a:p>
      </dgm:t>
    </dgm:pt>
    <dgm:pt modelId="{8110CE4B-DCEB-476D-B9DE-64D9A4539CB7}" type="pres">
      <dgm:prSet presAssocID="{611E4BD0-1C95-49C9-B36B-78690FCA0C4F}" presName="outerComposite" presStyleCnt="0">
        <dgm:presLayoutVars>
          <dgm:chMax val="5"/>
          <dgm:dir/>
          <dgm:resizeHandles val="exact"/>
        </dgm:presLayoutVars>
      </dgm:prSet>
      <dgm:spPr/>
    </dgm:pt>
    <dgm:pt modelId="{BCF9EE32-7145-4A79-8604-630ABEEB5547}" type="pres">
      <dgm:prSet presAssocID="{611E4BD0-1C95-49C9-B36B-78690FCA0C4F}" presName="dummyMaxCanvas" presStyleCnt="0">
        <dgm:presLayoutVars/>
      </dgm:prSet>
      <dgm:spPr/>
    </dgm:pt>
    <dgm:pt modelId="{9C8575EE-139D-4F66-AF59-C21F7A2F4EB9}" type="pres">
      <dgm:prSet presAssocID="{611E4BD0-1C95-49C9-B36B-78690FCA0C4F}" presName="FiveNodes_1" presStyleLbl="node1" presStyleIdx="0" presStyleCnt="5">
        <dgm:presLayoutVars>
          <dgm:bulletEnabled val="1"/>
        </dgm:presLayoutVars>
      </dgm:prSet>
      <dgm:spPr/>
    </dgm:pt>
    <dgm:pt modelId="{910D52BE-402E-4C22-A90B-D75F825578C1}" type="pres">
      <dgm:prSet presAssocID="{611E4BD0-1C95-49C9-B36B-78690FCA0C4F}" presName="FiveNodes_2" presStyleLbl="node1" presStyleIdx="1" presStyleCnt="5">
        <dgm:presLayoutVars>
          <dgm:bulletEnabled val="1"/>
        </dgm:presLayoutVars>
      </dgm:prSet>
      <dgm:spPr/>
    </dgm:pt>
    <dgm:pt modelId="{23AF7B61-5BCE-4E78-9AC3-E38046126D8B}" type="pres">
      <dgm:prSet presAssocID="{611E4BD0-1C95-49C9-B36B-78690FCA0C4F}" presName="FiveNodes_3" presStyleLbl="node1" presStyleIdx="2" presStyleCnt="5">
        <dgm:presLayoutVars>
          <dgm:bulletEnabled val="1"/>
        </dgm:presLayoutVars>
      </dgm:prSet>
      <dgm:spPr/>
    </dgm:pt>
    <dgm:pt modelId="{6FFA3B5F-16CC-4A40-A1F5-F54781E8009E}" type="pres">
      <dgm:prSet presAssocID="{611E4BD0-1C95-49C9-B36B-78690FCA0C4F}" presName="FiveNodes_4" presStyleLbl="node1" presStyleIdx="3" presStyleCnt="5">
        <dgm:presLayoutVars>
          <dgm:bulletEnabled val="1"/>
        </dgm:presLayoutVars>
      </dgm:prSet>
      <dgm:spPr/>
    </dgm:pt>
    <dgm:pt modelId="{A34A9BBE-CEF8-4640-BED7-A144C8CCE113}" type="pres">
      <dgm:prSet presAssocID="{611E4BD0-1C95-49C9-B36B-78690FCA0C4F}" presName="FiveNodes_5" presStyleLbl="node1" presStyleIdx="4" presStyleCnt="5">
        <dgm:presLayoutVars>
          <dgm:bulletEnabled val="1"/>
        </dgm:presLayoutVars>
      </dgm:prSet>
      <dgm:spPr/>
    </dgm:pt>
    <dgm:pt modelId="{A7F96B5D-C7D5-4A56-AE8B-F86996E03F28}" type="pres">
      <dgm:prSet presAssocID="{611E4BD0-1C95-49C9-B36B-78690FCA0C4F}" presName="FiveConn_1-2" presStyleLbl="fgAccFollowNode1" presStyleIdx="0" presStyleCnt="4">
        <dgm:presLayoutVars>
          <dgm:bulletEnabled val="1"/>
        </dgm:presLayoutVars>
      </dgm:prSet>
      <dgm:spPr/>
    </dgm:pt>
    <dgm:pt modelId="{8BCCCFA5-F963-4301-8FD0-F44EBA31C73D}" type="pres">
      <dgm:prSet presAssocID="{611E4BD0-1C95-49C9-B36B-78690FCA0C4F}" presName="FiveConn_2-3" presStyleLbl="fgAccFollowNode1" presStyleIdx="1" presStyleCnt="4">
        <dgm:presLayoutVars>
          <dgm:bulletEnabled val="1"/>
        </dgm:presLayoutVars>
      </dgm:prSet>
      <dgm:spPr/>
    </dgm:pt>
    <dgm:pt modelId="{41A45C30-F84A-46E9-881C-95109DBE29D5}" type="pres">
      <dgm:prSet presAssocID="{611E4BD0-1C95-49C9-B36B-78690FCA0C4F}" presName="FiveConn_3-4" presStyleLbl="fgAccFollowNode1" presStyleIdx="2" presStyleCnt="4">
        <dgm:presLayoutVars>
          <dgm:bulletEnabled val="1"/>
        </dgm:presLayoutVars>
      </dgm:prSet>
      <dgm:spPr/>
    </dgm:pt>
    <dgm:pt modelId="{7CFFEBCD-3DDB-4F6F-9C0C-5201C612B272}" type="pres">
      <dgm:prSet presAssocID="{611E4BD0-1C95-49C9-B36B-78690FCA0C4F}" presName="FiveConn_4-5" presStyleLbl="fgAccFollowNode1" presStyleIdx="3" presStyleCnt="4">
        <dgm:presLayoutVars>
          <dgm:bulletEnabled val="1"/>
        </dgm:presLayoutVars>
      </dgm:prSet>
      <dgm:spPr/>
    </dgm:pt>
    <dgm:pt modelId="{504EE506-F3BA-45B8-B3FA-A8900142BBF0}" type="pres">
      <dgm:prSet presAssocID="{611E4BD0-1C95-49C9-B36B-78690FCA0C4F}" presName="FiveNodes_1_text" presStyleLbl="node1" presStyleIdx="4" presStyleCnt="5">
        <dgm:presLayoutVars>
          <dgm:bulletEnabled val="1"/>
        </dgm:presLayoutVars>
      </dgm:prSet>
      <dgm:spPr/>
    </dgm:pt>
    <dgm:pt modelId="{F2EB1AE8-9F9B-4FCB-843F-3B5EB94610BC}" type="pres">
      <dgm:prSet presAssocID="{611E4BD0-1C95-49C9-B36B-78690FCA0C4F}" presName="FiveNodes_2_text" presStyleLbl="node1" presStyleIdx="4" presStyleCnt="5">
        <dgm:presLayoutVars>
          <dgm:bulletEnabled val="1"/>
        </dgm:presLayoutVars>
      </dgm:prSet>
      <dgm:spPr/>
    </dgm:pt>
    <dgm:pt modelId="{3248188F-DD4F-47BA-88AD-FF327442E60D}" type="pres">
      <dgm:prSet presAssocID="{611E4BD0-1C95-49C9-B36B-78690FCA0C4F}" presName="FiveNodes_3_text" presStyleLbl="node1" presStyleIdx="4" presStyleCnt="5">
        <dgm:presLayoutVars>
          <dgm:bulletEnabled val="1"/>
        </dgm:presLayoutVars>
      </dgm:prSet>
      <dgm:spPr/>
    </dgm:pt>
    <dgm:pt modelId="{9B7605AB-94CE-461C-80D6-6448B40C8A25}" type="pres">
      <dgm:prSet presAssocID="{611E4BD0-1C95-49C9-B36B-78690FCA0C4F}" presName="FiveNodes_4_text" presStyleLbl="node1" presStyleIdx="4" presStyleCnt="5">
        <dgm:presLayoutVars>
          <dgm:bulletEnabled val="1"/>
        </dgm:presLayoutVars>
      </dgm:prSet>
      <dgm:spPr/>
    </dgm:pt>
    <dgm:pt modelId="{8271558D-7DD9-45B8-885E-442FBC9C82D4}" type="pres">
      <dgm:prSet presAssocID="{611E4BD0-1C95-49C9-B36B-78690FCA0C4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0B3C40A-45DA-4D6F-A39C-A597FD9699D6}" srcId="{611E4BD0-1C95-49C9-B36B-78690FCA0C4F}" destId="{F1FDC318-97AE-4E62-813D-D4D1EF793022}" srcOrd="1" destOrd="0" parTransId="{40EFD521-D55A-472F-BA54-7635176E9A66}" sibTransId="{F709D115-DECB-4696-B7BC-E2337DB4567A}"/>
    <dgm:cxn modelId="{1A00AF17-964C-48BE-A6FA-81E68D3414CA}" type="presOf" srcId="{0C6ABAF8-314D-40B9-8238-51EB249AE587}" destId="{6FFA3B5F-16CC-4A40-A1F5-F54781E8009E}" srcOrd="0" destOrd="0" presId="urn:microsoft.com/office/officeart/2005/8/layout/vProcess5"/>
    <dgm:cxn modelId="{DED9721E-5423-4EA1-8A42-FF11326896D8}" type="presOf" srcId="{7D226AAF-95C3-41EB-897E-C4655BAC8FC9}" destId="{41A45C30-F84A-46E9-881C-95109DBE29D5}" srcOrd="0" destOrd="0" presId="urn:microsoft.com/office/officeart/2005/8/layout/vProcess5"/>
    <dgm:cxn modelId="{D0677839-BA69-4314-BBF9-9C20D630D90C}" type="presOf" srcId="{975AAAD1-EA88-4BAA-9DD5-2CFB06D9BC12}" destId="{3248188F-DD4F-47BA-88AD-FF327442E60D}" srcOrd="1" destOrd="0" presId="urn:microsoft.com/office/officeart/2005/8/layout/vProcess5"/>
    <dgm:cxn modelId="{B359A567-91DE-40CD-8504-9F35665FAD34}" srcId="{611E4BD0-1C95-49C9-B36B-78690FCA0C4F}" destId="{975AAAD1-EA88-4BAA-9DD5-2CFB06D9BC12}" srcOrd="2" destOrd="0" parTransId="{7D65B1E6-41B1-48F5-87C8-1A90D6639F09}" sibTransId="{7D226AAF-95C3-41EB-897E-C4655BAC8FC9}"/>
    <dgm:cxn modelId="{50277D6C-A71E-4A47-88D5-D8F26FCFC83B}" type="presOf" srcId="{975AAAD1-EA88-4BAA-9DD5-2CFB06D9BC12}" destId="{23AF7B61-5BCE-4E78-9AC3-E38046126D8B}" srcOrd="0" destOrd="0" presId="urn:microsoft.com/office/officeart/2005/8/layout/vProcess5"/>
    <dgm:cxn modelId="{2B05F153-3DC6-47DA-B7CB-7E82E8B19179}" type="presOf" srcId="{F1FDC318-97AE-4E62-813D-D4D1EF793022}" destId="{F2EB1AE8-9F9B-4FCB-843F-3B5EB94610BC}" srcOrd="1" destOrd="0" presId="urn:microsoft.com/office/officeart/2005/8/layout/vProcess5"/>
    <dgm:cxn modelId="{31FFC258-B51B-4661-B2E6-ABDE3A877C4F}" type="presOf" srcId="{F709D115-DECB-4696-B7BC-E2337DB4567A}" destId="{8BCCCFA5-F963-4301-8FD0-F44EBA31C73D}" srcOrd="0" destOrd="0" presId="urn:microsoft.com/office/officeart/2005/8/layout/vProcess5"/>
    <dgm:cxn modelId="{3A8B4388-1FB7-4CA6-8F32-7E4A5893FE8A}" type="presOf" srcId="{B1DC1664-12F6-49B3-A5D0-C810099CB837}" destId="{A7F96B5D-C7D5-4A56-AE8B-F86996E03F28}" srcOrd="0" destOrd="0" presId="urn:microsoft.com/office/officeart/2005/8/layout/vProcess5"/>
    <dgm:cxn modelId="{4926FE8E-9B40-41DB-96F4-96545C1F9030}" type="presOf" srcId="{FE05D933-687E-475A-866E-F6C47C91ADF6}" destId="{504EE506-F3BA-45B8-B3FA-A8900142BBF0}" srcOrd="1" destOrd="0" presId="urn:microsoft.com/office/officeart/2005/8/layout/vProcess5"/>
    <dgm:cxn modelId="{44709490-A607-465C-95BE-EAA8916090E3}" type="presOf" srcId="{56474810-0203-4F24-AC84-7E51D686FF1B}" destId="{A34A9BBE-CEF8-4640-BED7-A144C8CCE113}" srcOrd="0" destOrd="0" presId="urn:microsoft.com/office/officeart/2005/8/layout/vProcess5"/>
    <dgm:cxn modelId="{9420B592-153D-4242-9509-918F2375C094}" type="presOf" srcId="{611E4BD0-1C95-49C9-B36B-78690FCA0C4F}" destId="{8110CE4B-DCEB-476D-B9DE-64D9A4539CB7}" srcOrd="0" destOrd="0" presId="urn:microsoft.com/office/officeart/2005/8/layout/vProcess5"/>
    <dgm:cxn modelId="{DA0588A3-105B-4475-9699-65E7F9FA0027}" type="presOf" srcId="{56474810-0203-4F24-AC84-7E51D686FF1B}" destId="{8271558D-7DD9-45B8-885E-442FBC9C82D4}" srcOrd="1" destOrd="0" presId="urn:microsoft.com/office/officeart/2005/8/layout/vProcess5"/>
    <dgm:cxn modelId="{DBBD00AF-03A5-4E89-87DD-17F921CAFF96}" type="presOf" srcId="{0C6ABAF8-314D-40B9-8238-51EB249AE587}" destId="{9B7605AB-94CE-461C-80D6-6448B40C8A25}" srcOrd="1" destOrd="0" presId="urn:microsoft.com/office/officeart/2005/8/layout/vProcess5"/>
    <dgm:cxn modelId="{0B9169B0-6946-40AF-A0EB-FD10726D5216}" type="presOf" srcId="{FE05D933-687E-475A-866E-F6C47C91ADF6}" destId="{9C8575EE-139D-4F66-AF59-C21F7A2F4EB9}" srcOrd="0" destOrd="0" presId="urn:microsoft.com/office/officeart/2005/8/layout/vProcess5"/>
    <dgm:cxn modelId="{D0B555C7-3CB6-4F99-86EF-29FF5EB006E7}" type="presOf" srcId="{EF1080A9-F990-4A7E-9DAC-209754427C3D}" destId="{7CFFEBCD-3DDB-4F6F-9C0C-5201C612B272}" srcOrd="0" destOrd="0" presId="urn:microsoft.com/office/officeart/2005/8/layout/vProcess5"/>
    <dgm:cxn modelId="{B2FFD5F1-CF06-4569-9BE8-FBA2BEF30594}" srcId="{611E4BD0-1C95-49C9-B36B-78690FCA0C4F}" destId="{0C6ABAF8-314D-40B9-8238-51EB249AE587}" srcOrd="3" destOrd="0" parTransId="{2B8298F9-4F7C-4209-9755-A36DC03A6EC2}" sibTransId="{EF1080A9-F990-4A7E-9DAC-209754427C3D}"/>
    <dgm:cxn modelId="{358617F2-BA64-415D-85B5-80D0EA35565E}" srcId="{611E4BD0-1C95-49C9-B36B-78690FCA0C4F}" destId="{56474810-0203-4F24-AC84-7E51D686FF1B}" srcOrd="4" destOrd="0" parTransId="{01CAF38A-E593-479E-8DD2-0D3CFCDF830A}" sibTransId="{B5355145-8517-482D-B7C1-9C449A70D0AA}"/>
    <dgm:cxn modelId="{284808F4-3FFB-4D42-A571-30390677529A}" type="presOf" srcId="{F1FDC318-97AE-4E62-813D-D4D1EF793022}" destId="{910D52BE-402E-4C22-A90B-D75F825578C1}" srcOrd="0" destOrd="0" presId="urn:microsoft.com/office/officeart/2005/8/layout/vProcess5"/>
    <dgm:cxn modelId="{DC714DFB-EB2C-4D63-ABD1-742DF8067560}" srcId="{611E4BD0-1C95-49C9-B36B-78690FCA0C4F}" destId="{FE05D933-687E-475A-866E-F6C47C91ADF6}" srcOrd="0" destOrd="0" parTransId="{93BA6B7B-86B8-420E-9177-A91007EA090E}" sibTransId="{B1DC1664-12F6-49B3-A5D0-C810099CB837}"/>
    <dgm:cxn modelId="{9654C2F0-61C2-4C1E-97B4-DA1B27B888E0}" type="presParOf" srcId="{8110CE4B-DCEB-476D-B9DE-64D9A4539CB7}" destId="{BCF9EE32-7145-4A79-8604-630ABEEB5547}" srcOrd="0" destOrd="0" presId="urn:microsoft.com/office/officeart/2005/8/layout/vProcess5"/>
    <dgm:cxn modelId="{0AD2E1BA-36FC-47DF-9C67-005CC6296AFD}" type="presParOf" srcId="{8110CE4B-DCEB-476D-B9DE-64D9A4539CB7}" destId="{9C8575EE-139D-4F66-AF59-C21F7A2F4EB9}" srcOrd="1" destOrd="0" presId="urn:microsoft.com/office/officeart/2005/8/layout/vProcess5"/>
    <dgm:cxn modelId="{1D699757-7D7D-4191-84C4-EB6D6F7698CB}" type="presParOf" srcId="{8110CE4B-DCEB-476D-B9DE-64D9A4539CB7}" destId="{910D52BE-402E-4C22-A90B-D75F825578C1}" srcOrd="2" destOrd="0" presId="urn:microsoft.com/office/officeart/2005/8/layout/vProcess5"/>
    <dgm:cxn modelId="{D3FFDE4E-66F4-4F41-94D2-E1D4814D6931}" type="presParOf" srcId="{8110CE4B-DCEB-476D-B9DE-64D9A4539CB7}" destId="{23AF7B61-5BCE-4E78-9AC3-E38046126D8B}" srcOrd="3" destOrd="0" presId="urn:microsoft.com/office/officeart/2005/8/layout/vProcess5"/>
    <dgm:cxn modelId="{24EB74A2-44C2-4D80-93BA-AF99B5C48A27}" type="presParOf" srcId="{8110CE4B-DCEB-476D-B9DE-64D9A4539CB7}" destId="{6FFA3B5F-16CC-4A40-A1F5-F54781E8009E}" srcOrd="4" destOrd="0" presId="urn:microsoft.com/office/officeart/2005/8/layout/vProcess5"/>
    <dgm:cxn modelId="{E6D18332-C0A3-425B-A94E-662F9246B111}" type="presParOf" srcId="{8110CE4B-DCEB-476D-B9DE-64D9A4539CB7}" destId="{A34A9BBE-CEF8-4640-BED7-A144C8CCE113}" srcOrd="5" destOrd="0" presId="urn:microsoft.com/office/officeart/2005/8/layout/vProcess5"/>
    <dgm:cxn modelId="{57A02C7C-88BB-4AA5-8AA6-4C0390B9087A}" type="presParOf" srcId="{8110CE4B-DCEB-476D-B9DE-64D9A4539CB7}" destId="{A7F96B5D-C7D5-4A56-AE8B-F86996E03F28}" srcOrd="6" destOrd="0" presId="urn:microsoft.com/office/officeart/2005/8/layout/vProcess5"/>
    <dgm:cxn modelId="{E90922F9-F748-43D2-9CFA-B9E8F122AB6C}" type="presParOf" srcId="{8110CE4B-DCEB-476D-B9DE-64D9A4539CB7}" destId="{8BCCCFA5-F963-4301-8FD0-F44EBA31C73D}" srcOrd="7" destOrd="0" presId="urn:microsoft.com/office/officeart/2005/8/layout/vProcess5"/>
    <dgm:cxn modelId="{6F38021C-520D-49A2-90A6-B8E84092F58F}" type="presParOf" srcId="{8110CE4B-DCEB-476D-B9DE-64D9A4539CB7}" destId="{41A45C30-F84A-46E9-881C-95109DBE29D5}" srcOrd="8" destOrd="0" presId="urn:microsoft.com/office/officeart/2005/8/layout/vProcess5"/>
    <dgm:cxn modelId="{7BC39A1B-5195-4274-83C1-52ABF16A59A7}" type="presParOf" srcId="{8110CE4B-DCEB-476D-B9DE-64D9A4539CB7}" destId="{7CFFEBCD-3DDB-4F6F-9C0C-5201C612B272}" srcOrd="9" destOrd="0" presId="urn:microsoft.com/office/officeart/2005/8/layout/vProcess5"/>
    <dgm:cxn modelId="{4232346B-24D4-4F46-AEC7-8452363EDB82}" type="presParOf" srcId="{8110CE4B-DCEB-476D-B9DE-64D9A4539CB7}" destId="{504EE506-F3BA-45B8-B3FA-A8900142BBF0}" srcOrd="10" destOrd="0" presId="urn:microsoft.com/office/officeart/2005/8/layout/vProcess5"/>
    <dgm:cxn modelId="{AE6EF124-F69C-4C26-9191-2AEA7E72BE66}" type="presParOf" srcId="{8110CE4B-DCEB-476D-B9DE-64D9A4539CB7}" destId="{F2EB1AE8-9F9B-4FCB-843F-3B5EB94610BC}" srcOrd="11" destOrd="0" presId="urn:microsoft.com/office/officeart/2005/8/layout/vProcess5"/>
    <dgm:cxn modelId="{44A62CF6-002C-4D21-96BB-D64025FAE6A2}" type="presParOf" srcId="{8110CE4B-DCEB-476D-B9DE-64D9A4539CB7}" destId="{3248188F-DD4F-47BA-88AD-FF327442E60D}" srcOrd="12" destOrd="0" presId="urn:microsoft.com/office/officeart/2005/8/layout/vProcess5"/>
    <dgm:cxn modelId="{80840F03-6415-4B6B-B087-06048CA1F365}" type="presParOf" srcId="{8110CE4B-DCEB-476D-B9DE-64D9A4539CB7}" destId="{9B7605AB-94CE-461C-80D6-6448B40C8A25}" srcOrd="13" destOrd="0" presId="urn:microsoft.com/office/officeart/2005/8/layout/vProcess5"/>
    <dgm:cxn modelId="{698CE25A-1D4F-45DC-94D0-DA1A0874D299}" type="presParOf" srcId="{8110CE4B-DCEB-476D-B9DE-64D9A4539CB7}" destId="{8271558D-7DD9-45B8-885E-442FBC9C82D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9D465E-B160-4A00-9006-3E012216D59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FEEA418-9A7A-4990-AE89-D9587DA5FA45}">
      <dgm:prSet/>
      <dgm:spPr/>
      <dgm:t>
        <a:bodyPr/>
        <a:lstStyle/>
        <a:p>
          <a:r>
            <a:rPr lang="en-GB"/>
            <a:t>Overview : The dataset contains 7,043 customer records with 21 features, including customer demographics ,service-related data and churn status.</a:t>
          </a:r>
          <a:endParaRPr lang="en-US"/>
        </a:p>
      </dgm:t>
    </dgm:pt>
    <dgm:pt modelId="{57A8F114-07C9-491B-B2D8-10B9EFA1F9A7}" type="parTrans" cxnId="{E3F4580D-BACF-45C9-9605-BD47FB1EC3EE}">
      <dgm:prSet/>
      <dgm:spPr/>
      <dgm:t>
        <a:bodyPr/>
        <a:lstStyle/>
        <a:p>
          <a:endParaRPr lang="en-US"/>
        </a:p>
      </dgm:t>
    </dgm:pt>
    <dgm:pt modelId="{DCCAFA3A-2210-47F7-A779-E4B96585FD70}" type="sibTrans" cxnId="{E3F4580D-BACF-45C9-9605-BD47FB1EC3EE}">
      <dgm:prSet/>
      <dgm:spPr/>
      <dgm:t>
        <a:bodyPr/>
        <a:lstStyle/>
        <a:p>
          <a:endParaRPr lang="en-US"/>
        </a:p>
      </dgm:t>
    </dgm:pt>
    <dgm:pt modelId="{B2CAA99C-EFA8-4B1C-AB55-087F04BEE6B2}">
      <dgm:prSet/>
      <dgm:spPr/>
      <dgm:t>
        <a:bodyPr/>
        <a:lstStyle/>
        <a:p>
          <a:r>
            <a:rPr lang="en-GB"/>
            <a:t>Churn rate :The churn rate is 26.5%, with 5,163 customers not churning and 1,869 customers churning.</a:t>
          </a:r>
          <a:endParaRPr lang="en-US"/>
        </a:p>
      </dgm:t>
    </dgm:pt>
    <dgm:pt modelId="{C2F32FC7-EE2A-435A-ACFC-7191456446F1}" type="parTrans" cxnId="{90557362-5647-4F10-95F6-02BC2B15B3F2}">
      <dgm:prSet/>
      <dgm:spPr/>
      <dgm:t>
        <a:bodyPr/>
        <a:lstStyle/>
        <a:p>
          <a:endParaRPr lang="en-US"/>
        </a:p>
      </dgm:t>
    </dgm:pt>
    <dgm:pt modelId="{8825A76F-D353-4FC1-8ACA-06BF3A37CA50}" type="sibTrans" cxnId="{90557362-5647-4F10-95F6-02BC2B15B3F2}">
      <dgm:prSet/>
      <dgm:spPr/>
      <dgm:t>
        <a:bodyPr/>
        <a:lstStyle/>
        <a:p>
          <a:endParaRPr lang="en-US"/>
        </a:p>
      </dgm:t>
    </dgm:pt>
    <dgm:pt modelId="{9F44BCBB-E44A-4E69-909C-7A6054D07566}">
      <dgm:prSet/>
      <dgm:spPr/>
      <dgm:t>
        <a:bodyPr/>
        <a:lstStyle/>
        <a:p>
          <a:r>
            <a:rPr lang="en-GB"/>
            <a:t>Accuracy :The highest accuracy achieved on this dataset is 86.7%</a:t>
          </a:r>
          <a:endParaRPr lang="en-US"/>
        </a:p>
      </dgm:t>
    </dgm:pt>
    <dgm:pt modelId="{98DE0D61-3F8B-4B4B-BF3D-24AEB91E17B3}" type="parTrans" cxnId="{9DD9B37A-D352-4FDB-AFA7-8AB8E75D8973}">
      <dgm:prSet/>
      <dgm:spPr/>
      <dgm:t>
        <a:bodyPr/>
        <a:lstStyle/>
        <a:p>
          <a:endParaRPr lang="en-US"/>
        </a:p>
      </dgm:t>
    </dgm:pt>
    <dgm:pt modelId="{08DF4509-F6D2-4BA6-994B-519CF1B11BAB}" type="sibTrans" cxnId="{9DD9B37A-D352-4FDB-AFA7-8AB8E75D8973}">
      <dgm:prSet/>
      <dgm:spPr/>
      <dgm:t>
        <a:bodyPr/>
        <a:lstStyle/>
        <a:p>
          <a:endParaRPr lang="en-US"/>
        </a:p>
      </dgm:t>
    </dgm:pt>
    <dgm:pt modelId="{793CA0E2-7AF7-4E7B-9474-4A8B7246EC9F}" type="pres">
      <dgm:prSet presAssocID="{989D465E-B160-4A00-9006-3E012216D5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D4EA59-CDD3-456A-90C1-A3EE5031F640}" type="pres">
      <dgm:prSet presAssocID="{4FEEA418-9A7A-4990-AE89-D9587DA5FA45}" presName="hierRoot1" presStyleCnt="0"/>
      <dgm:spPr/>
    </dgm:pt>
    <dgm:pt modelId="{A9DDC1C1-B8C7-4B90-8A47-799860A9C7D7}" type="pres">
      <dgm:prSet presAssocID="{4FEEA418-9A7A-4990-AE89-D9587DA5FA45}" presName="composite" presStyleCnt="0"/>
      <dgm:spPr/>
    </dgm:pt>
    <dgm:pt modelId="{4DC63C76-D15A-4147-89F8-46CF9B576478}" type="pres">
      <dgm:prSet presAssocID="{4FEEA418-9A7A-4990-AE89-D9587DA5FA45}" presName="background" presStyleLbl="node0" presStyleIdx="0" presStyleCnt="3"/>
      <dgm:spPr/>
    </dgm:pt>
    <dgm:pt modelId="{FD3BCA5B-74FF-4FFB-85B3-61FBE5F699F9}" type="pres">
      <dgm:prSet presAssocID="{4FEEA418-9A7A-4990-AE89-D9587DA5FA45}" presName="text" presStyleLbl="fgAcc0" presStyleIdx="0" presStyleCnt="3">
        <dgm:presLayoutVars>
          <dgm:chPref val="3"/>
        </dgm:presLayoutVars>
      </dgm:prSet>
      <dgm:spPr/>
    </dgm:pt>
    <dgm:pt modelId="{0EDAB94E-7EEA-4C60-8E34-01C7B211F13C}" type="pres">
      <dgm:prSet presAssocID="{4FEEA418-9A7A-4990-AE89-D9587DA5FA45}" presName="hierChild2" presStyleCnt="0"/>
      <dgm:spPr/>
    </dgm:pt>
    <dgm:pt modelId="{26DD21C4-C4FA-4530-BBCC-6B27C20BD356}" type="pres">
      <dgm:prSet presAssocID="{B2CAA99C-EFA8-4B1C-AB55-087F04BEE6B2}" presName="hierRoot1" presStyleCnt="0"/>
      <dgm:spPr/>
    </dgm:pt>
    <dgm:pt modelId="{A9787468-263B-4165-8335-4FAC7C9F9240}" type="pres">
      <dgm:prSet presAssocID="{B2CAA99C-EFA8-4B1C-AB55-087F04BEE6B2}" presName="composite" presStyleCnt="0"/>
      <dgm:spPr/>
    </dgm:pt>
    <dgm:pt modelId="{056409B9-F87E-43BB-B500-D8CCEF8F0023}" type="pres">
      <dgm:prSet presAssocID="{B2CAA99C-EFA8-4B1C-AB55-087F04BEE6B2}" presName="background" presStyleLbl="node0" presStyleIdx="1" presStyleCnt="3"/>
      <dgm:spPr/>
    </dgm:pt>
    <dgm:pt modelId="{C00FA60A-09B2-4108-8468-193D78570F0A}" type="pres">
      <dgm:prSet presAssocID="{B2CAA99C-EFA8-4B1C-AB55-087F04BEE6B2}" presName="text" presStyleLbl="fgAcc0" presStyleIdx="1" presStyleCnt="3">
        <dgm:presLayoutVars>
          <dgm:chPref val="3"/>
        </dgm:presLayoutVars>
      </dgm:prSet>
      <dgm:spPr/>
    </dgm:pt>
    <dgm:pt modelId="{F371E5B1-2448-49B5-A14A-3D2C11478F8B}" type="pres">
      <dgm:prSet presAssocID="{B2CAA99C-EFA8-4B1C-AB55-087F04BEE6B2}" presName="hierChild2" presStyleCnt="0"/>
      <dgm:spPr/>
    </dgm:pt>
    <dgm:pt modelId="{F5C09ED8-92D1-4A01-AFFE-6995A0A991D5}" type="pres">
      <dgm:prSet presAssocID="{9F44BCBB-E44A-4E69-909C-7A6054D07566}" presName="hierRoot1" presStyleCnt="0"/>
      <dgm:spPr/>
    </dgm:pt>
    <dgm:pt modelId="{D38F8331-DF54-4538-A3E7-1DEA63196589}" type="pres">
      <dgm:prSet presAssocID="{9F44BCBB-E44A-4E69-909C-7A6054D07566}" presName="composite" presStyleCnt="0"/>
      <dgm:spPr/>
    </dgm:pt>
    <dgm:pt modelId="{83DA5B97-C016-449A-9352-B26C10AF6AC5}" type="pres">
      <dgm:prSet presAssocID="{9F44BCBB-E44A-4E69-909C-7A6054D07566}" presName="background" presStyleLbl="node0" presStyleIdx="2" presStyleCnt="3"/>
      <dgm:spPr/>
    </dgm:pt>
    <dgm:pt modelId="{A406C63F-A878-4F05-AF06-CAD78E2A0962}" type="pres">
      <dgm:prSet presAssocID="{9F44BCBB-E44A-4E69-909C-7A6054D07566}" presName="text" presStyleLbl="fgAcc0" presStyleIdx="2" presStyleCnt="3">
        <dgm:presLayoutVars>
          <dgm:chPref val="3"/>
        </dgm:presLayoutVars>
      </dgm:prSet>
      <dgm:spPr/>
    </dgm:pt>
    <dgm:pt modelId="{9C57C2DD-C555-4AF3-AE40-D87147DE0D0B}" type="pres">
      <dgm:prSet presAssocID="{9F44BCBB-E44A-4E69-909C-7A6054D07566}" presName="hierChild2" presStyleCnt="0"/>
      <dgm:spPr/>
    </dgm:pt>
  </dgm:ptLst>
  <dgm:cxnLst>
    <dgm:cxn modelId="{E3F4580D-BACF-45C9-9605-BD47FB1EC3EE}" srcId="{989D465E-B160-4A00-9006-3E012216D590}" destId="{4FEEA418-9A7A-4990-AE89-D9587DA5FA45}" srcOrd="0" destOrd="0" parTransId="{57A8F114-07C9-491B-B2D8-10B9EFA1F9A7}" sibTransId="{DCCAFA3A-2210-47F7-A779-E4B96585FD70}"/>
    <dgm:cxn modelId="{90557362-5647-4F10-95F6-02BC2B15B3F2}" srcId="{989D465E-B160-4A00-9006-3E012216D590}" destId="{B2CAA99C-EFA8-4B1C-AB55-087F04BEE6B2}" srcOrd="1" destOrd="0" parTransId="{C2F32FC7-EE2A-435A-ACFC-7191456446F1}" sibTransId="{8825A76F-D353-4FC1-8ACA-06BF3A37CA50}"/>
    <dgm:cxn modelId="{793A8E45-8809-4052-9494-DB97FCF0AED9}" type="presOf" srcId="{B2CAA99C-EFA8-4B1C-AB55-087F04BEE6B2}" destId="{C00FA60A-09B2-4108-8468-193D78570F0A}" srcOrd="0" destOrd="0" presId="urn:microsoft.com/office/officeart/2005/8/layout/hierarchy1"/>
    <dgm:cxn modelId="{4CE65A4F-1893-4706-88C6-6AD698235984}" type="presOf" srcId="{9F44BCBB-E44A-4E69-909C-7A6054D07566}" destId="{A406C63F-A878-4F05-AF06-CAD78E2A0962}" srcOrd="0" destOrd="0" presId="urn:microsoft.com/office/officeart/2005/8/layout/hierarchy1"/>
    <dgm:cxn modelId="{9DD9B37A-D352-4FDB-AFA7-8AB8E75D8973}" srcId="{989D465E-B160-4A00-9006-3E012216D590}" destId="{9F44BCBB-E44A-4E69-909C-7A6054D07566}" srcOrd="2" destOrd="0" parTransId="{98DE0D61-3F8B-4B4B-BF3D-24AEB91E17B3}" sibTransId="{08DF4509-F6D2-4BA6-994B-519CF1B11BAB}"/>
    <dgm:cxn modelId="{437EE299-C272-4E83-BE97-B47BFF42D2FB}" type="presOf" srcId="{989D465E-B160-4A00-9006-3E012216D590}" destId="{793CA0E2-7AF7-4E7B-9474-4A8B7246EC9F}" srcOrd="0" destOrd="0" presId="urn:microsoft.com/office/officeart/2005/8/layout/hierarchy1"/>
    <dgm:cxn modelId="{5AA5B9BB-4DE5-453B-9E57-5E40F0256A26}" type="presOf" srcId="{4FEEA418-9A7A-4990-AE89-D9587DA5FA45}" destId="{FD3BCA5B-74FF-4FFB-85B3-61FBE5F699F9}" srcOrd="0" destOrd="0" presId="urn:microsoft.com/office/officeart/2005/8/layout/hierarchy1"/>
    <dgm:cxn modelId="{A12FB3A1-7BDB-455A-BE79-D55DAF09BAAD}" type="presParOf" srcId="{793CA0E2-7AF7-4E7B-9474-4A8B7246EC9F}" destId="{B7D4EA59-CDD3-456A-90C1-A3EE5031F640}" srcOrd="0" destOrd="0" presId="urn:microsoft.com/office/officeart/2005/8/layout/hierarchy1"/>
    <dgm:cxn modelId="{23BB71CE-4A8E-43CF-8059-E14E980301A1}" type="presParOf" srcId="{B7D4EA59-CDD3-456A-90C1-A3EE5031F640}" destId="{A9DDC1C1-B8C7-4B90-8A47-799860A9C7D7}" srcOrd="0" destOrd="0" presId="urn:microsoft.com/office/officeart/2005/8/layout/hierarchy1"/>
    <dgm:cxn modelId="{26F953E2-5178-42C8-AF2D-7D8802E84B98}" type="presParOf" srcId="{A9DDC1C1-B8C7-4B90-8A47-799860A9C7D7}" destId="{4DC63C76-D15A-4147-89F8-46CF9B576478}" srcOrd="0" destOrd="0" presId="urn:microsoft.com/office/officeart/2005/8/layout/hierarchy1"/>
    <dgm:cxn modelId="{C45FDFE1-7F9A-458C-BB3C-0C6301056488}" type="presParOf" srcId="{A9DDC1C1-B8C7-4B90-8A47-799860A9C7D7}" destId="{FD3BCA5B-74FF-4FFB-85B3-61FBE5F699F9}" srcOrd="1" destOrd="0" presId="urn:microsoft.com/office/officeart/2005/8/layout/hierarchy1"/>
    <dgm:cxn modelId="{EAB551C6-857D-4063-8263-8C81805F4655}" type="presParOf" srcId="{B7D4EA59-CDD3-456A-90C1-A3EE5031F640}" destId="{0EDAB94E-7EEA-4C60-8E34-01C7B211F13C}" srcOrd="1" destOrd="0" presId="urn:microsoft.com/office/officeart/2005/8/layout/hierarchy1"/>
    <dgm:cxn modelId="{29CE5898-9389-4359-8DB7-4127510A4E6D}" type="presParOf" srcId="{793CA0E2-7AF7-4E7B-9474-4A8B7246EC9F}" destId="{26DD21C4-C4FA-4530-BBCC-6B27C20BD356}" srcOrd="1" destOrd="0" presId="urn:microsoft.com/office/officeart/2005/8/layout/hierarchy1"/>
    <dgm:cxn modelId="{A3478A95-61A3-4765-BEB9-1BDC9090A124}" type="presParOf" srcId="{26DD21C4-C4FA-4530-BBCC-6B27C20BD356}" destId="{A9787468-263B-4165-8335-4FAC7C9F9240}" srcOrd="0" destOrd="0" presId="urn:microsoft.com/office/officeart/2005/8/layout/hierarchy1"/>
    <dgm:cxn modelId="{C6BDCC1D-EF00-4168-A516-1263C0F27595}" type="presParOf" srcId="{A9787468-263B-4165-8335-4FAC7C9F9240}" destId="{056409B9-F87E-43BB-B500-D8CCEF8F0023}" srcOrd="0" destOrd="0" presId="urn:microsoft.com/office/officeart/2005/8/layout/hierarchy1"/>
    <dgm:cxn modelId="{E284130C-F3B6-4DF7-9C4E-AB3A54300774}" type="presParOf" srcId="{A9787468-263B-4165-8335-4FAC7C9F9240}" destId="{C00FA60A-09B2-4108-8468-193D78570F0A}" srcOrd="1" destOrd="0" presId="urn:microsoft.com/office/officeart/2005/8/layout/hierarchy1"/>
    <dgm:cxn modelId="{54094773-1832-415C-A64E-8DCE7E9E2571}" type="presParOf" srcId="{26DD21C4-C4FA-4530-BBCC-6B27C20BD356}" destId="{F371E5B1-2448-49B5-A14A-3D2C11478F8B}" srcOrd="1" destOrd="0" presId="urn:microsoft.com/office/officeart/2005/8/layout/hierarchy1"/>
    <dgm:cxn modelId="{8FDDBC8A-6234-4798-9B13-F9E58BF5F6F0}" type="presParOf" srcId="{793CA0E2-7AF7-4E7B-9474-4A8B7246EC9F}" destId="{F5C09ED8-92D1-4A01-AFFE-6995A0A991D5}" srcOrd="2" destOrd="0" presId="urn:microsoft.com/office/officeart/2005/8/layout/hierarchy1"/>
    <dgm:cxn modelId="{3D526758-8A33-46BE-BA21-D1FD273037A8}" type="presParOf" srcId="{F5C09ED8-92D1-4A01-AFFE-6995A0A991D5}" destId="{D38F8331-DF54-4538-A3E7-1DEA63196589}" srcOrd="0" destOrd="0" presId="urn:microsoft.com/office/officeart/2005/8/layout/hierarchy1"/>
    <dgm:cxn modelId="{FB5AAB5B-B803-4C05-BAC1-77FB3363FD11}" type="presParOf" srcId="{D38F8331-DF54-4538-A3E7-1DEA63196589}" destId="{83DA5B97-C016-449A-9352-B26C10AF6AC5}" srcOrd="0" destOrd="0" presId="urn:microsoft.com/office/officeart/2005/8/layout/hierarchy1"/>
    <dgm:cxn modelId="{2437B217-497C-4DED-8E6C-DFEB88864D22}" type="presParOf" srcId="{D38F8331-DF54-4538-A3E7-1DEA63196589}" destId="{A406C63F-A878-4F05-AF06-CAD78E2A0962}" srcOrd="1" destOrd="0" presId="urn:microsoft.com/office/officeart/2005/8/layout/hierarchy1"/>
    <dgm:cxn modelId="{B9AFAEE1-3EFD-4940-9EC1-4913CC93B46C}" type="presParOf" srcId="{F5C09ED8-92D1-4A01-AFFE-6995A0A991D5}" destId="{9C57C2DD-C555-4AF3-AE40-D87147DE0D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8DD737-8813-464B-BED2-658DBF64EF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4B9E94-7050-41B0-822B-D95EA69C239E}">
      <dgm:prSet/>
      <dgm:spPr/>
      <dgm:t>
        <a:bodyPr/>
        <a:lstStyle/>
        <a:p>
          <a:r>
            <a:rPr lang="en-GB"/>
            <a:t>Created 'TenureGroup' to categorize tenure into groups</a:t>
          </a:r>
          <a:endParaRPr lang="en-US"/>
        </a:p>
      </dgm:t>
    </dgm:pt>
    <dgm:pt modelId="{EDCDCB5A-3A56-432D-A39E-9E0524C30EB3}" type="parTrans" cxnId="{2A476678-4AC5-45D5-8665-3E24FF0D6FA0}">
      <dgm:prSet/>
      <dgm:spPr/>
      <dgm:t>
        <a:bodyPr/>
        <a:lstStyle/>
        <a:p>
          <a:endParaRPr lang="en-US"/>
        </a:p>
      </dgm:t>
    </dgm:pt>
    <dgm:pt modelId="{3B35B2B8-A5A9-4461-B553-39A59342393C}" type="sibTrans" cxnId="{2A476678-4AC5-45D5-8665-3E24FF0D6FA0}">
      <dgm:prSet/>
      <dgm:spPr/>
      <dgm:t>
        <a:bodyPr/>
        <a:lstStyle/>
        <a:p>
          <a:endParaRPr lang="en-US"/>
        </a:p>
      </dgm:t>
    </dgm:pt>
    <dgm:pt modelId="{FBC74B68-DC36-4618-B294-67C7A4A8C65C}">
      <dgm:prSet/>
      <dgm:spPr/>
      <dgm:t>
        <a:bodyPr/>
        <a:lstStyle/>
        <a:p>
          <a:r>
            <a:rPr lang="en-GB"/>
            <a:t>Combined 'Contract' and 'PaymentMethod' into a new feature 'Contract_PaymentInteraction</a:t>
          </a:r>
          <a:endParaRPr lang="en-US"/>
        </a:p>
      </dgm:t>
    </dgm:pt>
    <dgm:pt modelId="{9A17E91C-0ED2-43B6-BE3E-EC761A5C0893}" type="parTrans" cxnId="{172A844A-AC07-448A-9335-BC208796DDA7}">
      <dgm:prSet/>
      <dgm:spPr/>
      <dgm:t>
        <a:bodyPr/>
        <a:lstStyle/>
        <a:p>
          <a:endParaRPr lang="en-US"/>
        </a:p>
      </dgm:t>
    </dgm:pt>
    <dgm:pt modelId="{4729CB1E-647F-4028-AB56-CE7598DBABF1}" type="sibTrans" cxnId="{172A844A-AC07-448A-9335-BC208796DDA7}">
      <dgm:prSet/>
      <dgm:spPr/>
      <dgm:t>
        <a:bodyPr/>
        <a:lstStyle/>
        <a:p>
          <a:endParaRPr lang="en-US"/>
        </a:p>
      </dgm:t>
    </dgm:pt>
    <dgm:pt modelId="{7EA013AF-4B97-4BE8-9D1E-F710114FC730}">
      <dgm:prSet/>
      <dgm:spPr/>
      <dgm:t>
        <a:bodyPr/>
        <a:lstStyle/>
        <a:p>
          <a:r>
            <a:rPr lang="en-GB"/>
            <a:t>Derived 'ChargesPerMonth' from TotalCharges and tenure</a:t>
          </a:r>
          <a:endParaRPr lang="en-US"/>
        </a:p>
      </dgm:t>
    </dgm:pt>
    <dgm:pt modelId="{CE7B8D12-C272-4492-BF0A-1A94B25E0FBB}" type="parTrans" cxnId="{25E0544E-5482-4F9C-8983-30DD49D205B4}">
      <dgm:prSet/>
      <dgm:spPr/>
      <dgm:t>
        <a:bodyPr/>
        <a:lstStyle/>
        <a:p>
          <a:endParaRPr lang="en-US"/>
        </a:p>
      </dgm:t>
    </dgm:pt>
    <dgm:pt modelId="{A1A50908-09C4-4A55-8BE9-E543E19A441C}" type="sibTrans" cxnId="{25E0544E-5482-4F9C-8983-30DD49D205B4}">
      <dgm:prSet/>
      <dgm:spPr/>
      <dgm:t>
        <a:bodyPr/>
        <a:lstStyle/>
        <a:p>
          <a:endParaRPr lang="en-US"/>
        </a:p>
      </dgm:t>
    </dgm:pt>
    <dgm:pt modelId="{89DE324D-D07F-42FC-AE86-136B9418159A}">
      <dgm:prSet/>
      <dgm:spPr/>
      <dgm:t>
        <a:bodyPr/>
        <a:lstStyle/>
        <a:p>
          <a:r>
            <a:rPr lang="en-GB"/>
            <a:t>Added ‘HasPhoneAndInternet’ to indicate customers with both services</a:t>
          </a:r>
          <a:endParaRPr lang="en-US"/>
        </a:p>
      </dgm:t>
    </dgm:pt>
    <dgm:pt modelId="{6A865352-2498-4395-B004-17B5E4B2706A}" type="parTrans" cxnId="{9D2735B0-DE8D-4CC0-B9C4-A1BB8E09DCD3}">
      <dgm:prSet/>
      <dgm:spPr/>
      <dgm:t>
        <a:bodyPr/>
        <a:lstStyle/>
        <a:p>
          <a:endParaRPr lang="en-US"/>
        </a:p>
      </dgm:t>
    </dgm:pt>
    <dgm:pt modelId="{41BDBD87-F2A6-4397-8BF4-09891ED76CA0}" type="sibTrans" cxnId="{9D2735B0-DE8D-4CC0-B9C4-A1BB8E09DCD3}">
      <dgm:prSet/>
      <dgm:spPr/>
      <dgm:t>
        <a:bodyPr/>
        <a:lstStyle/>
        <a:p>
          <a:endParaRPr lang="en-US"/>
        </a:p>
      </dgm:t>
    </dgm:pt>
    <dgm:pt modelId="{12882D2D-3C29-428F-8711-A01EB99108B3}">
      <dgm:prSet/>
      <dgm:spPr/>
      <dgm:t>
        <a:bodyPr/>
        <a:lstStyle/>
        <a:p>
          <a:r>
            <a:rPr lang="en-GB"/>
            <a:t>Calculated 'NumServices' to represent the total number of services per customer</a:t>
          </a:r>
          <a:endParaRPr lang="en-US"/>
        </a:p>
      </dgm:t>
    </dgm:pt>
    <dgm:pt modelId="{0CC0E826-42C5-403C-AEA5-15EF8846D8BE}" type="parTrans" cxnId="{98DDED98-BC18-42DE-A59A-406ADC89FED9}">
      <dgm:prSet/>
      <dgm:spPr/>
      <dgm:t>
        <a:bodyPr/>
        <a:lstStyle/>
        <a:p>
          <a:endParaRPr lang="en-US"/>
        </a:p>
      </dgm:t>
    </dgm:pt>
    <dgm:pt modelId="{0693248B-93B3-473A-B5BC-22D8250FF988}" type="sibTrans" cxnId="{98DDED98-BC18-42DE-A59A-406ADC89FED9}">
      <dgm:prSet/>
      <dgm:spPr/>
      <dgm:t>
        <a:bodyPr/>
        <a:lstStyle/>
        <a:p>
          <a:endParaRPr lang="en-US"/>
        </a:p>
      </dgm:t>
    </dgm:pt>
    <dgm:pt modelId="{ED47E0AF-3178-4BD0-8B09-A0DFD356B0AA}" type="pres">
      <dgm:prSet presAssocID="{6E8DD737-8813-464B-BED2-658DBF64EF9E}" presName="root" presStyleCnt="0">
        <dgm:presLayoutVars>
          <dgm:dir/>
          <dgm:resizeHandles val="exact"/>
        </dgm:presLayoutVars>
      </dgm:prSet>
      <dgm:spPr/>
    </dgm:pt>
    <dgm:pt modelId="{5CFD0CB2-70C9-4E8E-B193-C2B5490893D4}" type="pres">
      <dgm:prSet presAssocID="{8C4B9E94-7050-41B0-822B-D95EA69C239E}" presName="compNode" presStyleCnt="0"/>
      <dgm:spPr/>
    </dgm:pt>
    <dgm:pt modelId="{F89B2309-4EC7-40A4-9B43-7BCFCC33651C}" type="pres">
      <dgm:prSet presAssocID="{8C4B9E94-7050-41B0-822B-D95EA69C239E}" presName="bgRect" presStyleLbl="bgShp" presStyleIdx="0" presStyleCnt="5"/>
      <dgm:spPr/>
    </dgm:pt>
    <dgm:pt modelId="{E9EFEF39-C30D-474D-8221-583CC2C51457}" type="pres">
      <dgm:prSet presAssocID="{8C4B9E94-7050-41B0-822B-D95EA69C239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D93756C-07E3-416D-B3CD-462867B6F973}" type="pres">
      <dgm:prSet presAssocID="{8C4B9E94-7050-41B0-822B-D95EA69C239E}" presName="spaceRect" presStyleCnt="0"/>
      <dgm:spPr/>
    </dgm:pt>
    <dgm:pt modelId="{84C56DAB-E49C-4CE1-A63E-546929522F85}" type="pres">
      <dgm:prSet presAssocID="{8C4B9E94-7050-41B0-822B-D95EA69C239E}" presName="parTx" presStyleLbl="revTx" presStyleIdx="0" presStyleCnt="5">
        <dgm:presLayoutVars>
          <dgm:chMax val="0"/>
          <dgm:chPref val="0"/>
        </dgm:presLayoutVars>
      </dgm:prSet>
      <dgm:spPr/>
    </dgm:pt>
    <dgm:pt modelId="{0540172B-98FD-4BCB-9BE9-F8C1A1054785}" type="pres">
      <dgm:prSet presAssocID="{3B35B2B8-A5A9-4461-B553-39A59342393C}" presName="sibTrans" presStyleCnt="0"/>
      <dgm:spPr/>
    </dgm:pt>
    <dgm:pt modelId="{8900FA04-70D9-4724-9122-05C94F27C532}" type="pres">
      <dgm:prSet presAssocID="{FBC74B68-DC36-4618-B294-67C7A4A8C65C}" presName="compNode" presStyleCnt="0"/>
      <dgm:spPr/>
    </dgm:pt>
    <dgm:pt modelId="{9B27D7D0-8C6E-43A2-BAAC-42C00294DF37}" type="pres">
      <dgm:prSet presAssocID="{FBC74B68-DC36-4618-B294-67C7A4A8C65C}" presName="bgRect" presStyleLbl="bgShp" presStyleIdx="1" presStyleCnt="5"/>
      <dgm:spPr/>
    </dgm:pt>
    <dgm:pt modelId="{3794C755-9C92-4DCE-B005-D607506F9496}" type="pres">
      <dgm:prSet presAssocID="{FBC74B68-DC36-4618-B294-67C7A4A8C65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218FB555-A2DA-4BAF-8076-3BD6EEDD5300}" type="pres">
      <dgm:prSet presAssocID="{FBC74B68-DC36-4618-B294-67C7A4A8C65C}" presName="spaceRect" presStyleCnt="0"/>
      <dgm:spPr/>
    </dgm:pt>
    <dgm:pt modelId="{E511BB6F-B368-4487-A331-CA5EECBB0477}" type="pres">
      <dgm:prSet presAssocID="{FBC74B68-DC36-4618-B294-67C7A4A8C65C}" presName="parTx" presStyleLbl="revTx" presStyleIdx="1" presStyleCnt="5">
        <dgm:presLayoutVars>
          <dgm:chMax val="0"/>
          <dgm:chPref val="0"/>
        </dgm:presLayoutVars>
      </dgm:prSet>
      <dgm:spPr/>
    </dgm:pt>
    <dgm:pt modelId="{2C4242C4-383D-4DC7-A90B-DC1B4500BC6E}" type="pres">
      <dgm:prSet presAssocID="{4729CB1E-647F-4028-AB56-CE7598DBABF1}" presName="sibTrans" presStyleCnt="0"/>
      <dgm:spPr/>
    </dgm:pt>
    <dgm:pt modelId="{B983640B-C8ED-40D6-AD5C-8539FB766C86}" type="pres">
      <dgm:prSet presAssocID="{7EA013AF-4B97-4BE8-9D1E-F710114FC730}" presName="compNode" presStyleCnt="0"/>
      <dgm:spPr/>
    </dgm:pt>
    <dgm:pt modelId="{CA09B76C-371A-4643-AD92-0A7391DCB567}" type="pres">
      <dgm:prSet presAssocID="{7EA013AF-4B97-4BE8-9D1E-F710114FC730}" presName="bgRect" presStyleLbl="bgShp" presStyleIdx="2" presStyleCnt="5"/>
      <dgm:spPr/>
    </dgm:pt>
    <dgm:pt modelId="{6F5B3618-7EFC-45BB-BA9B-5F3AF89AFD10}" type="pres">
      <dgm:prSet presAssocID="{7EA013AF-4B97-4BE8-9D1E-F710114FC73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ED6C9D48-8307-4847-9BB4-D89C7F33AD5D}" type="pres">
      <dgm:prSet presAssocID="{7EA013AF-4B97-4BE8-9D1E-F710114FC730}" presName="spaceRect" presStyleCnt="0"/>
      <dgm:spPr/>
    </dgm:pt>
    <dgm:pt modelId="{3C002F7E-A81C-46BE-A053-BA89E937DDE8}" type="pres">
      <dgm:prSet presAssocID="{7EA013AF-4B97-4BE8-9D1E-F710114FC730}" presName="parTx" presStyleLbl="revTx" presStyleIdx="2" presStyleCnt="5">
        <dgm:presLayoutVars>
          <dgm:chMax val="0"/>
          <dgm:chPref val="0"/>
        </dgm:presLayoutVars>
      </dgm:prSet>
      <dgm:spPr/>
    </dgm:pt>
    <dgm:pt modelId="{44489D4D-06C8-44E2-A480-92BCDCB35156}" type="pres">
      <dgm:prSet presAssocID="{A1A50908-09C4-4A55-8BE9-E543E19A441C}" presName="sibTrans" presStyleCnt="0"/>
      <dgm:spPr/>
    </dgm:pt>
    <dgm:pt modelId="{6D9ED52A-0104-4FF0-9331-56FE6F1555E2}" type="pres">
      <dgm:prSet presAssocID="{89DE324D-D07F-42FC-AE86-136B9418159A}" presName="compNode" presStyleCnt="0"/>
      <dgm:spPr/>
    </dgm:pt>
    <dgm:pt modelId="{F9A0A9D1-8708-4066-AF32-2DE842C947EA}" type="pres">
      <dgm:prSet presAssocID="{89DE324D-D07F-42FC-AE86-136B9418159A}" presName="bgRect" presStyleLbl="bgShp" presStyleIdx="3" presStyleCnt="5"/>
      <dgm:spPr/>
    </dgm:pt>
    <dgm:pt modelId="{B32A40BE-A629-46C8-A6DF-538F39156599}" type="pres">
      <dgm:prSet presAssocID="{89DE324D-D07F-42FC-AE86-136B9418159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5D995E8D-1B76-4F03-B938-D13298D5C224}" type="pres">
      <dgm:prSet presAssocID="{89DE324D-D07F-42FC-AE86-136B9418159A}" presName="spaceRect" presStyleCnt="0"/>
      <dgm:spPr/>
    </dgm:pt>
    <dgm:pt modelId="{93A0EF83-1116-491B-A1AE-5CAB1ACD4E7F}" type="pres">
      <dgm:prSet presAssocID="{89DE324D-D07F-42FC-AE86-136B9418159A}" presName="parTx" presStyleLbl="revTx" presStyleIdx="3" presStyleCnt="5">
        <dgm:presLayoutVars>
          <dgm:chMax val="0"/>
          <dgm:chPref val="0"/>
        </dgm:presLayoutVars>
      </dgm:prSet>
      <dgm:spPr/>
    </dgm:pt>
    <dgm:pt modelId="{41403763-357A-449D-B7C8-49207867ED36}" type="pres">
      <dgm:prSet presAssocID="{41BDBD87-F2A6-4397-8BF4-09891ED76CA0}" presName="sibTrans" presStyleCnt="0"/>
      <dgm:spPr/>
    </dgm:pt>
    <dgm:pt modelId="{4D75B3BD-2E17-48F2-8CBB-B9B79397F2D5}" type="pres">
      <dgm:prSet presAssocID="{12882D2D-3C29-428F-8711-A01EB99108B3}" presName="compNode" presStyleCnt="0"/>
      <dgm:spPr/>
    </dgm:pt>
    <dgm:pt modelId="{24B791EE-DCCA-4865-8867-5DA07907B929}" type="pres">
      <dgm:prSet presAssocID="{12882D2D-3C29-428F-8711-A01EB99108B3}" presName="bgRect" presStyleLbl="bgShp" presStyleIdx="4" presStyleCnt="5"/>
      <dgm:spPr/>
    </dgm:pt>
    <dgm:pt modelId="{C8A7501A-5F90-4A14-8567-C7B4568C615F}" type="pres">
      <dgm:prSet presAssocID="{12882D2D-3C29-428F-8711-A01EB99108B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8676A34B-3EA9-44A0-A61B-5A134CC69414}" type="pres">
      <dgm:prSet presAssocID="{12882D2D-3C29-428F-8711-A01EB99108B3}" presName="spaceRect" presStyleCnt="0"/>
      <dgm:spPr/>
    </dgm:pt>
    <dgm:pt modelId="{770C4874-67D4-46DB-8996-1859627E0A1E}" type="pres">
      <dgm:prSet presAssocID="{12882D2D-3C29-428F-8711-A01EB99108B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F9B8510-2BA9-4BDC-8375-997396AC3E88}" type="presOf" srcId="{FBC74B68-DC36-4618-B294-67C7A4A8C65C}" destId="{E511BB6F-B368-4487-A331-CA5EECBB0477}" srcOrd="0" destOrd="0" presId="urn:microsoft.com/office/officeart/2018/2/layout/IconVerticalSolidList"/>
    <dgm:cxn modelId="{90E4FF19-4A5D-4DEE-A908-5BFF791D2CDB}" type="presOf" srcId="{89DE324D-D07F-42FC-AE86-136B9418159A}" destId="{93A0EF83-1116-491B-A1AE-5CAB1ACD4E7F}" srcOrd="0" destOrd="0" presId="urn:microsoft.com/office/officeart/2018/2/layout/IconVerticalSolidList"/>
    <dgm:cxn modelId="{2FF2881B-6EB8-4FB2-9C56-AA0CECBB711D}" type="presOf" srcId="{8C4B9E94-7050-41B0-822B-D95EA69C239E}" destId="{84C56DAB-E49C-4CE1-A63E-546929522F85}" srcOrd="0" destOrd="0" presId="urn:microsoft.com/office/officeart/2018/2/layout/IconVerticalSolidList"/>
    <dgm:cxn modelId="{81A4163C-CB55-4302-9B54-4E5B79263CAF}" type="presOf" srcId="{7EA013AF-4B97-4BE8-9D1E-F710114FC730}" destId="{3C002F7E-A81C-46BE-A053-BA89E937DDE8}" srcOrd="0" destOrd="0" presId="urn:microsoft.com/office/officeart/2018/2/layout/IconVerticalSolidList"/>
    <dgm:cxn modelId="{172A844A-AC07-448A-9335-BC208796DDA7}" srcId="{6E8DD737-8813-464B-BED2-658DBF64EF9E}" destId="{FBC74B68-DC36-4618-B294-67C7A4A8C65C}" srcOrd="1" destOrd="0" parTransId="{9A17E91C-0ED2-43B6-BE3E-EC761A5C0893}" sibTransId="{4729CB1E-647F-4028-AB56-CE7598DBABF1}"/>
    <dgm:cxn modelId="{25E0544E-5482-4F9C-8983-30DD49D205B4}" srcId="{6E8DD737-8813-464B-BED2-658DBF64EF9E}" destId="{7EA013AF-4B97-4BE8-9D1E-F710114FC730}" srcOrd="2" destOrd="0" parTransId="{CE7B8D12-C272-4492-BF0A-1A94B25E0FBB}" sibTransId="{A1A50908-09C4-4A55-8BE9-E543E19A441C}"/>
    <dgm:cxn modelId="{2A476678-4AC5-45D5-8665-3E24FF0D6FA0}" srcId="{6E8DD737-8813-464B-BED2-658DBF64EF9E}" destId="{8C4B9E94-7050-41B0-822B-D95EA69C239E}" srcOrd="0" destOrd="0" parTransId="{EDCDCB5A-3A56-432D-A39E-9E0524C30EB3}" sibTransId="{3B35B2B8-A5A9-4461-B553-39A59342393C}"/>
    <dgm:cxn modelId="{75F47F83-01DC-4DCD-B437-EDC404283B1C}" type="presOf" srcId="{12882D2D-3C29-428F-8711-A01EB99108B3}" destId="{770C4874-67D4-46DB-8996-1859627E0A1E}" srcOrd="0" destOrd="0" presId="urn:microsoft.com/office/officeart/2018/2/layout/IconVerticalSolidList"/>
    <dgm:cxn modelId="{98DDED98-BC18-42DE-A59A-406ADC89FED9}" srcId="{6E8DD737-8813-464B-BED2-658DBF64EF9E}" destId="{12882D2D-3C29-428F-8711-A01EB99108B3}" srcOrd="4" destOrd="0" parTransId="{0CC0E826-42C5-403C-AEA5-15EF8846D8BE}" sibTransId="{0693248B-93B3-473A-B5BC-22D8250FF988}"/>
    <dgm:cxn modelId="{9D2735B0-DE8D-4CC0-B9C4-A1BB8E09DCD3}" srcId="{6E8DD737-8813-464B-BED2-658DBF64EF9E}" destId="{89DE324D-D07F-42FC-AE86-136B9418159A}" srcOrd="3" destOrd="0" parTransId="{6A865352-2498-4395-B004-17B5E4B2706A}" sibTransId="{41BDBD87-F2A6-4397-8BF4-09891ED76CA0}"/>
    <dgm:cxn modelId="{1E8891D5-8FDB-490D-BE45-DEAF6C3655DD}" type="presOf" srcId="{6E8DD737-8813-464B-BED2-658DBF64EF9E}" destId="{ED47E0AF-3178-4BD0-8B09-A0DFD356B0AA}" srcOrd="0" destOrd="0" presId="urn:microsoft.com/office/officeart/2018/2/layout/IconVerticalSolidList"/>
    <dgm:cxn modelId="{5E48E804-3999-4D34-A311-CA2A1359DBA4}" type="presParOf" srcId="{ED47E0AF-3178-4BD0-8B09-A0DFD356B0AA}" destId="{5CFD0CB2-70C9-4E8E-B193-C2B5490893D4}" srcOrd="0" destOrd="0" presId="urn:microsoft.com/office/officeart/2018/2/layout/IconVerticalSolidList"/>
    <dgm:cxn modelId="{9C4C32AB-1A86-4DDC-9E5C-1B54B229AFC7}" type="presParOf" srcId="{5CFD0CB2-70C9-4E8E-B193-C2B5490893D4}" destId="{F89B2309-4EC7-40A4-9B43-7BCFCC33651C}" srcOrd="0" destOrd="0" presId="urn:microsoft.com/office/officeart/2018/2/layout/IconVerticalSolidList"/>
    <dgm:cxn modelId="{7A46BC6C-4506-44D5-BEBF-A7C083785F5E}" type="presParOf" srcId="{5CFD0CB2-70C9-4E8E-B193-C2B5490893D4}" destId="{E9EFEF39-C30D-474D-8221-583CC2C51457}" srcOrd="1" destOrd="0" presId="urn:microsoft.com/office/officeart/2018/2/layout/IconVerticalSolidList"/>
    <dgm:cxn modelId="{B22BCA67-C43E-47AE-BAE0-A1B64DC6C7B9}" type="presParOf" srcId="{5CFD0CB2-70C9-4E8E-B193-C2B5490893D4}" destId="{8D93756C-07E3-416D-B3CD-462867B6F973}" srcOrd="2" destOrd="0" presId="urn:microsoft.com/office/officeart/2018/2/layout/IconVerticalSolidList"/>
    <dgm:cxn modelId="{2919084C-8746-47B5-9017-CC1E613A554C}" type="presParOf" srcId="{5CFD0CB2-70C9-4E8E-B193-C2B5490893D4}" destId="{84C56DAB-E49C-4CE1-A63E-546929522F85}" srcOrd="3" destOrd="0" presId="urn:microsoft.com/office/officeart/2018/2/layout/IconVerticalSolidList"/>
    <dgm:cxn modelId="{6067C1CA-DB07-45BC-B3D7-70EF3E5AE920}" type="presParOf" srcId="{ED47E0AF-3178-4BD0-8B09-A0DFD356B0AA}" destId="{0540172B-98FD-4BCB-9BE9-F8C1A1054785}" srcOrd="1" destOrd="0" presId="urn:microsoft.com/office/officeart/2018/2/layout/IconVerticalSolidList"/>
    <dgm:cxn modelId="{D46D8DD1-BB84-495B-9C16-2193A2A47FF6}" type="presParOf" srcId="{ED47E0AF-3178-4BD0-8B09-A0DFD356B0AA}" destId="{8900FA04-70D9-4724-9122-05C94F27C532}" srcOrd="2" destOrd="0" presId="urn:microsoft.com/office/officeart/2018/2/layout/IconVerticalSolidList"/>
    <dgm:cxn modelId="{E2A1F83B-6A8F-4B98-A0C9-2C2DD2A3B166}" type="presParOf" srcId="{8900FA04-70D9-4724-9122-05C94F27C532}" destId="{9B27D7D0-8C6E-43A2-BAAC-42C00294DF37}" srcOrd="0" destOrd="0" presId="urn:microsoft.com/office/officeart/2018/2/layout/IconVerticalSolidList"/>
    <dgm:cxn modelId="{11E4F510-4B6A-438D-BA0D-2D37919EAE6F}" type="presParOf" srcId="{8900FA04-70D9-4724-9122-05C94F27C532}" destId="{3794C755-9C92-4DCE-B005-D607506F9496}" srcOrd="1" destOrd="0" presId="urn:microsoft.com/office/officeart/2018/2/layout/IconVerticalSolidList"/>
    <dgm:cxn modelId="{1A1B55E7-B6D4-492E-B71E-A94479F7E31A}" type="presParOf" srcId="{8900FA04-70D9-4724-9122-05C94F27C532}" destId="{218FB555-A2DA-4BAF-8076-3BD6EEDD5300}" srcOrd="2" destOrd="0" presId="urn:microsoft.com/office/officeart/2018/2/layout/IconVerticalSolidList"/>
    <dgm:cxn modelId="{BA8FCB54-BA16-4DDC-A379-D4855E5AEB1C}" type="presParOf" srcId="{8900FA04-70D9-4724-9122-05C94F27C532}" destId="{E511BB6F-B368-4487-A331-CA5EECBB0477}" srcOrd="3" destOrd="0" presId="urn:microsoft.com/office/officeart/2018/2/layout/IconVerticalSolidList"/>
    <dgm:cxn modelId="{1E97681D-0C4C-418F-A9F1-F4274FEC91A6}" type="presParOf" srcId="{ED47E0AF-3178-4BD0-8B09-A0DFD356B0AA}" destId="{2C4242C4-383D-4DC7-A90B-DC1B4500BC6E}" srcOrd="3" destOrd="0" presId="urn:microsoft.com/office/officeart/2018/2/layout/IconVerticalSolidList"/>
    <dgm:cxn modelId="{F21824EC-5B1A-4300-8284-737BF51341E8}" type="presParOf" srcId="{ED47E0AF-3178-4BD0-8B09-A0DFD356B0AA}" destId="{B983640B-C8ED-40D6-AD5C-8539FB766C86}" srcOrd="4" destOrd="0" presId="urn:microsoft.com/office/officeart/2018/2/layout/IconVerticalSolidList"/>
    <dgm:cxn modelId="{22CCE837-7703-43AD-AE1B-8DEE58C24004}" type="presParOf" srcId="{B983640B-C8ED-40D6-AD5C-8539FB766C86}" destId="{CA09B76C-371A-4643-AD92-0A7391DCB567}" srcOrd="0" destOrd="0" presId="urn:microsoft.com/office/officeart/2018/2/layout/IconVerticalSolidList"/>
    <dgm:cxn modelId="{F090A682-6F0C-4A31-9D0E-BADBCB928035}" type="presParOf" srcId="{B983640B-C8ED-40D6-AD5C-8539FB766C86}" destId="{6F5B3618-7EFC-45BB-BA9B-5F3AF89AFD10}" srcOrd="1" destOrd="0" presId="urn:microsoft.com/office/officeart/2018/2/layout/IconVerticalSolidList"/>
    <dgm:cxn modelId="{8C369325-43FE-452D-8089-AB1928801240}" type="presParOf" srcId="{B983640B-C8ED-40D6-AD5C-8539FB766C86}" destId="{ED6C9D48-8307-4847-9BB4-D89C7F33AD5D}" srcOrd="2" destOrd="0" presId="urn:microsoft.com/office/officeart/2018/2/layout/IconVerticalSolidList"/>
    <dgm:cxn modelId="{300D367E-7FC9-47E2-BD37-C3B980C25919}" type="presParOf" srcId="{B983640B-C8ED-40D6-AD5C-8539FB766C86}" destId="{3C002F7E-A81C-46BE-A053-BA89E937DDE8}" srcOrd="3" destOrd="0" presId="urn:microsoft.com/office/officeart/2018/2/layout/IconVerticalSolidList"/>
    <dgm:cxn modelId="{88BB196C-223F-4B08-83DE-504F2CE0663C}" type="presParOf" srcId="{ED47E0AF-3178-4BD0-8B09-A0DFD356B0AA}" destId="{44489D4D-06C8-44E2-A480-92BCDCB35156}" srcOrd="5" destOrd="0" presId="urn:microsoft.com/office/officeart/2018/2/layout/IconVerticalSolidList"/>
    <dgm:cxn modelId="{8720C09D-1E2D-4083-B1CD-BA7DEC6E5D0E}" type="presParOf" srcId="{ED47E0AF-3178-4BD0-8B09-A0DFD356B0AA}" destId="{6D9ED52A-0104-4FF0-9331-56FE6F1555E2}" srcOrd="6" destOrd="0" presId="urn:microsoft.com/office/officeart/2018/2/layout/IconVerticalSolidList"/>
    <dgm:cxn modelId="{1EC4B92B-0BFD-4E27-AFCC-25A5EC0C91A2}" type="presParOf" srcId="{6D9ED52A-0104-4FF0-9331-56FE6F1555E2}" destId="{F9A0A9D1-8708-4066-AF32-2DE842C947EA}" srcOrd="0" destOrd="0" presId="urn:microsoft.com/office/officeart/2018/2/layout/IconVerticalSolidList"/>
    <dgm:cxn modelId="{0729FDC1-0F82-468F-9816-ACE83C2E9943}" type="presParOf" srcId="{6D9ED52A-0104-4FF0-9331-56FE6F1555E2}" destId="{B32A40BE-A629-46C8-A6DF-538F39156599}" srcOrd="1" destOrd="0" presId="urn:microsoft.com/office/officeart/2018/2/layout/IconVerticalSolidList"/>
    <dgm:cxn modelId="{4CD8E4D0-BF95-43D0-BE91-B67DCC707143}" type="presParOf" srcId="{6D9ED52A-0104-4FF0-9331-56FE6F1555E2}" destId="{5D995E8D-1B76-4F03-B938-D13298D5C224}" srcOrd="2" destOrd="0" presId="urn:microsoft.com/office/officeart/2018/2/layout/IconVerticalSolidList"/>
    <dgm:cxn modelId="{7F22533F-7676-4961-9FC8-FD9C0C08C527}" type="presParOf" srcId="{6D9ED52A-0104-4FF0-9331-56FE6F1555E2}" destId="{93A0EF83-1116-491B-A1AE-5CAB1ACD4E7F}" srcOrd="3" destOrd="0" presId="urn:microsoft.com/office/officeart/2018/2/layout/IconVerticalSolidList"/>
    <dgm:cxn modelId="{A04728EB-BE2F-4CA7-A586-53D937F77743}" type="presParOf" srcId="{ED47E0AF-3178-4BD0-8B09-A0DFD356B0AA}" destId="{41403763-357A-449D-B7C8-49207867ED36}" srcOrd="7" destOrd="0" presId="urn:microsoft.com/office/officeart/2018/2/layout/IconVerticalSolidList"/>
    <dgm:cxn modelId="{52D7F0D2-954E-4FC4-AC7B-04A0016D6727}" type="presParOf" srcId="{ED47E0AF-3178-4BD0-8B09-A0DFD356B0AA}" destId="{4D75B3BD-2E17-48F2-8CBB-B9B79397F2D5}" srcOrd="8" destOrd="0" presId="urn:microsoft.com/office/officeart/2018/2/layout/IconVerticalSolidList"/>
    <dgm:cxn modelId="{B85808F9-AD0F-4A3B-8893-D8798C8C2A2C}" type="presParOf" srcId="{4D75B3BD-2E17-48F2-8CBB-B9B79397F2D5}" destId="{24B791EE-DCCA-4865-8867-5DA07907B929}" srcOrd="0" destOrd="0" presId="urn:microsoft.com/office/officeart/2018/2/layout/IconVerticalSolidList"/>
    <dgm:cxn modelId="{5E854863-5EDC-4F9C-9A31-A392D00A01E6}" type="presParOf" srcId="{4D75B3BD-2E17-48F2-8CBB-B9B79397F2D5}" destId="{C8A7501A-5F90-4A14-8567-C7B4568C615F}" srcOrd="1" destOrd="0" presId="urn:microsoft.com/office/officeart/2018/2/layout/IconVerticalSolidList"/>
    <dgm:cxn modelId="{9AF71740-C294-4F00-9FF1-F3678BE69908}" type="presParOf" srcId="{4D75B3BD-2E17-48F2-8CBB-B9B79397F2D5}" destId="{8676A34B-3EA9-44A0-A61B-5A134CC69414}" srcOrd="2" destOrd="0" presId="urn:microsoft.com/office/officeart/2018/2/layout/IconVerticalSolidList"/>
    <dgm:cxn modelId="{35E88B4C-FF6C-4A7B-884D-3C07B842A005}" type="presParOf" srcId="{4D75B3BD-2E17-48F2-8CBB-B9B79397F2D5}" destId="{770C4874-67D4-46DB-8996-1859627E0A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1FF01D-81C7-40F1-8DC0-F3F32EE9CE3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BE36F2-A9AA-457A-AAE3-780D3575323A}">
      <dgm:prSet/>
      <dgm:spPr/>
      <dgm:t>
        <a:bodyPr/>
        <a:lstStyle/>
        <a:p>
          <a:r>
            <a:rPr lang="en-US" dirty="0"/>
            <a:t>Random forest   86.202%</a:t>
          </a:r>
        </a:p>
      </dgm:t>
    </dgm:pt>
    <dgm:pt modelId="{780A67F1-563C-4B2B-9ADE-0C5B573CF640}" type="parTrans" cxnId="{48790C97-A6DF-4F8D-A18C-32FFA4700300}">
      <dgm:prSet/>
      <dgm:spPr/>
      <dgm:t>
        <a:bodyPr/>
        <a:lstStyle/>
        <a:p>
          <a:endParaRPr lang="en-US"/>
        </a:p>
      </dgm:t>
    </dgm:pt>
    <dgm:pt modelId="{3EF7BDA9-90D3-49B1-AA01-D8390440F315}" type="sibTrans" cxnId="{48790C97-A6DF-4F8D-A18C-32FFA4700300}">
      <dgm:prSet/>
      <dgm:spPr/>
      <dgm:t>
        <a:bodyPr/>
        <a:lstStyle/>
        <a:p>
          <a:endParaRPr lang="en-US"/>
        </a:p>
      </dgm:t>
    </dgm:pt>
    <dgm:pt modelId="{E1416974-6787-48C4-BE31-FA1CE16D8CE5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Logistic regression  85.305%</a:t>
          </a:r>
        </a:p>
      </dgm:t>
    </dgm:pt>
    <dgm:pt modelId="{72434934-BDE5-4AEB-831E-0385A98164E7}" type="parTrans" cxnId="{178C88AC-F3AE-46D1-BA3B-37E2DA8258E5}">
      <dgm:prSet/>
      <dgm:spPr/>
      <dgm:t>
        <a:bodyPr/>
        <a:lstStyle/>
        <a:p>
          <a:endParaRPr lang="en-US"/>
        </a:p>
      </dgm:t>
    </dgm:pt>
    <dgm:pt modelId="{C496FC1C-0891-4B0C-806A-44C2AE5A3429}" type="sibTrans" cxnId="{178C88AC-F3AE-46D1-BA3B-37E2DA8258E5}">
      <dgm:prSet/>
      <dgm:spPr/>
      <dgm:t>
        <a:bodyPr/>
        <a:lstStyle/>
        <a:p>
          <a:endParaRPr lang="en-US"/>
        </a:p>
      </dgm:t>
    </dgm:pt>
    <dgm:pt modelId="{6BCC3701-3940-428E-8994-32DDA70D51AD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/>
            <a:t>Decision Tree 81.076%</a:t>
          </a:r>
          <a:endParaRPr lang="en-US"/>
        </a:p>
      </dgm:t>
    </dgm:pt>
    <dgm:pt modelId="{71BED3F7-18E9-441F-B12C-A5CB1C5748C8}" type="parTrans" cxnId="{9691BE63-912E-4173-AD81-47263EE46C3B}">
      <dgm:prSet/>
      <dgm:spPr/>
      <dgm:t>
        <a:bodyPr/>
        <a:lstStyle/>
        <a:p>
          <a:endParaRPr lang="en-US"/>
        </a:p>
      </dgm:t>
    </dgm:pt>
    <dgm:pt modelId="{2CBFBDCB-9240-45C8-8021-758368148FB6}" type="sibTrans" cxnId="{9691BE63-912E-4173-AD81-47263EE46C3B}">
      <dgm:prSet/>
      <dgm:spPr/>
      <dgm:t>
        <a:bodyPr/>
        <a:lstStyle/>
        <a:p>
          <a:endParaRPr lang="en-US"/>
        </a:p>
      </dgm:t>
    </dgm:pt>
    <dgm:pt modelId="{E6E0CCE9-358E-4927-9BBB-E0F270BF6A78}" type="pres">
      <dgm:prSet presAssocID="{131FF01D-81C7-40F1-8DC0-F3F32EE9CE31}" presName="diagram" presStyleCnt="0">
        <dgm:presLayoutVars>
          <dgm:dir/>
          <dgm:resizeHandles val="exact"/>
        </dgm:presLayoutVars>
      </dgm:prSet>
      <dgm:spPr/>
    </dgm:pt>
    <dgm:pt modelId="{F68335A8-63A6-4469-85C3-FE26D53C2026}" type="pres">
      <dgm:prSet presAssocID="{79BE36F2-A9AA-457A-AAE3-780D3575323A}" presName="node" presStyleLbl="node1" presStyleIdx="0" presStyleCnt="3">
        <dgm:presLayoutVars>
          <dgm:bulletEnabled val="1"/>
        </dgm:presLayoutVars>
      </dgm:prSet>
      <dgm:spPr/>
    </dgm:pt>
    <dgm:pt modelId="{5BC95959-418D-4D01-BA7C-235ECD222675}" type="pres">
      <dgm:prSet presAssocID="{3EF7BDA9-90D3-49B1-AA01-D8390440F315}" presName="sibTrans" presStyleCnt="0"/>
      <dgm:spPr/>
    </dgm:pt>
    <dgm:pt modelId="{F4C743D5-B31D-4FD4-8068-39F60C4F26BF}" type="pres">
      <dgm:prSet presAssocID="{E1416974-6787-48C4-BE31-FA1CE16D8CE5}" presName="node" presStyleLbl="node1" presStyleIdx="1" presStyleCnt="3">
        <dgm:presLayoutVars>
          <dgm:bulletEnabled val="1"/>
        </dgm:presLayoutVars>
      </dgm:prSet>
      <dgm:spPr/>
    </dgm:pt>
    <dgm:pt modelId="{FF3C9D64-74B4-46BD-AD99-1D738821111D}" type="pres">
      <dgm:prSet presAssocID="{C496FC1C-0891-4B0C-806A-44C2AE5A3429}" presName="sibTrans" presStyleCnt="0"/>
      <dgm:spPr/>
    </dgm:pt>
    <dgm:pt modelId="{54E888D2-0D2A-4B5E-A724-45443B85568C}" type="pres">
      <dgm:prSet presAssocID="{6BCC3701-3940-428E-8994-32DDA70D51AD}" presName="node" presStyleLbl="node1" presStyleIdx="2" presStyleCnt="3">
        <dgm:presLayoutVars>
          <dgm:bulletEnabled val="1"/>
        </dgm:presLayoutVars>
      </dgm:prSet>
      <dgm:spPr/>
    </dgm:pt>
  </dgm:ptLst>
  <dgm:cxnLst>
    <dgm:cxn modelId="{2F48EB5C-6324-4777-A39D-5CB7456F3923}" type="presOf" srcId="{79BE36F2-A9AA-457A-AAE3-780D3575323A}" destId="{F68335A8-63A6-4469-85C3-FE26D53C2026}" srcOrd="0" destOrd="0" presId="urn:microsoft.com/office/officeart/2005/8/layout/default"/>
    <dgm:cxn modelId="{9691BE63-912E-4173-AD81-47263EE46C3B}" srcId="{131FF01D-81C7-40F1-8DC0-F3F32EE9CE31}" destId="{6BCC3701-3940-428E-8994-32DDA70D51AD}" srcOrd="2" destOrd="0" parTransId="{71BED3F7-18E9-441F-B12C-A5CB1C5748C8}" sibTransId="{2CBFBDCB-9240-45C8-8021-758368148FB6}"/>
    <dgm:cxn modelId="{35E03665-B546-457F-9F28-0ECA0E9F42ED}" type="presOf" srcId="{E1416974-6787-48C4-BE31-FA1CE16D8CE5}" destId="{F4C743D5-B31D-4FD4-8068-39F60C4F26BF}" srcOrd="0" destOrd="0" presId="urn:microsoft.com/office/officeart/2005/8/layout/default"/>
    <dgm:cxn modelId="{48790C97-A6DF-4F8D-A18C-32FFA4700300}" srcId="{131FF01D-81C7-40F1-8DC0-F3F32EE9CE31}" destId="{79BE36F2-A9AA-457A-AAE3-780D3575323A}" srcOrd="0" destOrd="0" parTransId="{780A67F1-563C-4B2B-9ADE-0C5B573CF640}" sibTransId="{3EF7BDA9-90D3-49B1-AA01-D8390440F315}"/>
    <dgm:cxn modelId="{178C88AC-F3AE-46D1-BA3B-37E2DA8258E5}" srcId="{131FF01D-81C7-40F1-8DC0-F3F32EE9CE31}" destId="{E1416974-6787-48C4-BE31-FA1CE16D8CE5}" srcOrd="1" destOrd="0" parTransId="{72434934-BDE5-4AEB-831E-0385A98164E7}" sibTransId="{C496FC1C-0891-4B0C-806A-44C2AE5A3429}"/>
    <dgm:cxn modelId="{15B239CF-8554-4842-AD72-18B06E2B7DD1}" type="presOf" srcId="{131FF01D-81C7-40F1-8DC0-F3F32EE9CE31}" destId="{E6E0CCE9-358E-4927-9BBB-E0F270BF6A78}" srcOrd="0" destOrd="0" presId="urn:microsoft.com/office/officeart/2005/8/layout/default"/>
    <dgm:cxn modelId="{24E85EDC-CBD3-45F0-A6B1-EE464A60054B}" type="presOf" srcId="{6BCC3701-3940-428E-8994-32DDA70D51AD}" destId="{54E888D2-0D2A-4B5E-A724-45443B85568C}" srcOrd="0" destOrd="0" presId="urn:microsoft.com/office/officeart/2005/8/layout/default"/>
    <dgm:cxn modelId="{19661261-103C-448B-905F-482E33DAA3AF}" type="presParOf" srcId="{E6E0CCE9-358E-4927-9BBB-E0F270BF6A78}" destId="{F68335A8-63A6-4469-85C3-FE26D53C2026}" srcOrd="0" destOrd="0" presId="urn:microsoft.com/office/officeart/2005/8/layout/default"/>
    <dgm:cxn modelId="{DCC900C8-5123-4D87-B543-DE5E520A98D9}" type="presParOf" srcId="{E6E0CCE9-358E-4927-9BBB-E0F270BF6A78}" destId="{5BC95959-418D-4D01-BA7C-235ECD222675}" srcOrd="1" destOrd="0" presId="urn:microsoft.com/office/officeart/2005/8/layout/default"/>
    <dgm:cxn modelId="{1F99E199-F7A3-4786-9ECC-1AF51E949CDE}" type="presParOf" srcId="{E6E0CCE9-358E-4927-9BBB-E0F270BF6A78}" destId="{F4C743D5-B31D-4FD4-8068-39F60C4F26BF}" srcOrd="2" destOrd="0" presId="urn:microsoft.com/office/officeart/2005/8/layout/default"/>
    <dgm:cxn modelId="{447448DD-5C7C-4E7F-B22F-0663B7AAC671}" type="presParOf" srcId="{E6E0CCE9-358E-4927-9BBB-E0F270BF6A78}" destId="{FF3C9D64-74B4-46BD-AD99-1D738821111D}" srcOrd="3" destOrd="0" presId="urn:microsoft.com/office/officeart/2005/8/layout/default"/>
    <dgm:cxn modelId="{1706A9B3-8D2E-4F50-A9C8-C36989998C76}" type="presParOf" srcId="{E6E0CCE9-358E-4927-9BBB-E0F270BF6A78}" destId="{54E888D2-0D2A-4B5E-A724-45443B85568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575EE-139D-4F66-AF59-C21F7A2F4EB9}">
      <dsp:nvSpPr>
        <dsp:cNvPr id="0" name=""/>
        <dsp:cNvSpPr/>
      </dsp:nvSpPr>
      <dsp:spPr>
        <a:xfrm>
          <a:off x="0" y="0"/>
          <a:ext cx="8097012" cy="7843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Salma sameh Mahmoud </a:t>
          </a:r>
        </a:p>
      </dsp:txBody>
      <dsp:txXfrm>
        <a:off x="22973" y="22973"/>
        <a:ext cx="7158862" cy="738408"/>
      </dsp:txXfrm>
    </dsp:sp>
    <dsp:sp modelId="{910D52BE-402E-4C22-A90B-D75F825578C1}">
      <dsp:nvSpPr>
        <dsp:cNvPr id="0" name=""/>
        <dsp:cNvSpPr/>
      </dsp:nvSpPr>
      <dsp:spPr>
        <a:xfrm>
          <a:off x="604647" y="893292"/>
          <a:ext cx="8097012" cy="7843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Habiba anwar shafie </a:t>
          </a:r>
        </a:p>
      </dsp:txBody>
      <dsp:txXfrm>
        <a:off x="627620" y="916265"/>
        <a:ext cx="6936588" cy="738408"/>
      </dsp:txXfrm>
    </dsp:sp>
    <dsp:sp modelId="{23AF7B61-5BCE-4E78-9AC3-E38046126D8B}">
      <dsp:nvSpPr>
        <dsp:cNvPr id="0" name=""/>
        <dsp:cNvSpPr/>
      </dsp:nvSpPr>
      <dsp:spPr>
        <a:xfrm>
          <a:off x="1209293" y="1786584"/>
          <a:ext cx="8097012" cy="7843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Mohamed ahmed abdellah</a:t>
          </a:r>
        </a:p>
      </dsp:txBody>
      <dsp:txXfrm>
        <a:off x="1232266" y="1809557"/>
        <a:ext cx="6936588" cy="738408"/>
      </dsp:txXfrm>
    </dsp:sp>
    <dsp:sp modelId="{6FFA3B5F-16CC-4A40-A1F5-F54781E8009E}">
      <dsp:nvSpPr>
        <dsp:cNvPr id="0" name=""/>
        <dsp:cNvSpPr/>
      </dsp:nvSpPr>
      <dsp:spPr>
        <a:xfrm>
          <a:off x="1813940" y="2679877"/>
          <a:ext cx="8097012" cy="7843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Ibrahim elmetwally Abdelhamid </a:t>
          </a:r>
        </a:p>
      </dsp:txBody>
      <dsp:txXfrm>
        <a:off x="1836913" y="2702850"/>
        <a:ext cx="6936588" cy="738408"/>
      </dsp:txXfrm>
    </dsp:sp>
    <dsp:sp modelId="{A34A9BBE-CEF8-4640-BED7-A144C8CCE113}">
      <dsp:nvSpPr>
        <dsp:cNvPr id="0" name=""/>
        <dsp:cNvSpPr/>
      </dsp:nvSpPr>
      <dsp:spPr>
        <a:xfrm>
          <a:off x="2418587" y="3573169"/>
          <a:ext cx="8097012" cy="7843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Mohamed Samir </a:t>
          </a:r>
        </a:p>
      </dsp:txBody>
      <dsp:txXfrm>
        <a:off x="2441560" y="3596142"/>
        <a:ext cx="6936588" cy="738408"/>
      </dsp:txXfrm>
    </dsp:sp>
    <dsp:sp modelId="{A7F96B5D-C7D5-4A56-AE8B-F86996E03F28}">
      <dsp:nvSpPr>
        <dsp:cNvPr id="0" name=""/>
        <dsp:cNvSpPr/>
      </dsp:nvSpPr>
      <dsp:spPr>
        <a:xfrm>
          <a:off x="7587181" y="573014"/>
          <a:ext cx="509830" cy="509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1893" y="573014"/>
        <a:ext cx="280406" cy="383647"/>
      </dsp:txXfrm>
    </dsp:sp>
    <dsp:sp modelId="{8BCCCFA5-F963-4301-8FD0-F44EBA31C73D}">
      <dsp:nvSpPr>
        <dsp:cNvPr id="0" name=""/>
        <dsp:cNvSpPr/>
      </dsp:nvSpPr>
      <dsp:spPr>
        <a:xfrm>
          <a:off x="8191828" y="1466306"/>
          <a:ext cx="509830" cy="509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6540" y="1466306"/>
        <a:ext cx="280406" cy="383647"/>
      </dsp:txXfrm>
    </dsp:sp>
    <dsp:sp modelId="{41A45C30-F84A-46E9-881C-95109DBE29D5}">
      <dsp:nvSpPr>
        <dsp:cNvPr id="0" name=""/>
        <dsp:cNvSpPr/>
      </dsp:nvSpPr>
      <dsp:spPr>
        <a:xfrm>
          <a:off x="8796475" y="2346526"/>
          <a:ext cx="509830" cy="509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187" y="2346526"/>
        <a:ext cx="280406" cy="383647"/>
      </dsp:txXfrm>
    </dsp:sp>
    <dsp:sp modelId="{7CFFEBCD-3DDB-4F6F-9C0C-5201C612B272}">
      <dsp:nvSpPr>
        <dsp:cNvPr id="0" name=""/>
        <dsp:cNvSpPr/>
      </dsp:nvSpPr>
      <dsp:spPr>
        <a:xfrm>
          <a:off x="9401122" y="3248534"/>
          <a:ext cx="509830" cy="509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5834" y="3248534"/>
        <a:ext cx="280406" cy="383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63C76-D15A-4147-89F8-46CF9B576478}">
      <dsp:nvSpPr>
        <dsp:cNvPr id="0" name=""/>
        <dsp:cNvSpPr/>
      </dsp:nvSpPr>
      <dsp:spPr>
        <a:xfrm>
          <a:off x="0" y="788172"/>
          <a:ext cx="2859785" cy="1815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BCA5B-74FF-4FFB-85B3-61FBE5F699F9}">
      <dsp:nvSpPr>
        <dsp:cNvPr id="0" name=""/>
        <dsp:cNvSpPr/>
      </dsp:nvSpPr>
      <dsp:spPr>
        <a:xfrm>
          <a:off x="317753" y="1090039"/>
          <a:ext cx="2859785" cy="1815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Overview : The dataset contains 7,043 customer records with 21 features, including customer demographics ,service-related data and churn status.</a:t>
          </a:r>
          <a:endParaRPr lang="en-US" sz="1600" kern="1200"/>
        </a:p>
      </dsp:txBody>
      <dsp:txXfrm>
        <a:off x="370941" y="1143227"/>
        <a:ext cx="2753409" cy="1709588"/>
      </dsp:txXfrm>
    </dsp:sp>
    <dsp:sp modelId="{056409B9-F87E-43BB-B500-D8CCEF8F0023}">
      <dsp:nvSpPr>
        <dsp:cNvPr id="0" name=""/>
        <dsp:cNvSpPr/>
      </dsp:nvSpPr>
      <dsp:spPr>
        <a:xfrm>
          <a:off x="3495293" y="788172"/>
          <a:ext cx="2859785" cy="1815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FA60A-09B2-4108-8468-193D78570F0A}">
      <dsp:nvSpPr>
        <dsp:cNvPr id="0" name=""/>
        <dsp:cNvSpPr/>
      </dsp:nvSpPr>
      <dsp:spPr>
        <a:xfrm>
          <a:off x="3813047" y="1090039"/>
          <a:ext cx="2859785" cy="1815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Churn rate :The churn rate is 26.5%, with 5,163 customers not churning and 1,869 customers churning.</a:t>
          </a:r>
          <a:endParaRPr lang="en-US" sz="1600" kern="1200"/>
        </a:p>
      </dsp:txBody>
      <dsp:txXfrm>
        <a:off x="3866235" y="1143227"/>
        <a:ext cx="2753409" cy="1709588"/>
      </dsp:txXfrm>
    </dsp:sp>
    <dsp:sp modelId="{83DA5B97-C016-449A-9352-B26C10AF6AC5}">
      <dsp:nvSpPr>
        <dsp:cNvPr id="0" name=""/>
        <dsp:cNvSpPr/>
      </dsp:nvSpPr>
      <dsp:spPr>
        <a:xfrm>
          <a:off x="6990587" y="788172"/>
          <a:ext cx="2859785" cy="1815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6C63F-A878-4F05-AF06-CAD78E2A0962}">
      <dsp:nvSpPr>
        <dsp:cNvPr id="0" name=""/>
        <dsp:cNvSpPr/>
      </dsp:nvSpPr>
      <dsp:spPr>
        <a:xfrm>
          <a:off x="7308341" y="1090039"/>
          <a:ext cx="2859785" cy="1815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Accuracy :The highest accuracy achieved on this dataset is 86.7%</a:t>
          </a:r>
          <a:endParaRPr lang="en-US" sz="1600" kern="1200"/>
        </a:p>
      </dsp:txBody>
      <dsp:txXfrm>
        <a:off x="7361529" y="1143227"/>
        <a:ext cx="2753409" cy="1709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B2309-4EC7-40A4-9B43-7BCFCC33651C}">
      <dsp:nvSpPr>
        <dsp:cNvPr id="0" name=""/>
        <dsp:cNvSpPr/>
      </dsp:nvSpPr>
      <dsp:spPr>
        <a:xfrm>
          <a:off x="0" y="3386"/>
          <a:ext cx="10232136" cy="721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FEF39-C30D-474D-8221-583CC2C51457}">
      <dsp:nvSpPr>
        <dsp:cNvPr id="0" name=""/>
        <dsp:cNvSpPr/>
      </dsp:nvSpPr>
      <dsp:spPr>
        <a:xfrm>
          <a:off x="218177" y="165666"/>
          <a:ext cx="396686" cy="396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56DAB-E49C-4CE1-A63E-546929522F85}">
      <dsp:nvSpPr>
        <dsp:cNvPr id="0" name=""/>
        <dsp:cNvSpPr/>
      </dsp:nvSpPr>
      <dsp:spPr>
        <a:xfrm>
          <a:off x="833040" y="3386"/>
          <a:ext cx="9399095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Created 'TenureGroup' to categorize tenure into groups</a:t>
          </a:r>
          <a:endParaRPr lang="en-US" sz="1900" kern="1200"/>
        </a:p>
      </dsp:txBody>
      <dsp:txXfrm>
        <a:off x="833040" y="3386"/>
        <a:ext cx="9399095" cy="721247"/>
      </dsp:txXfrm>
    </dsp:sp>
    <dsp:sp modelId="{9B27D7D0-8C6E-43A2-BAAC-42C00294DF37}">
      <dsp:nvSpPr>
        <dsp:cNvPr id="0" name=""/>
        <dsp:cNvSpPr/>
      </dsp:nvSpPr>
      <dsp:spPr>
        <a:xfrm>
          <a:off x="0" y="904945"/>
          <a:ext cx="10232136" cy="721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4C755-9C92-4DCE-B005-D607506F9496}">
      <dsp:nvSpPr>
        <dsp:cNvPr id="0" name=""/>
        <dsp:cNvSpPr/>
      </dsp:nvSpPr>
      <dsp:spPr>
        <a:xfrm>
          <a:off x="218177" y="1067225"/>
          <a:ext cx="396686" cy="396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1BB6F-B368-4487-A331-CA5EECBB0477}">
      <dsp:nvSpPr>
        <dsp:cNvPr id="0" name=""/>
        <dsp:cNvSpPr/>
      </dsp:nvSpPr>
      <dsp:spPr>
        <a:xfrm>
          <a:off x="833040" y="904945"/>
          <a:ext cx="9399095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Combined 'Contract' and 'PaymentMethod' into a new feature 'Contract_PaymentInteraction</a:t>
          </a:r>
          <a:endParaRPr lang="en-US" sz="1900" kern="1200"/>
        </a:p>
      </dsp:txBody>
      <dsp:txXfrm>
        <a:off x="833040" y="904945"/>
        <a:ext cx="9399095" cy="721247"/>
      </dsp:txXfrm>
    </dsp:sp>
    <dsp:sp modelId="{CA09B76C-371A-4643-AD92-0A7391DCB567}">
      <dsp:nvSpPr>
        <dsp:cNvPr id="0" name=""/>
        <dsp:cNvSpPr/>
      </dsp:nvSpPr>
      <dsp:spPr>
        <a:xfrm>
          <a:off x="0" y="1806504"/>
          <a:ext cx="10232136" cy="721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B3618-7EFC-45BB-BA9B-5F3AF89AFD10}">
      <dsp:nvSpPr>
        <dsp:cNvPr id="0" name=""/>
        <dsp:cNvSpPr/>
      </dsp:nvSpPr>
      <dsp:spPr>
        <a:xfrm>
          <a:off x="218177" y="1968784"/>
          <a:ext cx="396686" cy="396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02F7E-A81C-46BE-A053-BA89E937DDE8}">
      <dsp:nvSpPr>
        <dsp:cNvPr id="0" name=""/>
        <dsp:cNvSpPr/>
      </dsp:nvSpPr>
      <dsp:spPr>
        <a:xfrm>
          <a:off x="833040" y="1806504"/>
          <a:ext cx="9399095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Derived 'ChargesPerMonth' from TotalCharges and tenure</a:t>
          </a:r>
          <a:endParaRPr lang="en-US" sz="1900" kern="1200"/>
        </a:p>
      </dsp:txBody>
      <dsp:txXfrm>
        <a:off x="833040" y="1806504"/>
        <a:ext cx="9399095" cy="721247"/>
      </dsp:txXfrm>
    </dsp:sp>
    <dsp:sp modelId="{F9A0A9D1-8708-4066-AF32-2DE842C947EA}">
      <dsp:nvSpPr>
        <dsp:cNvPr id="0" name=""/>
        <dsp:cNvSpPr/>
      </dsp:nvSpPr>
      <dsp:spPr>
        <a:xfrm>
          <a:off x="0" y="2708063"/>
          <a:ext cx="10232136" cy="721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A40BE-A629-46C8-A6DF-538F39156599}">
      <dsp:nvSpPr>
        <dsp:cNvPr id="0" name=""/>
        <dsp:cNvSpPr/>
      </dsp:nvSpPr>
      <dsp:spPr>
        <a:xfrm>
          <a:off x="218177" y="2870344"/>
          <a:ext cx="396686" cy="3966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0EF83-1116-491B-A1AE-5CAB1ACD4E7F}">
      <dsp:nvSpPr>
        <dsp:cNvPr id="0" name=""/>
        <dsp:cNvSpPr/>
      </dsp:nvSpPr>
      <dsp:spPr>
        <a:xfrm>
          <a:off x="833040" y="2708063"/>
          <a:ext cx="9399095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Added ‘HasPhoneAndInternet’ to indicate customers with both services</a:t>
          </a:r>
          <a:endParaRPr lang="en-US" sz="1900" kern="1200"/>
        </a:p>
      </dsp:txBody>
      <dsp:txXfrm>
        <a:off x="833040" y="2708063"/>
        <a:ext cx="9399095" cy="721247"/>
      </dsp:txXfrm>
    </dsp:sp>
    <dsp:sp modelId="{24B791EE-DCCA-4865-8867-5DA07907B929}">
      <dsp:nvSpPr>
        <dsp:cNvPr id="0" name=""/>
        <dsp:cNvSpPr/>
      </dsp:nvSpPr>
      <dsp:spPr>
        <a:xfrm>
          <a:off x="0" y="3609622"/>
          <a:ext cx="10232136" cy="721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501A-5F90-4A14-8567-C7B4568C615F}">
      <dsp:nvSpPr>
        <dsp:cNvPr id="0" name=""/>
        <dsp:cNvSpPr/>
      </dsp:nvSpPr>
      <dsp:spPr>
        <a:xfrm>
          <a:off x="218177" y="3771903"/>
          <a:ext cx="396686" cy="3966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C4874-67D4-46DB-8996-1859627E0A1E}">
      <dsp:nvSpPr>
        <dsp:cNvPr id="0" name=""/>
        <dsp:cNvSpPr/>
      </dsp:nvSpPr>
      <dsp:spPr>
        <a:xfrm>
          <a:off x="833040" y="3609622"/>
          <a:ext cx="9399095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Calculated 'NumServices' to represent the total number of services per customer</a:t>
          </a:r>
          <a:endParaRPr lang="en-US" sz="1900" kern="1200"/>
        </a:p>
      </dsp:txBody>
      <dsp:txXfrm>
        <a:off x="833040" y="3609622"/>
        <a:ext cx="9399095" cy="7212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335A8-63A6-4469-85C3-FE26D53C2026}">
      <dsp:nvSpPr>
        <dsp:cNvPr id="0" name=""/>
        <dsp:cNvSpPr/>
      </dsp:nvSpPr>
      <dsp:spPr>
        <a:xfrm>
          <a:off x="1617007" y="1042"/>
          <a:ext cx="3332438" cy="19994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Random forest   86.202%</a:t>
          </a:r>
        </a:p>
      </dsp:txBody>
      <dsp:txXfrm>
        <a:off x="1617007" y="1042"/>
        <a:ext cx="3332438" cy="1999463"/>
      </dsp:txXfrm>
    </dsp:sp>
    <dsp:sp modelId="{F4C743D5-B31D-4FD4-8068-39F60C4F26BF}">
      <dsp:nvSpPr>
        <dsp:cNvPr id="0" name=""/>
        <dsp:cNvSpPr/>
      </dsp:nvSpPr>
      <dsp:spPr>
        <a:xfrm>
          <a:off x="5282689" y="1042"/>
          <a:ext cx="3332438" cy="1999463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Logistic regression  85.305%</a:t>
          </a:r>
        </a:p>
      </dsp:txBody>
      <dsp:txXfrm>
        <a:off x="5282689" y="1042"/>
        <a:ext cx="3332438" cy="1999463"/>
      </dsp:txXfrm>
    </dsp:sp>
    <dsp:sp modelId="{54E888D2-0D2A-4B5E-A724-45443B85568C}">
      <dsp:nvSpPr>
        <dsp:cNvPr id="0" name=""/>
        <dsp:cNvSpPr/>
      </dsp:nvSpPr>
      <dsp:spPr>
        <a:xfrm>
          <a:off x="3449848" y="2333749"/>
          <a:ext cx="3332438" cy="1999463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Decision Tree 81.076%</a:t>
          </a:r>
          <a:endParaRPr lang="en-US" sz="4000" kern="1200"/>
        </a:p>
      </dsp:txBody>
      <dsp:txXfrm>
        <a:off x="3449848" y="2333749"/>
        <a:ext cx="3332438" cy="1999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88150-781F-469D-808D-0BC9C854989F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982AF-E976-46B6-B793-CF854BE9F4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66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982AF-E976-46B6-B793-CF854BE9F4D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877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982AF-E976-46B6-B793-CF854BE9F4D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89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982AF-E976-46B6-B793-CF854BE9F4D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378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982AF-E976-46B6-B793-CF854BE9F4D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1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982AF-E976-46B6-B793-CF854BE9F4D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6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982AF-E976-46B6-B793-CF854BE9F4D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264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982AF-E976-46B6-B793-CF854BE9F4D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28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2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2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4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2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2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2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3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5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9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4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6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Wi-Fi logo art">
            <a:extLst>
              <a:ext uri="{FF2B5EF4-FFF2-40B4-BE49-F238E27FC236}">
                <a16:creationId xmlns:a16="http://schemas.microsoft.com/office/drawing/2014/main" id="{F0546449-F146-B1BC-A847-B3299257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34" b="1330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19661F-4B4C-74C1-7FC3-31FB14D4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6955" y="-166956"/>
            <a:ext cx="6858002" cy="719191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55000"/>
                </a:schemeClr>
              </a:gs>
              <a:gs pos="25000">
                <a:schemeClr val="bg1">
                  <a:alpha val="38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3315E-833D-FB87-579B-A0DB77E62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023360" cy="3200400"/>
          </a:xfrm>
        </p:spPr>
        <p:txBody>
          <a:bodyPr anchor="b">
            <a:normAutofit/>
          </a:bodyPr>
          <a:lstStyle/>
          <a:p>
            <a:r>
              <a:rPr lang="en-US" sz="4800"/>
              <a:t>Telecom Churn customers </a:t>
            </a:r>
            <a:endParaRPr lang="en-GB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B1648-52DF-A40F-BD3D-3EE85C730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207008"/>
          </a:xfrm>
        </p:spPr>
        <p:txBody>
          <a:bodyPr anchor="t">
            <a:normAutofit/>
          </a:bodyPr>
          <a:lstStyle/>
          <a:p>
            <a:r>
              <a:rPr lang="en-US" sz="2000"/>
              <a:t> </a:t>
            </a:r>
            <a:endParaRPr lang="en-GB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09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F3C94-279B-D0BA-3C1B-4A8504FF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Relation ship between numeric features and churn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F20585-F99E-7FE7-01B7-4F6631A60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7EAE70-9AC3-292C-3F6E-7BD091F7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27" y="625684"/>
            <a:ext cx="6199294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5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5AA42-ACFA-2E18-B61B-AD666E81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Churn distribution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8764FC0B-3B9B-DF30-E8B2-300A3858AD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3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FDC07-55FB-2070-8389-953B28F1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600"/>
              <a:t>Relation ship between categorical features </a:t>
            </a:r>
            <a:endParaRPr lang="en-GB" sz="2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4145-B74B-6420-9C97-1CD0E9EA1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100"/>
              <a:t>Gender: Similar churn rates for both genders</a:t>
            </a:r>
          </a:p>
          <a:p>
            <a:pPr>
              <a:lnSpc>
                <a:spcPct val="100000"/>
              </a:lnSpc>
            </a:pPr>
            <a:r>
              <a:rPr lang="en-GB" sz="1100"/>
              <a:t>Partner: Higher churn without partners.</a:t>
            </a:r>
          </a:p>
          <a:p>
            <a:pPr>
              <a:lnSpc>
                <a:spcPct val="100000"/>
              </a:lnSpc>
            </a:pPr>
            <a:r>
              <a:rPr lang="en-GB" sz="1100"/>
              <a:t>Dependents: More churn without dependents.</a:t>
            </a:r>
          </a:p>
          <a:p>
            <a:pPr>
              <a:lnSpc>
                <a:spcPct val="100000"/>
              </a:lnSpc>
            </a:pPr>
            <a:r>
              <a:rPr lang="en-GB" sz="1100"/>
              <a:t>Phone Service: Higher churn for those without phone service.</a:t>
            </a:r>
          </a:p>
          <a:p>
            <a:pPr>
              <a:lnSpc>
                <a:spcPct val="100000"/>
              </a:lnSpc>
            </a:pPr>
            <a:r>
              <a:rPr lang="en-GB" sz="1100"/>
              <a:t>Internet Service: Fiber optic users churn more than DSL users.</a:t>
            </a:r>
          </a:p>
          <a:p>
            <a:pPr>
              <a:lnSpc>
                <a:spcPct val="100000"/>
              </a:lnSpc>
            </a:pPr>
            <a:r>
              <a:rPr lang="en-GB" sz="1100"/>
              <a:t>Contract: Month-to-month contracts have the highest churn.</a:t>
            </a:r>
          </a:p>
          <a:p>
            <a:pPr>
              <a:lnSpc>
                <a:spcPct val="100000"/>
              </a:lnSpc>
            </a:pPr>
            <a:r>
              <a:rPr lang="en-GB" sz="1100"/>
              <a:t>Payment Method: Electronic check users churn more.</a:t>
            </a:r>
          </a:p>
          <a:p>
            <a:pPr>
              <a:lnSpc>
                <a:spcPct val="100000"/>
              </a:lnSpc>
            </a:pPr>
            <a:r>
              <a:rPr lang="en-GB" sz="1100"/>
              <a:t>Senior Citizens: Higher churn for senior citizens</a:t>
            </a:r>
          </a:p>
        </p:txBody>
      </p:sp>
      <p:pic>
        <p:nvPicPr>
          <p:cNvPr id="5" name="Picture 4" descr="A group of green and orange bars&#10;&#10;Description automatically generated">
            <a:extLst>
              <a:ext uri="{FF2B5EF4-FFF2-40B4-BE49-F238E27FC236}">
                <a16:creationId xmlns:a16="http://schemas.microsoft.com/office/drawing/2014/main" id="{EC15C04E-AE61-172D-A2FC-CF9E6A34A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158" y="841248"/>
            <a:ext cx="6852060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28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EFFD-D9F4-4788-DBA4-690D48DA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Descriptive statistics for categorical variables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C6E7-EA49-F6C2-4E8F-FB3C238E4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083735" cy="3694176"/>
          </a:xfrm>
        </p:spPr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7497524D-80A3-CF3F-F03F-29CFAA3A561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562" y="2324911"/>
            <a:ext cx="8539084" cy="1709957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0A72D20A-A5B6-BB24-18AE-4A837118B56C}"/>
              </a:ext>
            </a:extLst>
          </p:cNvPr>
          <p:cNvPicPr/>
          <p:nvPr/>
        </p:nvPicPr>
        <p:blipFill>
          <a:blip r:embed="rId3" cstate="print"/>
          <a:srcRect l="1" t="560" r="22534" b="560"/>
          <a:stretch/>
        </p:blipFill>
        <p:spPr>
          <a:xfrm>
            <a:off x="3044757" y="4379558"/>
            <a:ext cx="8539085" cy="170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8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FC210-299B-DF40-3320-593DF887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dirty="0"/>
              <a:t>Feature engineering 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49CB05-68CB-6E02-7C5B-24EE080E8C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983511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8206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54F66B-3BF3-4495-BAEE-BEB2B018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95320-798E-FDC5-4393-87913603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74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3300"/>
              <a:t>Insights on churn for customers with internet services </a:t>
            </a:r>
            <a:endParaRPr lang="en-GB" sz="3300"/>
          </a:p>
        </p:txBody>
      </p:sp>
      <p:pic>
        <p:nvPicPr>
          <p:cNvPr id="19" name="Graphic 18" descr="Speaker Phone">
            <a:extLst>
              <a:ext uri="{FF2B5EF4-FFF2-40B4-BE49-F238E27FC236}">
                <a16:creationId xmlns:a16="http://schemas.microsoft.com/office/drawing/2014/main" id="{739D9D57-5B55-A2A4-02EE-F79D03E3C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283758"/>
            <a:ext cx="4217332" cy="421733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34618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924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B490-BB94-ED8C-9744-B5BBE07CC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874" y="3351276"/>
            <a:ext cx="6272784" cy="2825686"/>
          </a:xfrm>
        </p:spPr>
        <p:txBody>
          <a:bodyPr>
            <a:normAutofit/>
          </a:bodyPr>
          <a:lstStyle/>
          <a:p>
            <a:r>
              <a:rPr lang="pt-BR" sz="1800"/>
              <a:t>The majority of customers have both phone and internet services .</a:t>
            </a:r>
          </a:p>
          <a:p>
            <a:r>
              <a:rPr lang="pt-BR" sz="1800"/>
              <a:t>Customers without both services have a lower churn rate.</a:t>
            </a:r>
          </a:p>
          <a:p>
            <a:r>
              <a:rPr lang="pt-BR" sz="1800"/>
              <a:t>Among  those with both services , churn is higher, though most still remain loyal .</a:t>
            </a:r>
          </a:p>
          <a:p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3309622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2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2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CD6CE-6E33-454A-BB8A-81934D76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Distribution of has phone and internet feature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384C66-40C1-4F5A-063B-734AA5B23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4356" y="869949"/>
            <a:ext cx="6408836" cy="496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28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203EA-1377-0AFB-7AA9-08959D99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600"/>
              <a:t>Insights on churn  based on tenure group</a:t>
            </a:r>
            <a:endParaRPr lang="en-GB" sz="2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F1E0A-18F7-A4E4-697C-8A80F63AD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1700"/>
              <a:t>Customers in the 0 - 1 year group show a much higher churn rate compared to other tenure groups .</a:t>
            </a:r>
          </a:p>
          <a:p>
            <a:r>
              <a:rPr lang="pt-BR" sz="1700"/>
              <a:t>As tenure increases , churn significantly</a:t>
            </a:r>
          </a:p>
          <a:p>
            <a:r>
              <a:rPr lang="pt-BR" sz="1700"/>
              <a:t>decreases , with the 5 + years group having the lowest churn rate</a:t>
            </a:r>
          </a:p>
          <a:p>
            <a:endParaRPr lang="en-GB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B9E95-81F0-7A45-119B-74A08F986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261" y="841248"/>
            <a:ext cx="6807853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18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1A816-8392-E8EA-8133-34C8CF80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600" dirty="0"/>
              <a:t>Distribution of monthly charges by churn</a:t>
            </a:r>
            <a:endParaRPr lang="en-GB" sz="2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D149-E665-7338-F786-1667F2270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1700" b="0" i="0">
                <a:effectLst/>
                <a:latin typeface="Roboto" panose="02000000000000000000" pitchFamily="2" charset="0"/>
              </a:rPr>
              <a:t>Customers with higher monthly charges are more likely to churn</a:t>
            </a:r>
          </a:p>
          <a:p>
            <a:endParaRPr lang="en-GB" sz="1700"/>
          </a:p>
        </p:txBody>
      </p:sp>
      <p:pic>
        <p:nvPicPr>
          <p:cNvPr id="5" name="Picture 4" descr="A diagram of a distribution of charge">
            <a:extLst>
              <a:ext uri="{FF2B5EF4-FFF2-40B4-BE49-F238E27FC236}">
                <a16:creationId xmlns:a16="http://schemas.microsoft.com/office/drawing/2014/main" id="{E5F8404E-BB3F-B344-5115-816496F7E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1" r="6331" b="-1"/>
          <a:stretch/>
        </p:blipFill>
        <p:spPr>
          <a:xfrm>
            <a:off x="5714174" y="841248"/>
            <a:ext cx="5296028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79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3E504-2BCF-0349-DA4A-638A0BD5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Churn Distribution by gender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pie chart">
            <a:extLst>
              <a:ext uri="{FF2B5EF4-FFF2-40B4-BE49-F238E27FC236}">
                <a16:creationId xmlns:a16="http://schemas.microsoft.com/office/drawing/2014/main" id="{AD846C61-6002-4142-B308-BADBD8F94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180" y="625684"/>
            <a:ext cx="5387187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4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329DC-1774-50B9-71D3-9FA8C8D2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Team members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833289-58F0-C916-94EE-704E48C27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41837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0314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77B06-95C6-08C1-6EDA-795279C2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GB" sz="2200"/>
              <a:t>Checking for correlations and plotting a correlation heatmap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3B3E-C7B8-F7A6-A7B5-9603DEE27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1700"/>
              <a:t>A moderate negative correlation exists between churn and tenure, suggesting that customers with longer tenure are less likely to churn.</a:t>
            </a:r>
          </a:p>
          <a:p>
            <a:endParaRPr lang="en-GB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FD526-52FE-6F27-76B6-A380B00F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72767"/>
            <a:ext cx="7251192" cy="506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4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BD29E-7F1F-37E8-0FF0-C46D3186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 fontScale="90000"/>
          </a:bodyPr>
          <a:lstStyle/>
          <a:p>
            <a:r>
              <a:rPr lang="pt-BR" sz="3400" dirty="0"/>
              <a:t>the correlation values between the features and the target churn </a:t>
            </a:r>
            <a:endParaRPr lang="en-GB" sz="3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495D-6766-DB83-68C3-430763AB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700" dirty="0"/>
              <a:t>Tenure (-0.35): longer-term customers are less likely to churn.</a:t>
            </a:r>
          </a:p>
          <a:p>
            <a:pPr>
              <a:lnSpc>
                <a:spcPct val="100000"/>
              </a:lnSpc>
            </a:pPr>
            <a:r>
              <a:rPr lang="en-GB" sz="1700" dirty="0"/>
              <a:t>Total charges (-0.20): higher total spend lowers churn risk.</a:t>
            </a:r>
          </a:p>
          <a:p>
            <a:pPr>
              <a:lnSpc>
                <a:spcPct val="100000"/>
              </a:lnSpc>
            </a:pPr>
            <a:r>
              <a:rPr lang="en-GB" sz="1700" dirty="0"/>
              <a:t>Has phone and internet (0.21) and monthly charges (0.19): higher churn risk for customers with bundled services or higher bills.</a:t>
            </a:r>
          </a:p>
          <a:p>
            <a:pPr>
              <a:lnSpc>
                <a:spcPct val="100000"/>
              </a:lnSpc>
            </a:pPr>
            <a:r>
              <a:rPr lang="en-GB" sz="1700" dirty="0"/>
              <a:t>Senior citizen (0.15): slightly higher churn among senior Citizens</a:t>
            </a:r>
          </a:p>
          <a:p>
            <a:pPr>
              <a:lnSpc>
                <a:spcPct val="100000"/>
              </a:lnSpc>
            </a:pPr>
            <a:endParaRPr lang="en-GB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82FDB-EF2D-A5A3-1C7A-C92C2241CE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7" r="1" b="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8474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A6C5B-DD02-F12D-569D-E6D4A7C2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83169"/>
            <a:ext cx="4068849" cy="4148586"/>
          </a:xfrm>
        </p:spPr>
        <p:txBody>
          <a:bodyPr anchor="t">
            <a:normAutofit/>
          </a:bodyPr>
          <a:lstStyle/>
          <a:p>
            <a:r>
              <a:rPr lang="pt-BR" sz="4800"/>
              <a:t>Data preprocesing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6A7A-1997-FCA6-2D65-958C40F37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504" y="1683170"/>
            <a:ext cx="5818248" cy="41485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/>
              <a:t>Missing values : </a:t>
            </a:r>
            <a:r>
              <a:rPr lang="en-GB" sz="2000"/>
              <a:t>checked for missing values and found a small percentage so it was removed (total charges) column</a:t>
            </a:r>
          </a:p>
          <a:p>
            <a:pPr>
              <a:lnSpc>
                <a:spcPct val="100000"/>
              </a:lnSpc>
            </a:pPr>
            <a:r>
              <a:rPr lang="en-GB" sz="2000"/>
              <a:t>Data encoding :encode categorical variables like binary variables using label encoder , multi-class variables using one-hot encoding</a:t>
            </a:r>
          </a:p>
          <a:p>
            <a:pPr>
              <a:lnSpc>
                <a:spcPct val="100000"/>
              </a:lnSpc>
            </a:pPr>
            <a:r>
              <a:rPr lang="en-GB" sz="2000"/>
              <a:t> Type conversion : converted some columns into the correct type (numeric) to use it easily</a:t>
            </a:r>
          </a:p>
          <a:p>
            <a:pPr>
              <a:lnSpc>
                <a:spcPct val="100000"/>
              </a:lnSpc>
            </a:pPr>
            <a:r>
              <a:rPr lang="en-GB" sz="2000"/>
              <a:t>Imbalance data : addressed class imbalance using SMOTE and tomek links  that helped us achieving  high accuracy</a:t>
            </a:r>
          </a:p>
          <a:p>
            <a:pPr>
              <a:lnSpc>
                <a:spcPct val="100000"/>
              </a:lnSpc>
            </a:pPr>
            <a:endParaRPr lang="en-GB" sz="2000"/>
          </a:p>
          <a:p>
            <a:pPr>
              <a:lnSpc>
                <a:spcPct val="100000"/>
              </a:lnSpc>
            </a:pPr>
            <a:endParaRPr lang="en-GB" sz="2000"/>
          </a:p>
          <a:p>
            <a:pPr>
              <a:lnSpc>
                <a:spcPct val="100000"/>
              </a:lnSpc>
            </a:pPr>
            <a:endParaRPr lang="en-GB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108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BFD84-1BA1-6F03-C1E0-36CB48BE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Models used and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EB9D-E00B-FB4E-BBA6-0F090E732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304266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647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540CC-33E7-DBC0-33B6-2C9024D3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Used models 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8F90-C634-DDBA-5B80-00976DF16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/>
              <a:t>Logistic regression : </a:t>
            </a:r>
            <a:r>
              <a:rPr lang="en-GB" sz="2000"/>
              <a:t>Simple, easy to interpret, and works well for linearly separable data. Useful for understanding the influence of individual features on churn probability</a:t>
            </a:r>
          </a:p>
          <a:p>
            <a:r>
              <a:rPr lang="en-GB" sz="2000"/>
              <a:t>Random forest : Reduces overfitting by combining multiple decision trees and improves accuracy, especially for imbalanced datasets. Works well with both continuous and categorical features.</a:t>
            </a:r>
          </a:p>
          <a:p>
            <a:r>
              <a:rPr lang="en-GB" sz="2000"/>
              <a:t>Decision tree :  Captures non-linear relationships and provides easily interpretable rules. Handles categorical data naturally</a:t>
            </a:r>
          </a:p>
          <a:p>
            <a:endParaRPr lang="en-GB" sz="2000"/>
          </a:p>
          <a:p>
            <a:endParaRPr lang="en-GB" sz="2000"/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196592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8257F-05A6-4E39-2175-57A0DBE5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pt-BR" dirty="0"/>
              <a:t>Accuracy  comparison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D5C1677-A136-B2C0-8E13-0DC2BC360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818975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9291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25EEB4-E185-4371-A8FF-AF57010F7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B7D01-91BD-0BBC-86A1-C5EEEDBD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508" y="664554"/>
            <a:ext cx="10784151" cy="7331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Confusion matrix report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A2E5B2-7E46-41D7-993E-1472B65ED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35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887E9-4193-7458-0BB8-9E9C6C072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49" y="4105480"/>
            <a:ext cx="4825020" cy="2462502"/>
          </a:xfrm>
          <a:prstGeom prst="rect">
            <a:avLst/>
          </a:prstGeom>
          <a:ln w="228600" cap="sq" cmpd="thickThin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9B16F9-ECDE-E7B6-6EC6-3E21FE115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62657" y="1687152"/>
            <a:ext cx="7259782" cy="1854882"/>
          </a:xfrm>
          <a:prstGeom prst="rect">
            <a:avLst/>
          </a:prstGeom>
          <a:ln w="228600" cap="sq" cmpd="thickThin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89E161B-D345-4E9F-985D-64933081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464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447D0E-486F-D7C8-C90A-64A47DA20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744" y="4105480"/>
            <a:ext cx="4950604" cy="2462502"/>
          </a:xfrm>
          <a:prstGeom prst="rect">
            <a:avLst/>
          </a:prstGeom>
          <a:ln w="228600" cap="sq" cmpd="thickThin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79631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BB1FD-2E1D-F615-1AEA-192AC0AC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Best model performance </a:t>
            </a:r>
            <a:endParaRPr lang="en-GB" sz="6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7F98-2324-54D5-C18A-FF179A017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spc="150"/>
              <a:t>While</a:t>
            </a:r>
            <a:r>
              <a:rPr lang="en-GB" sz="2000" spc="380"/>
              <a:t> </a:t>
            </a:r>
            <a:r>
              <a:rPr lang="en-GB" sz="2000" spc="130"/>
              <a:t>all</a:t>
            </a:r>
            <a:r>
              <a:rPr lang="en-GB" sz="2000" spc="380"/>
              <a:t> </a:t>
            </a:r>
            <a:r>
              <a:rPr lang="en-GB" sz="2000" spc="145"/>
              <a:t>three</a:t>
            </a:r>
            <a:r>
              <a:rPr lang="en-GB" sz="2000" spc="380"/>
              <a:t> </a:t>
            </a:r>
            <a:r>
              <a:rPr lang="en-GB" sz="2000" spc="160"/>
              <a:t>models</a:t>
            </a:r>
            <a:r>
              <a:rPr lang="en-GB" sz="2000" spc="360"/>
              <a:t> </a:t>
            </a:r>
            <a:r>
              <a:rPr lang="en-GB" sz="2000" spc="165"/>
              <a:t>performed</a:t>
            </a:r>
            <a:r>
              <a:rPr lang="en-GB" sz="2000" spc="350"/>
              <a:t> </a:t>
            </a:r>
            <a:r>
              <a:rPr lang="en-GB" sz="2000" spc="150"/>
              <a:t>well,</a:t>
            </a:r>
            <a:r>
              <a:rPr lang="en-GB" sz="2000" spc="380"/>
              <a:t> </a:t>
            </a:r>
            <a:r>
              <a:rPr lang="en-GB" sz="2000" spc="100"/>
              <a:t>the Random Forest model showed slightly superior accuracy and ROC AUC scores with cross-validation approach. This suggests that it may be the preferred model for predicting customer churn in this dataset</a:t>
            </a:r>
          </a:p>
          <a:p>
            <a:pPr marL="0" indent="0">
              <a:buNone/>
            </a:pPr>
            <a:endParaRPr lang="en-GB" sz="2000" spc="100"/>
          </a:p>
          <a:p>
            <a:endParaRPr lang="en-GB" sz="2000" spc="100"/>
          </a:p>
        </p:txBody>
      </p:sp>
    </p:spTree>
    <p:extLst>
      <p:ext uri="{BB962C8B-B14F-4D97-AF65-F5344CB8AC3E}">
        <p14:creationId xmlns:p14="http://schemas.microsoft.com/office/powerpoint/2010/main" val="339053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95F006D-ED1F-7878-88D3-BA954B34F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202A4-17BC-1E9A-B1B7-0A2B606F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246" y="991723"/>
            <a:ext cx="10681878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FDADF-9DC9-33EC-E892-474E138AF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06" y="4970490"/>
            <a:ext cx="10681878" cy="11179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Thank you </a:t>
            </a:r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5078FD-0108-1F48-31ED-337DD654F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17877" y="4501201"/>
            <a:ext cx="10556246" cy="18288"/>
          </a:xfrm>
          <a:custGeom>
            <a:avLst/>
            <a:gdLst>
              <a:gd name="connsiteX0" fmla="*/ 0 w 10556246"/>
              <a:gd name="connsiteY0" fmla="*/ 18288 h 18288"/>
              <a:gd name="connsiteX1" fmla="*/ 10556246 w 10556246"/>
              <a:gd name="connsiteY1" fmla="*/ 18288 h 18288"/>
              <a:gd name="connsiteX2" fmla="*/ 10556246 w 10556246"/>
              <a:gd name="connsiteY2" fmla="*/ 0 h 18288"/>
              <a:gd name="connsiteX3" fmla="*/ 0 w 10556246"/>
              <a:gd name="connsiteY3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6246" h="18288">
                <a:moveTo>
                  <a:pt x="0" y="18288"/>
                </a:moveTo>
                <a:lnTo>
                  <a:pt x="10556246" y="18288"/>
                </a:lnTo>
                <a:lnTo>
                  <a:pt x="1055624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F06FC24-1271-EF82-C58D-1DB7482ED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04909" y="3180836"/>
            <a:ext cx="54864" cy="2628927"/>
          </a:xfrm>
          <a:custGeom>
            <a:avLst/>
            <a:gdLst>
              <a:gd name="connsiteX0" fmla="*/ 0 w 54864"/>
              <a:gd name="connsiteY0" fmla="*/ 2628927 h 2628927"/>
              <a:gd name="connsiteX1" fmla="*/ 0 w 54864"/>
              <a:gd name="connsiteY1" fmla="*/ 0 h 2628927"/>
              <a:gd name="connsiteX2" fmla="*/ 54864 w 54864"/>
              <a:gd name="connsiteY2" fmla="*/ 0 h 2628927"/>
              <a:gd name="connsiteX3" fmla="*/ 54864 w 54864"/>
              <a:gd name="connsiteY3" fmla="*/ 2628927 h 262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" h="2628927">
                <a:moveTo>
                  <a:pt x="0" y="2628927"/>
                </a:moveTo>
                <a:lnTo>
                  <a:pt x="0" y="0"/>
                </a:lnTo>
                <a:lnTo>
                  <a:pt x="54864" y="0"/>
                </a:lnTo>
                <a:lnTo>
                  <a:pt x="54864" y="26289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43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Illustration of people on a blockchain">
            <a:extLst>
              <a:ext uri="{FF2B5EF4-FFF2-40B4-BE49-F238E27FC236}">
                <a16:creationId xmlns:a16="http://schemas.microsoft.com/office/drawing/2014/main" id="{4A2529AC-A068-931E-4CA1-6C95F07F36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50" r="1178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74FC0-02D6-73EC-40DE-7336A9C2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Project idea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AE8F-16F9-4E26-0B63-9FC09293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Churn customers prediction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69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B4055-AC3D-7F44-B430-0EE30603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Description </a:t>
            </a:r>
            <a:endParaRPr lang="en-GB" sz="3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FB76D-CFA1-11AA-E07F-A1E9B1C5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GB" sz="1800" dirty="0"/>
              <a:t>Our model trained on customer churn dataset for a telecommunications company and then predict which customers are likely to leave the service based on demographic and service-related features. </a:t>
            </a:r>
          </a:p>
        </p:txBody>
      </p: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EE7C3F18-A4CC-31AE-9CE1-BF4A69071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6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3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5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E61C0-C997-6A1B-F4FF-B65A439C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/>
              <a:t>Business impact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1E19-F62A-34B2-2AC5-438CA6B47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1575" y="1238250"/>
            <a:ext cx="3000375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/>
              <a:t>Reducing customer churn can improve revenue and optimize marketing efforts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65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42B6-6237-4C9D-0422-19C0FB1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dataset 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67435C-85C5-13F0-BEDE-F30085ED29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122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F0ADD-4194-E4FF-0147-734F0CB2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Features 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CEB26E0D-1B04-1947-A837-887EF2E57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2" y="2860066"/>
            <a:ext cx="11420856" cy="26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7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12C8D-4158-3243-E722-FAC08E7D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Features </a:t>
            </a:r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8E3D55D7-4947-5410-FA52-B5303AEA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2" y="3117034"/>
            <a:ext cx="11420856" cy="214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38E58-4799-5DDD-606B-C4E2E8CF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  <a:latin typeface="Google Sans"/>
              </a:rPr>
              <a:t>Exploratory Data Analysis (EDA)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104B-FB81-6CC1-D6A3-6DEE4AE61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GB" sz="2000"/>
              <a:t>Do basic statistics analysis to get more insights and information about the dataset like data types , duplicates , and missing values .</a:t>
            </a:r>
          </a:p>
          <a:p>
            <a:r>
              <a:rPr lang="en-GB" sz="2000"/>
              <a:t>Check distribution of important features like churn , and the relation between it and other features and visualize the results</a:t>
            </a: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8306866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383620"/>
      </a:dk2>
      <a:lt2>
        <a:srgbClr val="E2E8E3"/>
      </a:lt2>
      <a:accent1>
        <a:srgbClr val="D28AC9"/>
      </a:accent1>
      <a:accent2>
        <a:srgbClr val="AE71C8"/>
      </a:accent2>
      <a:accent3>
        <a:srgbClr val="9F8AD2"/>
      </a:accent3>
      <a:accent4>
        <a:srgbClr val="717CC8"/>
      </a:accent4>
      <a:accent5>
        <a:srgbClr val="7AA7CC"/>
      </a:accent5>
      <a:accent6>
        <a:srgbClr val="65B0B3"/>
      </a:accent6>
      <a:hlink>
        <a:srgbClr val="568F5D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759</Words>
  <Application>Microsoft Office PowerPoint</Application>
  <PresentationFormat>Widescreen</PresentationFormat>
  <Paragraphs>91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Aptos</vt:lpstr>
      <vt:lpstr>Arial</vt:lpstr>
      <vt:lpstr>Avenir Next LT Pro</vt:lpstr>
      <vt:lpstr>Calibri</vt:lpstr>
      <vt:lpstr>Google Sans</vt:lpstr>
      <vt:lpstr>Roboto</vt:lpstr>
      <vt:lpstr>AccentBoxVTI</vt:lpstr>
      <vt:lpstr>Telecom Churn customers </vt:lpstr>
      <vt:lpstr>Team members</vt:lpstr>
      <vt:lpstr>Project idea </vt:lpstr>
      <vt:lpstr>Description </vt:lpstr>
      <vt:lpstr>Business impact </vt:lpstr>
      <vt:lpstr>About dataset </vt:lpstr>
      <vt:lpstr>Features </vt:lpstr>
      <vt:lpstr>Features </vt:lpstr>
      <vt:lpstr>Exploratory Data Analysis (EDA)</vt:lpstr>
      <vt:lpstr>Relation ship between numeric features and churn</vt:lpstr>
      <vt:lpstr>Churn distribution </vt:lpstr>
      <vt:lpstr>Relation ship between categorical features </vt:lpstr>
      <vt:lpstr>Descriptive statistics for categorical variables </vt:lpstr>
      <vt:lpstr>Feature engineering </vt:lpstr>
      <vt:lpstr>Insights on churn for customers with internet services </vt:lpstr>
      <vt:lpstr>Distribution of has phone and internet feature</vt:lpstr>
      <vt:lpstr>Insights on churn  based on tenure group</vt:lpstr>
      <vt:lpstr>Distribution of monthly charges by churn</vt:lpstr>
      <vt:lpstr>Churn Distribution by gender </vt:lpstr>
      <vt:lpstr>Checking for correlations and plotting a correlation heatmap </vt:lpstr>
      <vt:lpstr>the correlation values between the features and the target churn </vt:lpstr>
      <vt:lpstr>Data preprocesing</vt:lpstr>
      <vt:lpstr>Models used and implementation </vt:lpstr>
      <vt:lpstr>Used models </vt:lpstr>
      <vt:lpstr>Accuracy  comparison</vt:lpstr>
      <vt:lpstr>Confusion matrix report</vt:lpstr>
      <vt:lpstr>Best model performance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salma sameh</dc:creator>
  <cp:lastModifiedBy>salma sameh</cp:lastModifiedBy>
  <cp:revision>5</cp:revision>
  <dcterms:created xsi:type="dcterms:W3CDTF">2024-10-18T11:40:40Z</dcterms:created>
  <dcterms:modified xsi:type="dcterms:W3CDTF">2024-10-30T18:47:43Z</dcterms:modified>
</cp:coreProperties>
</file>