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3.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2" r:id="rId7"/>
    <p:sldId id="264" r:id="rId8"/>
    <p:sldId id="280" r:id="rId9"/>
    <p:sldId id="277" r:id="rId10"/>
    <p:sldId id="278" r:id="rId11"/>
    <p:sldId id="266" r:id="rId12"/>
    <p:sldId id="269" r:id="rId13"/>
    <p:sldId id="265" r:id="rId14"/>
    <p:sldId id="267" r:id="rId15"/>
    <p:sldId id="271" r:id="rId16"/>
    <p:sldId id="272" r:id="rId17"/>
    <p:sldId id="274" r:id="rId18"/>
    <p:sldId id="276" r:id="rId19"/>
    <p:sldId id="279" r:id="rId20"/>
    <p:sldId id="273"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26" autoAdjust="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43BF4-054D-4F08-A36E-61ABD14AE8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29955C0-B6E7-434D-99AE-B3460F1BA506}">
      <dgm:prSet/>
      <dgm:spPr/>
      <dgm:t>
        <a:bodyPr/>
        <a:lstStyle/>
        <a:p>
          <a:r>
            <a:rPr lang="en-US"/>
            <a:t>Salma sameh        ID 21-01548</a:t>
          </a:r>
        </a:p>
      </dgm:t>
    </dgm:pt>
    <dgm:pt modelId="{EEB5F2DC-1DC2-444C-A725-E96559125020}" type="parTrans" cxnId="{0AF76E29-330B-4D93-8A9A-7F7DFA9BE996}">
      <dgm:prSet/>
      <dgm:spPr/>
      <dgm:t>
        <a:bodyPr/>
        <a:lstStyle/>
        <a:p>
          <a:endParaRPr lang="en-US"/>
        </a:p>
      </dgm:t>
    </dgm:pt>
    <dgm:pt modelId="{C6E2A0C1-2256-4724-B73F-A472620C4049}" type="sibTrans" cxnId="{0AF76E29-330B-4D93-8A9A-7F7DFA9BE996}">
      <dgm:prSet/>
      <dgm:spPr/>
      <dgm:t>
        <a:bodyPr/>
        <a:lstStyle/>
        <a:p>
          <a:endParaRPr lang="en-US"/>
        </a:p>
      </dgm:t>
    </dgm:pt>
    <dgm:pt modelId="{A553222D-9F10-4CD0-962D-7C4D9B5B5A2F}">
      <dgm:prSet/>
      <dgm:spPr/>
      <dgm:t>
        <a:bodyPr/>
        <a:lstStyle/>
        <a:p>
          <a:r>
            <a:rPr lang="en-US"/>
            <a:t>Ahmed ali            ID 21-00360</a:t>
          </a:r>
        </a:p>
      </dgm:t>
    </dgm:pt>
    <dgm:pt modelId="{21ED36CC-A9F5-4D44-90A8-8DAC533069D2}" type="parTrans" cxnId="{163E6B55-FA9E-4D80-935C-8FA03AABC7AA}">
      <dgm:prSet/>
      <dgm:spPr/>
      <dgm:t>
        <a:bodyPr/>
        <a:lstStyle/>
        <a:p>
          <a:endParaRPr lang="en-US"/>
        </a:p>
      </dgm:t>
    </dgm:pt>
    <dgm:pt modelId="{967431AB-4BA0-47C6-BC5D-05D7889C5014}" type="sibTrans" cxnId="{163E6B55-FA9E-4D80-935C-8FA03AABC7AA}">
      <dgm:prSet/>
      <dgm:spPr/>
      <dgm:t>
        <a:bodyPr/>
        <a:lstStyle/>
        <a:p>
          <a:endParaRPr lang="en-US"/>
        </a:p>
      </dgm:t>
    </dgm:pt>
    <dgm:pt modelId="{FAAC3DDD-C7DC-4929-B999-EE584D9D6624}">
      <dgm:prSet/>
      <dgm:spPr/>
      <dgm:t>
        <a:bodyPr/>
        <a:lstStyle/>
        <a:p>
          <a:r>
            <a:rPr lang="en-US"/>
            <a:t>Lubna ahmed        ID 21-00897</a:t>
          </a:r>
        </a:p>
      </dgm:t>
    </dgm:pt>
    <dgm:pt modelId="{840CB6A8-2178-41A6-9002-F4CA208F91D1}" type="parTrans" cxnId="{8643E516-9F9E-4215-995C-FF7048270BE1}">
      <dgm:prSet/>
      <dgm:spPr/>
      <dgm:t>
        <a:bodyPr/>
        <a:lstStyle/>
        <a:p>
          <a:endParaRPr lang="en-US"/>
        </a:p>
      </dgm:t>
    </dgm:pt>
    <dgm:pt modelId="{4EC8AAB7-4067-4BB2-8194-582931888574}" type="sibTrans" cxnId="{8643E516-9F9E-4215-995C-FF7048270BE1}">
      <dgm:prSet/>
      <dgm:spPr/>
      <dgm:t>
        <a:bodyPr/>
        <a:lstStyle/>
        <a:p>
          <a:endParaRPr lang="en-US"/>
        </a:p>
      </dgm:t>
    </dgm:pt>
    <dgm:pt modelId="{3AC0295C-262C-4762-AA3A-B37C406FB371}">
      <dgm:prSet/>
      <dgm:spPr/>
      <dgm:t>
        <a:bodyPr/>
        <a:lstStyle/>
        <a:p>
          <a:r>
            <a:rPr lang="en-US"/>
            <a:t>Doha ahmed          ID 21-00602</a:t>
          </a:r>
        </a:p>
      </dgm:t>
    </dgm:pt>
    <dgm:pt modelId="{66DE2049-46B6-41E5-8154-0C1B385057FC}" type="parTrans" cxnId="{F11CC678-19E3-4551-8883-810FC462E5C7}">
      <dgm:prSet/>
      <dgm:spPr/>
      <dgm:t>
        <a:bodyPr/>
        <a:lstStyle/>
        <a:p>
          <a:endParaRPr lang="en-US"/>
        </a:p>
      </dgm:t>
    </dgm:pt>
    <dgm:pt modelId="{BA9FB833-5398-4BEE-B43E-8C14F4D438D7}" type="sibTrans" cxnId="{F11CC678-19E3-4551-8883-810FC462E5C7}">
      <dgm:prSet/>
      <dgm:spPr/>
      <dgm:t>
        <a:bodyPr/>
        <a:lstStyle/>
        <a:p>
          <a:endParaRPr lang="en-US"/>
        </a:p>
      </dgm:t>
    </dgm:pt>
    <dgm:pt modelId="{AE34753F-9D2C-4EAA-B242-2DC8D771D3B0}">
      <dgm:prSet/>
      <dgm:spPr/>
      <dgm:t>
        <a:bodyPr/>
        <a:lstStyle/>
        <a:p>
          <a:r>
            <a:rPr lang="en-US" dirty="0"/>
            <a:t>Ahmed Mahmoud    ID 21-00396</a:t>
          </a:r>
        </a:p>
      </dgm:t>
    </dgm:pt>
    <dgm:pt modelId="{3698A93B-419E-4EE5-9C20-78616E22D061}" type="parTrans" cxnId="{1729E13F-962C-4AB0-A535-76AB6ED126B6}">
      <dgm:prSet/>
      <dgm:spPr/>
      <dgm:t>
        <a:bodyPr/>
        <a:lstStyle/>
        <a:p>
          <a:endParaRPr lang="en-US"/>
        </a:p>
      </dgm:t>
    </dgm:pt>
    <dgm:pt modelId="{60646E81-49A8-4050-8F9E-A64C88DCE56F}" type="sibTrans" cxnId="{1729E13F-962C-4AB0-A535-76AB6ED126B6}">
      <dgm:prSet/>
      <dgm:spPr/>
      <dgm:t>
        <a:bodyPr/>
        <a:lstStyle/>
        <a:p>
          <a:endParaRPr lang="en-US"/>
        </a:p>
      </dgm:t>
    </dgm:pt>
    <dgm:pt modelId="{02FCD6D2-CFF7-4EB8-A305-3457E06D0AEC}">
      <dgm:prSet/>
      <dgm:spPr/>
      <dgm:t>
        <a:bodyPr/>
        <a:lstStyle/>
        <a:p>
          <a:r>
            <a:rPr lang="en-US"/>
            <a:t>Mohamed helmy     ID 21-01146</a:t>
          </a:r>
        </a:p>
      </dgm:t>
    </dgm:pt>
    <dgm:pt modelId="{A319E182-6C2A-40EB-AB54-5FBBC00DCB37}" type="parTrans" cxnId="{B5DA4BB0-E848-4E28-BCA7-A7B64F7D3AB5}">
      <dgm:prSet/>
      <dgm:spPr/>
      <dgm:t>
        <a:bodyPr/>
        <a:lstStyle/>
        <a:p>
          <a:endParaRPr lang="en-US"/>
        </a:p>
      </dgm:t>
    </dgm:pt>
    <dgm:pt modelId="{22CFAEF5-819E-4329-899D-653C057CA3AB}" type="sibTrans" cxnId="{B5DA4BB0-E848-4E28-BCA7-A7B64F7D3AB5}">
      <dgm:prSet/>
      <dgm:spPr/>
      <dgm:t>
        <a:bodyPr/>
        <a:lstStyle/>
        <a:p>
          <a:endParaRPr lang="en-US"/>
        </a:p>
      </dgm:t>
    </dgm:pt>
    <dgm:pt modelId="{FC1DB212-E33B-49DB-9A30-721F7CC5FE12}" type="pres">
      <dgm:prSet presAssocID="{2F743BF4-054D-4F08-A36E-61ABD14AE8CE}" presName="vert0" presStyleCnt="0">
        <dgm:presLayoutVars>
          <dgm:dir/>
          <dgm:animOne val="branch"/>
          <dgm:animLvl val="lvl"/>
        </dgm:presLayoutVars>
      </dgm:prSet>
      <dgm:spPr/>
    </dgm:pt>
    <dgm:pt modelId="{BA699C96-4BF7-4E1A-9671-EDC3123114E2}" type="pres">
      <dgm:prSet presAssocID="{429955C0-B6E7-434D-99AE-B3460F1BA506}" presName="thickLine" presStyleLbl="alignNode1" presStyleIdx="0" presStyleCnt="6"/>
      <dgm:spPr/>
    </dgm:pt>
    <dgm:pt modelId="{030168A7-8796-4982-8778-C50602908659}" type="pres">
      <dgm:prSet presAssocID="{429955C0-B6E7-434D-99AE-B3460F1BA506}" presName="horz1" presStyleCnt="0"/>
      <dgm:spPr/>
    </dgm:pt>
    <dgm:pt modelId="{7B8151DF-4544-4B98-B5A0-D65C01701813}" type="pres">
      <dgm:prSet presAssocID="{429955C0-B6E7-434D-99AE-B3460F1BA506}" presName="tx1" presStyleLbl="revTx" presStyleIdx="0" presStyleCnt="6"/>
      <dgm:spPr/>
    </dgm:pt>
    <dgm:pt modelId="{F51389DE-D741-4D71-BE2A-4C86248C5E54}" type="pres">
      <dgm:prSet presAssocID="{429955C0-B6E7-434D-99AE-B3460F1BA506}" presName="vert1" presStyleCnt="0"/>
      <dgm:spPr/>
    </dgm:pt>
    <dgm:pt modelId="{C3AF500C-7737-4266-B651-E1D1E217C5E2}" type="pres">
      <dgm:prSet presAssocID="{A553222D-9F10-4CD0-962D-7C4D9B5B5A2F}" presName="thickLine" presStyleLbl="alignNode1" presStyleIdx="1" presStyleCnt="6"/>
      <dgm:spPr/>
    </dgm:pt>
    <dgm:pt modelId="{B587075D-7070-4D88-BAE5-CE8EAC01AA99}" type="pres">
      <dgm:prSet presAssocID="{A553222D-9F10-4CD0-962D-7C4D9B5B5A2F}" presName="horz1" presStyleCnt="0"/>
      <dgm:spPr/>
    </dgm:pt>
    <dgm:pt modelId="{D54866FF-FF08-4CED-BCD3-2981EFD892F2}" type="pres">
      <dgm:prSet presAssocID="{A553222D-9F10-4CD0-962D-7C4D9B5B5A2F}" presName="tx1" presStyleLbl="revTx" presStyleIdx="1" presStyleCnt="6"/>
      <dgm:spPr/>
    </dgm:pt>
    <dgm:pt modelId="{B25A5B6A-48E4-41FB-93C2-E37B70F4E4D5}" type="pres">
      <dgm:prSet presAssocID="{A553222D-9F10-4CD0-962D-7C4D9B5B5A2F}" presName="vert1" presStyleCnt="0"/>
      <dgm:spPr/>
    </dgm:pt>
    <dgm:pt modelId="{7C0217FD-B39E-4224-BFDA-1A135283FDCE}" type="pres">
      <dgm:prSet presAssocID="{FAAC3DDD-C7DC-4929-B999-EE584D9D6624}" presName="thickLine" presStyleLbl="alignNode1" presStyleIdx="2" presStyleCnt="6"/>
      <dgm:spPr/>
    </dgm:pt>
    <dgm:pt modelId="{483F50CB-5B67-4C85-8D1B-12AC0A43EEB7}" type="pres">
      <dgm:prSet presAssocID="{FAAC3DDD-C7DC-4929-B999-EE584D9D6624}" presName="horz1" presStyleCnt="0"/>
      <dgm:spPr/>
    </dgm:pt>
    <dgm:pt modelId="{717CAC25-8E9B-462A-8AD2-0411B60D5A11}" type="pres">
      <dgm:prSet presAssocID="{FAAC3DDD-C7DC-4929-B999-EE584D9D6624}" presName="tx1" presStyleLbl="revTx" presStyleIdx="2" presStyleCnt="6"/>
      <dgm:spPr/>
    </dgm:pt>
    <dgm:pt modelId="{FC8AFAD8-BD69-4403-BF9D-46B7D9128AA5}" type="pres">
      <dgm:prSet presAssocID="{FAAC3DDD-C7DC-4929-B999-EE584D9D6624}" presName="vert1" presStyleCnt="0"/>
      <dgm:spPr/>
    </dgm:pt>
    <dgm:pt modelId="{6F6F66D5-8AE7-4003-8177-A583E5061F98}" type="pres">
      <dgm:prSet presAssocID="{3AC0295C-262C-4762-AA3A-B37C406FB371}" presName="thickLine" presStyleLbl="alignNode1" presStyleIdx="3" presStyleCnt="6"/>
      <dgm:spPr/>
    </dgm:pt>
    <dgm:pt modelId="{35BA4C91-050D-4948-9864-74F60481F6EC}" type="pres">
      <dgm:prSet presAssocID="{3AC0295C-262C-4762-AA3A-B37C406FB371}" presName="horz1" presStyleCnt="0"/>
      <dgm:spPr/>
    </dgm:pt>
    <dgm:pt modelId="{63BBD138-5A96-4B62-9E91-E738F5721CE5}" type="pres">
      <dgm:prSet presAssocID="{3AC0295C-262C-4762-AA3A-B37C406FB371}" presName="tx1" presStyleLbl="revTx" presStyleIdx="3" presStyleCnt="6"/>
      <dgm:spPr/>
    </dgm:pt>
    <dgm:pt modelId="{E4AC6A1C-C8C4-4E28-84D0-893F7AE139BD}" type="pres">
      <dgm:prSet presAssocID="{3AC0295C-262C-4762-AA3A-B37C406FB371}" presName="vert1" presStyleCnt="0"/>
      <dgm:spPr/>
    </dgm:pt>
    <dgm:pt modelId="{5440332D-2919-4705-815A-2E207DCB0559}" type="pres">
      <dgm:prSet presAssocID="{AE34753F-9D2C-4EAA-B242-2DC8D771D3B0}" presName="thickLine" presStyleLbl="alignNode1" presStyleIdx="4" presStyleCnt="6"/>
      <dgm:spPr/>
    </dgm:pt>
    <dgm:pt modelId="{BC6FDD14-F3F2-4584-9508-7614F1218B0E}" type="pres">
      <dgm:prSet presAssocID="{AE34753F-9D2C-4EAA-B242-2DC8D771D3B0}" presName="horz1" presStyleCnt="0"/>
      <dgm:spPr/>
    </dgm:pt>
    <dgm:pt modelId="{F4C7D96A-1D1B-455F-A4E6-9C0C82305E91}" type="pres">
      <dgm:prSet presAssocID="{AE34753F-9D2C-4EAA-B242-2DC8D771D3B0}" presName="tx1" presStyleLbl="revTx" presStyleIdx="4" presStyleCnt="6"/>
      <dgm:spPr/>
    </dgm:pt>
    <dgm:pt modelId="{6B96F5CE-4BF2-419C-A264-92FED244CF64}" type="pres">
      <dgm:prSet presAssocID="{AE34753F-9D2C-4EAA-B242-2DC8D771D3B0}" presName="vert1" presStyleCnt="0"/>
      <dgm:spPr/>
    </dgm:pt>
    <dgm:pt modelId="{AC96899A-F5DB-4D60-AE2B-473D41392E0E}" type="pres">
      <dgm:prSet presAssocID="{02FCD6D2-CFF7-4EB8-A305-3457E06D0AEC}" presName="thickLine" presStyleLbl="alignNode1" presStyleIdx="5" presStyleCnt="6"/>
      <dgm:spPr/>
    </dgm:pt>
    <dgm:pt modelId="{529C8EAD-9722-4128-A60E-46BC61BDBFFA}" type="pres">
      <dgm:prSet presAssocID="{02FCD6D2-CFF7-4EB8-A305-3457E06D0AEC}" presName="horz1" presStyleCnt="0"/>
      <dgm:spPr/>
    </dgm:pt>
    <dgm:pt modelId="{9175FA7B-8CD9-4E26-8C17-3C43E25A441E}" type="pres">
      <dgm:prSet presAssocID="{02FCD6D2-CFF7-4EB8-A305-3457E06D0AEC}" presName="tx1" presStyleLbl="revTx" presStyleIdx="5" presStyleCnt="6"/>
      <dgm:spPr/>
    </dgm:pt>
    <dgm:pt modelId="{31498AB4-F198-4734-83C5-6F54BAFD3564}" type="pres">
      <dgm:prSet presAssocID="{02FCD6D2-CFF7-4EB8-A305-3457E06D0AEC}" presName="vert1" presStyleCnt="0"/>
      <dgm:spPr/>
    </dgm:pt>
  </dgm:ptLst>
  <dgm:cxnLst>
    <dgm:cxn modelId="{98D8EE03-8B52-412D-B384-BABBE3DAE3E8}" type="presOf" srcId="{2F743BF4-054D-4F08-A36E-61ABD14AE8CE}" destId="{FC1DB212-E33B-49DB-9A30-721F7CC5FE12}" srcOrd="0" destOrd="0" presId="urn:microsoft.com/office/officeart/2008/layout/LinedList"/>
    <dgm:cxn modelId="{B7EDB512-FFF8-40F8-8CA8-D4FA9C78781E}" type="presOf" srcId="{02FCD6D2-CFF7-4EB8-A305-3457E06D0AEC}" destId="{9175FA7B-8CD9-4E26-8C17-3C43E25A441E}" srcOrd="0" destOrd="0" presId="urn:microsoft.com/office/officeart/2008/layout/LinedList"/>
    <dgm:cxn modelId="{8643E516-9F9E-4215-995C-FF7048270BE1}" srcId="{2F743BF4-054D-4F08-A36E-61ABD14AE8CE}" destId="{FAAC3DDD-C7DC-4929-B999-EE584D9D6624}" srcOrd="2" destOrd="0" parTransId="{840CB6A8-2178-41A6-9002-F4CA208F91D1}" sibTransId="{4EC8AAB7-4067-4BB2-8194-582931888574}"/>
    <dgm:cxn modelId="{0AF76E29-330B-4D93-8A9A-7F7DFA9BE996}" srcId="{2F743BF4-054D-4F08-A36E-61ABD14AE8CE}" destId="{429955C0-B6E7-434D-99AE-B3460F1BA506}" srcOrd="0" destOrd="0" parTransId="{EEB5F2DC-1DC2-444C-A725-E96559125020}" sibTransId="{C6E2A0C1-2256-4724-B73F-A472620C4049}"/>
    <dgm:cxn modelId="{1729E13F-962C-4AB0-A535-76AB6ED126B6}" srcId="{2F743BF4-054D-4F08-A36E-61ABD14AE8CE}" destId="{AE34753F-9D2C-4EAA-B242-2DC8D771D3B0}" srcOrd="4" destOrd="0" parTransId="{3698A93B-419E-4EE5-9C20-78616E22D061}" sibTransId="{60646E81-49A8-4050-8F9E-A64C88DCE56F}"/>
    <dgm:cxn modelId="{BEAE4054-016C-4628-9495-F5FCEC4D4634}" type="presOf" srcId="{AE34753F-9D2C-4EAA-B242-2DC8D771D3B0}" destId="{F4C7D96A-1D1B-455F-A4E6-9C0C82305E91}" srcOrd="0" destOrd="0" presId="urn:microsoft.com/office/officeart/2008/layout/LinedList"/>
    <dgm:cxn modelId="{163E6B55-FA9E-4D80-935C-8FA03AABC7AA}" srcId="{2F743BF4-054D-4F08-A36E-61ABD14AE8CE}" destId="{A553222D-9F10-4CD0-962D-7C4D9B5B5A2F}" srcOrd="1" destOrd="0" parTransId="{21ED36CC-A9F5-4D44-90A8-8DAC533069D2}" sibTransId="{967431AB-4BA0-47C6-BC5D-05D7889C5014}"/>
    <dgm:cxn modelId="{E0F27975-7EC7-4F9B-BDA1-E192675AC22A}" type="presOf" srcId="{A553222D-9F10-4CD0-962D-7C4D9B5B5A2F}" destId="{D54866FF-FF08-4CED-BCD3-2981EFD892F2}" srcOrd="0" destOrd="0" presId="urn:microsoft.com/office/officeart/2008/layout/LinedList"/>
    <dgm:cxn modelId="{875A9156-EE7B-4AD5-9BC2-537C4CD8D300}" type="presOf" srcId="{FAAC3DDD-C7DC-4929-B999-EE584D9D6624}" destId="{717CAC25-8E9B-462A-8AD2-0411B60D5A11}" srcOrd="0" destOrd="0" presId="urn:microsoft.com/office/officeart/2008/layout/LinedList"/>
    <dgm:cxn modelId="{F11CC678-19E3-4551-8883-810FC462E5C7}" srcId="{2F743BF4-054D-4F08-A36E-61ABD14AE8CE}" destId="{3AC0295C-262C-4762-AA3A-B37C406FB371}" srcOrd="3" destOrd="0" parTransId="{66DE2049-46B6-41E5-8154-0C1B385057FC}" sibTransId="{BA9FB833-5398-4BEE-B43E-8C14F4D438D7}"/>
    <dgm:cxn modelId="{E33EBD92-0462-4D64-ACE0-A7CABA59EEB6}" type="presOf" srcId="{429955C0-B6E7-434D-99AE-B3460F1BA506}" destId="{7B8151DF-4544-4B98-B5A0-D65C01701813}" srcOrd="0" destOrd="0" presId="urn:microsoft.com/office/officeart/2008/layout/LinedList"/>
    <dgm:cxn modelId="{B5DA4BB0-E848-4E28-BCA7-A7B64F7D3AB5}" srcId="{2F743BF4-054D-4F08-A36E-61ABD14AE8CE}" destId="{02FCD6D2-CFF7-4EB8-A305-3457E06D0AEC}" srcOrd="5" destOrd="0" parTransId="{A319E182-6C2A-40EB-AB54-5FBBC00DCB37}" sibTransId="{22CFAEF5-819E-4329-899D-653C057CA3AB}"/>
    <dgm:cxn modelId="{14527FB0-137C-4B1B-8BE4-76661281798B}" type="presOf" srcId="{3AC0295C-262C-4762-AA3A-B37C406FB371}" destId="{63BBD138-5A96-4B62-9E91-E738F5721CE5}" srcOrd="0" destOrd="0" presId="urn:microsoft.com/office/officeart/2008/layout/LinedList"/>
    <dgm:cxn modelId="{47A0ADF6-E6F1-4465-B78D-8C2AB09D88A3}" type="presParOf" srcId="{FC1DB212-E33B-49DB-9A30-721F7CC5FE12}" destId="{BA699C96-4BF7-4E1A-9671-EDC3123114E2}" srcOrd="0" destOrd="0" presId="urn:microsoft.com/office/officeart/2008/layout/LinedList"/>
    <dgm:cxn modelId="{0BC5F08B-39DD-489F-9CE5-9B1FD285D4A0}" type="presParOf" srcId="{FC1DB212-E33B-49DB-9A30-721F7CC5FE12}" destId="{030168A7-8796-4982-8778-C50602908659}" srcOrd="1" destOrd="0" presId="urn:microsoft.com/office/officeart/2008/layout/LinedList"/>
    <dgm:cxn modelId="{2E7E86E4-953C-450C-B073-DBC6240AD0B2}" type="presParOf" srcId="{030168A7-8796-4982-8778-C50602908659}" destId="{7B8151DF-4544-4B98-B5A0-D65C01701813}" srcOrd="0" destOrd="0" presId="urn:microsoft.com/office/officeart/2008/layout/LinedList"/>
    <dgm:cxn modelId="{3A2816EE-CDED-4449-B50A-41254F952A8C}" type="presParOf" srcId="{030168A7-8796-4982-8778-C50602908659}" destId="{F51389DE-D741-4D71-BE2A-4C86248C5E54}" srcOrd="1" destOrd="0" presId="urn:microsoft.com/office/officeart/2008/layout/LinedList"/>
    <dgm:cxn modelId="{03A96F99-6DB7-4801-B4A6-03382B3AD291}" type="presParOf" srcId="{FC1DB212-E33B-49DB-9A30-721F7CC5FE12}" destId="{C3AF500C-7737-4266-B651-E1D1E217C5E2}" srcOrd="2" destOrd="0" presId="urn:microsoft.com/office/officeart/2008/layout/LinedList"/>
    <dgm:cxn modelId="{BAF82E71-A219-4C55-B1F9-30D253F4C8DD}" type="presParOf" srcId="{FC1DB212-E33B-49DB-9A30-721F7CC5FE12}" destId="{B587075D-7070-4D88-BAE5-CE8EAC01AA99}" srcOrd="3" destOrd="0" presId="urn:microsoft.com/office/officeart/2008/layout/LinedList"/>
    <dgm:cxn modelId="{7F8F338C-E6FA-4F0A-A09D-7B8CF079DD15}" type="presParOf" srcId="{B587075D-7070-4D88-BAE5-CE8EAC01AA99}" destId="{D54866FF-FF08-4CED-BCD3-2981EFD892F2}" srcOrd="0" destOrd="0" presId="urn:microsoft.com/office/officeart/2008/layout/LinedList"/>
    <dgm:cxn modelId="{CD4642DE-48DF-4FEE-BA4C-13FF17D51DB7}" type="presParOf" srcId="{B587075D-7070-4D88-BAE5-CE8EAC01AA99}" destId="{B25A5B6A-48E4-41FB-93C2-E37B70F4E4D5}" srcOrd="1" destOrd="0" presId="urn:microsoft.com/office/officeart/2008/layout/LinedList"/>
    <dgm:cxn modelId="{015050B9-A080-42A8-B5D0-EC6AA901AC5D}" type="presParOf" srcId="{FC1DB212-E33B-49DB-9A30-721F7CC5FE12}" destId="{7C0217FD-B39E-4224-BFDA-1A135283FDCE}" srcOrd="4" destOrd="0" presId="urn:microsoft.com/office/officeart/2008/layout/LinedList"/>
    <dgm:cxn modelId="{9BD37430-1A0D-4789-8443-D1A6B0B548E3}" type="presParOf" srcId="{FC1DB212-E33B-49DB-9A30-721F7CC5FE12}" destId="{483F50CB-5B67-4C85-8D1B-12AC0A43EEB7}" srcOrd="5" destOrd="0" presId="urn:microsoft.com/office/officeart/2008/layout/LinedList"/>
    <dgm:cxn modelId="{41C10C39-1717-4D88-B52C-646161C7EC9F}" type="presParOf" srcId="{483F50CB-5B67-4C85-8D1B-12AC0A43EEB7}" destId="{717CAC25-8E9B-462A-8AD2-0411B60D5A11}" srcOrd="0" destOrd="0" presId="urn:microsoft.com/office/officeart/2008/layout/LinedList"/>
    <dgm:cxn modelId="{78DAFBD7-C830-4335-9B87-E5A4821FA7E0}" type="presParOf" srcId="{483F50CB-5B67-4C85-8D1B-12AC0A43EEB7}" destId="{FC8AFAD8-BD69-4403-BF9D-46B7D9128AA5}" srcOrd="1" destOrd="0" presId="urn:microsoft.com/office/officeart/2008/layout/LinedList"/>
    <dgm:cxn modelId="{486EB85E-3DE5-4321-803A-983DE5AFE1B7}" type="presParOf" srcId="{FC1DB212-E33B-49DB-9A30-721F7CC5FE12}" destId="{6F6F66D5-8AE7-4003-8177-A583E5061F98}" srcOrd="6" destOrd="0" presId="urn:microsoft.com/office/officeart/2008/layout/LinedList"/>
    <dgm:cxn modelId="{9CACA2EA-847C-425D-B9BB-311EC60D8564}" type="presParOf" srcId="{FC1DB212-E33B-49DB-9A30-721F7CC5FE12}" destId="{35BA4C91-050D-4948-9864-74F60481F6EC}" srcOrd="7" destOrd="0" presId="urn:microsoft.com/office/officeart/2008/layout/LinedList"/>
    <dgm:cxn modelId="{C2E00209-F484-4D91-A333-DAE44545AC45}" type="presParOf" srcId="{35BA4C91-050D-4948-9864-74F60481F6EC}" destId="{63BBD138-5A96-4B62-9E91-E738F5721CE5}" srcOrd="0" destOrd="0" presId="urn:microsoft.com/office/officeart/2008/layout/LinedList"/>
    <dgm:cxn modelId="{31E9272C-BAAC-4237-BF1C-5433879C92B4}" type="presParOf" srcId="{35BA4C91-050D-4948-9864-74F60481F6EC}" destId="{E4AC6A1C-C8C4-4E28-84D0-893F7AE139BD}" srcOrd="1" destOrd="0" presId="urn:microsoft.com/office/officeart/2008/layout/LinedList"/>
    <dgm:cxn modelId="{B76AA80A-BCCE-4656-934D-DC8556AB666A}" type="presParOf" srcId="{FC1DB212-E33B-49DB-9A30-721F7CC5FE12}" destId="{5440332D-2919-4705-815A-2E207DCB0559}" srcOrd="8" destOrd="0" presId="urn:microsoft.com/office/officeart/2008/layout/LinedList"/>
    <dgm:cxn modelId="{01036F98-5F95-4019-AB74-CE8A5B443002}" type="presParOf" srcId="{FC1DB212-E33B-49DB-9A30-721F7CC5FE12}" destId="{BC6FDD14-F3F2-4584-9508-7614F1218B0E}" srcOrd="9" destOrd="0" presId="urn:microsoft.com/office/officeart/2008/layout/LinedList"/>
    <dgm:cxn modelId="{A8A0D39A-B880-460A-9959-A9AC41115FCD}" type="presParOf" srcId="{BC6FDD14-F3F2-4584-9508-7614F1218B0E}" destId="{F4C7D96A-1D1B-455F-A4E6-9C0C82305E91}" srcOrd="0" destOrd="0" presId="urn:microsoft.com/office/officeart/2008/layout/LinedList"/>
    <dgm:cxn modelId="{CB755B9C-9BA9-49E6-96DC-D57B4D625E6A}" type="presParOf" srcId="{BC6FDD14-F3F2-4584-9508-7614F1218B0E}" destId="{6B96F5CE-4BF2-419C-A264-92FED244CF64}" srcOrd="1" destOrd="0" presId="urn:microsoft.com/office/officeart/2008/layout/LinedList"/>
    <dgm:cxn modelId="{3CE5D583-9E3E-4DE0-B9A1-496A49F767A1}" type="presParOf" srcId="{FC1DB212-E33B-49DB-9A30-721F7CC5FE12}" destId="{AC96899A-F5DB-4D60-AE2B-473D41392E0E}" srcOrd="10" destOrd="0" presId="urn:microsoft.com/office/officeart/2008/layout/LinedList"/>
    <dgm:cxn modelId="{1689187E-2E58-43E6-969A-3A1151EE8366}" type="presParOf" srcId="{FC1DB212-E33B-49DB-9A30-721F7CC5FE12}" destId="{529C8EAD-9722-4128-A60E-46BC61BDBFFA}" srcOrd="11" destOrd="0" presId="urn:microsoft.com/office/officeart/2008/layout/LinedList"/>
    <dgm:cxn modelId="{EB4682AF-7A75-4193-AEB1-4F6CA8C63C19}" type="presParOf" srcId="{529C8EAD-9722-4128-A60E-46BC61BDBFFA}" destId="{9175FA7B-8CD9-4E26-8C17-3C43E25A441E}" srcOrd="0" destOrd="0" presId="urn:microsoft.com/office/officeart/2008/layout/LinedList"/>
    <dgm:cxn modelId="{CA061109-6027-4B62-8F0C-F2F3B43C6B7C}" type="presParOf" srcId="{529C8EAD-9722-4128-A60E-46BC61BDBFFA}" destId="{31498AB4-F198-4734-83C5-6F54BAFD35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D2200-1B7B-477A-A028-2D1AFFDA18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EBAB01C-D912-4335-93CB-E17463AAF6A9}">
      <dgm:prSet/>
      <dgm:spPr/>
      <dgm:t>
        <a:bodyPr/>
        <a:lstStyle/>
        <a:p>
          <a:pPr>
            <a:lnSpc>
              <a:spcPct val="100000"/>
            </a:lnSpc>
          </a:pPr>
          <a:r>
            <a:rPr lang="en-US" dirty="0"/>
            <a:t>Training accuracy 86 .84%</a:t>
          </a:r>
        </a:p>
      </dgm:t>
    </dgm:pt>
    <dgm:pt modelId="{1495A34C-CEDB-4F4E-9226-D8E8797FF709}" type="parTrans" cxnId="{1CF9C33B-3587-4CEC-9244-7B323B9899E2}">
      <dgm:prSet/>
      <dgm:spPr/>
      <dgm:t>
        <a:bodyPr/>
        <a:lstStyle/>
        <a:p>
          <a:endParaRPr lang="en-US"/>
        </a:p>
      </dgm:t>
    </dgm:pt>
    <dgm:pt modelId="{16B61477-68AD-48FD-8B2D-477566B01ED3}" type="sibTrans" cxnId="{1CF9C33B-3587-4CEC-9244-7B323B9899E2}">
      <dgm:prSet/>
      <dgm:spPr/>
      <dgm:t>
        <a:bodyPr/>
        <a:lstStyle/>
        <a:p>
          <a:endParaRPr lang="en-US"/>
        </a:p>
      </dgm:t>
    </dgm:pt>
    <dgm:pt modelId="{84CDDE26-0106-4FA4-9200-9AB6C1810F2D}">
      <dgm:prSet/>
      <dgm:spPr/>
      <dgm:t>
        <a:bodyPr/>
        <a:lstStyle/>
        <a:p>
          <a:pPr>
            <a:lnSpc>
              <a:spcPct val="100000"/>
            </a:lnSpc>
          </a:pPr>
          <a:r>
            <a:rPr lang="en-US"/>
            <a:t>Testing accuracy 80.0%</a:t>
          </a:r>
        </a:p>
      </dgm:t>
    </dgm:pt>
    <dgm:pt modelId="{7F007C76-1837-432B-81FB-30F0E888F20E}" type="parTrans" cxnId="{D706C268-D09A-43CA-97F8-F0EA5EEF105A}">
      <dgm:prSet/>
      <dgm:spPr/>
      <dgm:t>
        <a:bodyPr/>
        <a:lstStyle/>
        <a:p>
          <a:endParaRPr lang="en-US"/>
        </a:p>
      </dgm:t>
    </dgm:pt>
    <dgm:pt modelId="{4785F469-BA2E-4043-9D83-B5DE305AD9DC}" type="sibTrans" cxnId="{D706C268-D09A-43CA-97F8-F0EA5EEF105A}">
      <dgm:prSet/>
      <dgm:spPr/>
      <dgm:t>
        <a:bodyPr/>
        <a:lstStyle/>
        <a:p>
          <a:endParaRPr lang="en-US"/>
        </a:p>
      </dgm:t>
    </dgm:pt>
    <dgm:pt modelId="{08DCCE98-AED9-432B-85BF-E2F79F229D8C}" type="pres">
      <dgm:prSet presAssocID="{4A6D2200-1B7B-477A-A028-2D1AFFDA1848}" presName="root" presStyleCnt="0">
        <dgm:presLayoutVars>
          <dgm:dir/>
          <dgm:resizeHandles val="exact"/>
        </dgm:presLayoutVars>
      </dgm:prSet>
      <dgm:spPr/>
    </dgm:pt>
    <dgm:pt modelId="{B1396C17-D27A-4C30-AA72-3FC647581A97}" type="pres">
      <dgm:prSet presAssocID="{FEBAB01C-D912-4335-93CB-E17463AAF6A9}" presName="compNode" presStyleCnt="0"/>
      <dgm:spPr/>
    </dgm:pt>
    <dgm:pt modelId="{14C8355D-D404-4614-855F-A9EA3DC120F4}" type="pres">
      <dgm:prSet presAssocID="{FEBAB01C-D912-4335-93CB-E17463AAF6A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277A0EC9-0820-4F63-B914-2512B45DE337}" type="pres">
      <dgm:prSet presAssocID="{FEBAB01C-D912-4335-93CB-E17463AAF6A9}" presName="spaceRect" presStyleCnt="0"/>
      <dgm:spPr/>
    </dgm:pt>
    <dgm:pt modelId="{52334557-8F6D-49E5-9BFF-20DD0FDCF441}" type="pres">
      <dgm:prSet presAssocID="{FEBAB01C-D912-4335-93CB-E17463AAF6A9}" presName="textRect" presStyleLbl="revTx" presStyleIdx="0" presStyleCnt="2">
        <dgm:presLayoutVars>
          <dgm:chMax val="1"/>
          <dgm:chPref val="1"/>
        </dgm:presLayoutVars>
      </dgm:prSet>
      <dgm:spPr/>
    </dgm:pt>
    <dgm:pt modelId="{BD801940-4A5B-4E61-ADDC-032A8BE53678}" type="pres">
      <dgm:prSet presAssocID="{16B61477-68AD-48FD-8B2D-477566B01ED3}" presName="sibTrans" presStyleCnt="0"/>
      <dgm:spPr/>
    </dgm:pt>
    <dgm:pt modelId="{BB55DECD-2CF0-4A01-98EC-C6D9D57F96C8}" type="pres">
      <dgm:prSet presAssocID="{84CDDE26-0106-4FA4-9200-9AB6C1810F2D}" presName="compNode" presStyleCnt="0"/>
      <dgm:spPr/>
    </dgm:pt>
    <dgm:pt modelId="{01852573-86A8-4A9F-9C13-C749A03B1A9C}" type="pres">
      <dgm:prSet presAssocID="{84CDDE26-0106-4FA4-9200-9AB6C1810F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58457A4D-372B-4144-B825-E01401539E1D}" type="pres">
      <dgm:prSet presAssocID="{84CDDE26-0106-4FA4-9200-9AB6C1810F2D}" presName="spaceRect" presStyleCnt="0"/>
      <dgm:spPr/>
    </dgm:pt>
    <dgm:pt modelId="{2E0DCD0E-7B6E-4A0E-89C3-51483E2EA8CF}" type="pres">
      <dgm:prSet presAssocID="{84CDDE26-0106-4FA4-9200-9AB6C1810F2D}" presName="textRect" presStyleLbl="revTx" presStyleIdx="1" presStyleCnt="2">
        <dgm:presLayoutVars>
          <dgm:chMax val="1"/>
          <dgm:chPref val="1"/>
        </dgm:presLayoutVars>
      </dgm:prSet>
      <dgm:spPr/>
    </dgm:pt>
  </dgm:ptLst>
  <dgm:cxnLst>
    <dgm:cxn modelId="{C62D690D-20B9-4488-8034-06943538EBF1}" type="presOf" srcId="{84CDDE26-0106-4FA4-9200-9AB6C1810F2D}" destId="{2E0DCD0E-7B6E-4A0E-89C3-51483E2EA8CF}" srcOrd="0" destOrd="0" presId="urn:microsoft.com/office/officeart/2018/2/layout/IconLabelList"/>
    <dgm:cxn modelId="{A216C81A-8F24-4B17-A38B-894B9EA43A2F}" type="presOf" srcId="{4A6D2200-1B7B-477A-A028-2D1AFFDA1848}" destId="{08DCCE98-AED9-432B-85BF-E2F79F229D8C}" srcOrd="0" destOrd="0" presId="urn:microsoft.com/office/officeart/2018/2/layout/IconLabelList"/>
    <dgm:cxn modelId="{1CF9C33B-3587-4CEC-9244-7B323B9899E2}" srcId="{4A6D2200-1B7B-477A-A028-2D1AFFDA1848}" destId="{FEBAB01C-D912-4335-93CB-E17463AAF6A9}" srcOrd="0" destOrd="0" parTransId="{1495A34C-CEDB-4F4E-9226-D8E8797FF709}" sibTransId="{16B61477-68AD-48FD-8B2D-477566B01ED3}"/>
    <dgm:cxn modelId="{DBBEAF3C-A888-4F1F-8E41-D433B4EB675A}" type="presOf" srcId="{FEBAB01C-D912-4335-93CB-E17463AAF6A9}" destId="{52334557-8F6D-49E5-9BFF-20DD0FDCF441}" srcOrd="0" destOrd="0" presId="urn:microsoft.com/office/officeart/2018/2/layout/IconLabelList"/>
    <dgm:cxn modelId="{D706C268-D09A-43CA-97F8-F0EA5EEF105A}" srcId="{4A6D2200-1B7B-477A-A028-2D1AFFDA1848}" destId="{84CDDE26-0106-4FA4-9200-9AB6C1810F2D}" srcOrd="1" destOrd="0" parTransId="{7F007C76-1837-432B-81FB-30F0E888F20E}" sibTransId="{4785F469-BA2E-4043-9D83-B5DE305AD9DC}"/>
    <dgm:cxn modelId="{C0C43FC7-3CA6-424F-93C5-4F477E03DB4F}" type="presParOf" srcId="{08DCCE98-AED9-432B-85BF-E2F79F229D8C}" destId="{B1396C17-D27A-4C30-AA72-3FC647581A97}" srcOrd="0" destOrd="0" presId="urn:microsoft.com/office/officeart/2018/2/layout/IconLabelList"/>
    <dgm:cxn modelId="{31206E25-6260-41DC-87A6-4D75C09B4A84}" type="presParOf" srcId="{B1396C17-D27A-4C30-AA72-3FC647581A97}" destId="{14C8355D-D404-4614-855F-A9EA3DC120F4}" srcOrd="0" destOrd="0" presId="urn:microsoft.com/office/officeart/2018/2/layout/IconLabelList"/>
    <dgm:cxn modelId="{D44C7BC3-98DE-409E-AE13-597576D75F10}" type="presParOf" srcId="{B1396C17-D27A-4C30-AA72-3FC647581A97}" destId="{277A0EC9-0820-4F63-B914-2512B45DE337}" srcOrd="1" destOrd="0" presId="urn:microsoft.com/office/officeart/2018/2/layout/IconLabelList"/>
    <dgm:cxn modelId="{2F12283C-2843-45DE-90F6-4C16132C6B44}" type="presParOf" srcId="{B1396C17-D27A-4C30-AA72-3FC647581A97}" destId="{52334557-8F6D-49E5-9BFF-20DD0FDCF441}" srcOrd="2" destOrd="0" presId="urn:microsoft.com/office/officeart/2018/2/layout/IconLabelList"/>
    <dgm:cxn modelId="{9FDDCA61-EDA0-4E32-9315-A58F277A708C}" type="presParOf" srcId="{08DCCE98-AED9-432B-85BF-E2F79F229D8C}" destId="{BD801940-4A5B-4E61-ADDC-032A8BE53678}" srcOrd="1" destOrd="0" presId="urn:microsoft.com/office/officeart/2018/2/layout/IconLabelList"/>
    <dgm:cxn modelId="{263A20BE-9EB5-4319-88C7-72AE0C7728DA}" type="presParOf" srcId="{08DCCE98-AED9-432B-85BF-E2F79F229D8C}" destId="{BB55DECD-2CF0-4A01-98EC-C6D9D57F96C8}" srcOrd="2" destOrd="0" presId="urn:microsoft.com/office/officeart/2018/2/layout/IconLabelList"/>
    <dgm:cxn modelId="{858A4D4F-C3F9-41FC-B3E9-70F2577459B7}" type="presParOf" srcId="{BB55DECD-2CF0-4A01-98EC-C6D9D57F96C8}" destId="{01852573-86A8-4A9F-9C13-C749A03B1A9C}" srcOrd="0" destOrd="0" presId="urn:microsoft.com/office/officeart/2018/2/layout/IconLabelList"/>
    <dgm:cxn modelId="{68C81A47-E676-44DF-A978-871F5880BDE7}" type="presParOf" srcId="{BB55DECD-2CF0-4A01-98EC-C6D9D57F96C8}" destId="{58457A4D-372B-4144-B825-E01401539E1D}" srcOrd="1" destOrd="0" presId="urn:microsoft.com/office/officeart/2018/2/layout/IconLabelList"/>
    <dgm:cxn modelId="{74991B9D-5828-4ADD-9912-A5FB73FB1623}" type="presParOf" srcId="{BB55DECD-2CF0-4A01-98EC-C6D9D57F96C8}" destId="{2E0DCD0E-7B6E-4A0E-89C3-51483E2EA8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E1BAF4-F77B-4DC3-AA70-29A07652422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A0E6872-096F-435D-B97A-9AA094BCD63C}">
      <dgm:prSet/>
      <dgm:spPr/>
      <dgm:t>
        <a:bodyPr/>
        <a:lstStyle/>
        <a:p>
          <a:pPr>
            <a:lnSpc>
              <a:spcPct val="100000"/>
            </a:lnSpc>
          </a:pPr>
          <a:r>
            <a:rPr lang="en-US"/>
            <a:t>training accuracy 100.0%</a:t>
          </a:r>
        </a:p>
      </dgm:t>
    </dgm:pt>
    <dgm:pt modelId="{44FCC5E9-C093-4D81-A1FB-A9C42618A4B5}" type="parTrans" cxnId="{07D89B62-711C-4B3C-B85C-4A6B2D4A61D3}">
      <dgm:prSet/>
      <dgm:spPr/>
      <dgm:t>
        <a:bodyPr/>
        <a:lstStyle/>
        <a:p>
          <a:endParaRPr lang="en-US"/>
        </a:p>
      </dgm:t>
    </dgm:pt>
    <dgm:pt modelId="{78CB82C3-3BBF-44AF-846A-0ABC13376253}" type="sibTrans" cxnId="{07D89B62-711C-4B3C-B85C-4A6B2D4A61D3}">
      <dgm:prSet/>
      <dgm:spPr/>
      <dgm:t>
        <a:bodyPr/>
        <a:lstStyle/>
        <a:p>
          <a:endParaRPr lang="en-US"/>
        </a:p>
      </dgm:t>
    </dgm:pt>
    <dgm:pt modelId="{36F4AF93-70CF-4F32-9A88-2A667D15E536}">
      <dgm:prSet/>
      <dgm:spPr/>
      <dgm:t>
        <a:bodyPr/>
        <a:lstStyle/>
        <a:p>
          <a:pPr>
            <a:lnSpc>
              <a:spcPct val="100000"/>
            </a:lnSpc>
          </a:pPr>
          <a:r>
            <a:rPr lang="en-US" dirty="0"/>
            <a:t>Testing accuracy 92.0 %</a:t>
          </a:r>
        </a:p>
      </dgm:t>
    </dgm:pt>
    <dgm:pt modelId="{39BCEF4B-6A2B-482F-B97D-91FBD239560D}" type="parTrans" cxnId="{C0A29D84-03EA-4507-8502-7D6D3E159AA3}">
      <dgm:prSet/>
      <dgm:spPr/>
      <dgm:t>
        <a:bodyPr/>
        <a:lstStyle/>
        <a:p>
          <a:endParaRPr lang="en-US"/>
        </a:p>
      </dgm:t>
    </dgm:pt>
    <dgm:pt modelId="{658D1217-FA3F-41F3-A3CA-67B2983D18E4}" type="sibTrans" cxnId="{C0A29D84-03EA-4507-8502-7D6D3E159AA3}">
      <dgm:prSet/>
      <dgm:spPr/>
      <dgm:t>
        <a:bodyPr/>
        <a:lstStyle/>
        <a:p>
          <a:endParaRPr lang="en-US"/>
        </a:p>
      </dgm:t>
    </dgm:pt>
    <dgm:pt modelId="{7E87E133-F73C-4536-B4B5-46CC9A5592BE}" type="pres">
      <dgm:prSet presAssocID="{08E1BAF4-F77B-4DC3-AA70-29A07652422B}" presName="root" presStyleCnt="0">
        <dgm:presLayoutVars>
          <dgm:dir/>
          <dgm:resizeHandles val="exact"/>
        </dgm:presLayoutVars>
      </dgm:prSet>
      <dgm:spPr/>
    </dgm:pt>
    <dgm:pt modelId="{0EF8B26E-807E-4EE8-A38F-B789A43F9BBD}" type="pres">
      <dgm:prSet presAssocID="{EA0E6872-096F-435D-B97A-9AA094BCD63C}" presName="compNode" presStyleCnt="0"/>
      <dgm:spPr/>
    </dgm:pt>
    <dgm:pt modelId="{50FA1C4C-F89A-4BF3-A915-6AFA26FD4475}" type="pres">
      <dgm:prSet presAssocID="{EA0E6872-096F-435D-B97A-9AA094BCD6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F3B623B2-A54D-402F-B4DB-E14D1745CD8A}" type="pres">
      <dgm:prSet presAssocID="{EA0E6872-096F-435D-B97A-9AA094BCD63C}" presName="spaceRect" presStyleCnt="0"/>
      <dgm:spPr/>
    </dgm:pt>
    <dgm:pt modelId="{6BA4D196-7634-455C-BE64-07B79BBD63CA}" type="pres">
      <dgm:prSet presAssocID="{EA0E6872-096F-435D-B97A-9AA094BCD63C}" presName="textRect" presStyleLbl="revTx" presStyleIdx="0" presStyleCnt="2">
        <dgm:presLayoutVars>
          <dgm:chMax val="1"/>
          <dgm:chPref val="1"/>
        </dgm:presLayoutVars>
      </dgm:prSet>
      <dgm:spPr/>
    </dgm:pt>
    <dgm:pt modelId="{903ABD1B-0AE2-40CA-BDF6-4271F625445D}" type="pres">
      <dgm:prSet presAssocID="{78CB82C3-3BBF-44AF-846A-0ABC13376253}" presName="sibTrans" presStyleCnt="0"/>
      <dgm:spPr/>
    </dgm:pt>
    <dgm:pt modelId="{5C8355C1-F9C2-4A3B-AAC9-964E67B9D1B4}" type="pres">
      <dgm:prSet presAssocID="{36F4AF93-70CF-4F32-9A88-2A667D15E536}" presName="compNode" presStyleCnt="0"/>
      <dgm:spPr/>
    </dgm:pt>
    <dgm:pt modelId="{88E0C7D5-EE93-48AC-BB43-3B6A64A081B6}" type="pres">
      <dgm:prSet presAssocID="{36F4AF93-70CF-4F32-9A88-2A667D15E5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6F1C79F5-DE13-43D7-8E33-CBB4B61287CD}" type="pres">
      <dgm:prSet presAssocID="{36F4AF93-70CF-4F32-9A88-2A667D15E536}" presName="spaceRect" presStyleCnt="0"/>
      <dgm:spPr/>
    </dgm:pt>
    <dgm:pt modelId="{328BB1F8-8E38-4DCD-BB8B-3E5CE3A8FD39}" type="pres">
      <dgm:prSet presAssocID="{36F4AF93-70CF-4F32-9A88-2A667D15E536}" presName="textRect" presStyleLbl="revTx" presStyleIdx="1" presStyleCnt="2">
        <dgm:presLayoutVars>
          <dgm:chMax val="1"/>
          <dgm:chPref val="1"/>
        </dgm:presLayoutVars>
      </dgm:prSet>
      <dgm:spPr/>
    </dgm:pt>
  </dgm:ptLst>
  <dgm:cxnLst>
    <dgm:cxn modelId="{A03D7730-0058-4373-9C58-E1AA1B9C8A78}" type="presOf" srcId="{36F4AF93-70CF-4F32-9A88-2A667D15E536}" destId="{328BB1F8-8E38-4DCD-BB8B-3E5CE3A8FD39}" srcOrd="0" destOrd="0" presId="urn:microsoft.com/office/officeart/2018/2/layout/IconLabelList"/>
    <dgm:cxn modelId="{92CD9D60-0B31-4D18-AB68-74E3150EDD16}" type="presOf" srcId="{08E1BAF4-F77B-4DC3-AA70-29A07652422B}" destId="{7E87E133-F73C-4536-B4B5-46CC9A5592BE}" srcOrd="0" destOrd="0" presId="urn:microsoft.com/office/officeart/2018/2/layout/IconLabelList"/>
    <dgm:cxn modelId="{07D89B62-711C-4B3C-B85C-4A6B2D4A61D3}" srcId="{08E1BAF4-F77B-4DC3-AA70-29A07652422B}" destId="{EA0E6872-096F-435D-B97A-9AA094BCD63C}" srcOrd="0" destOrd="0" parTransId="{44FCC5E9-C093-4D81-A1FB-A9C42618A4B5}" sibTransId="{78CB82C3-3BBF-44AF-846A-0ABC13376253}"/>
    <dgm:cxn modelId="{88DC5F64-CFDD-4BCF-9185-1AC906041A25}" type="presOf" srcId="{EA0E6872-096F-435D-B97A-9AA094BCD63C}" destId="{6BA4D196-7634-455C-BE64-07B79BBD63CA}" srcOrd="0" destOrd="0" presId="urn:microsoft.com/office/officeart/2018/2/layout/IconLabelList"/>
    <dgm:cxn modelId="{C0A29D84-03EA-4507-8502-7D6D3E159AA3}" srcId="{08E1BAF4-F77B-4DC3-AA70-29A07652422B}" destId="{36F4AF93-70CF-4F32-9A88-2A667D15E536}" srcOrd="1" destOrd="0" parTransId="{39BCEF4B-6A2B-482F-B97D-91FBD239560D}" sibTransId="{658D1217-FA3F-41F3-A3CA-67B2983D18E4}"/>
    <dgm:cxn modelId="{DBEB3327-494B-412C-A9B8-72E1B4009A1A}" type="presParOf" srcId="{7E87E133-F73C-4536-B4B5-46CC9A5592BE}" destId="{0EF8B26E-807E-4EE8-A38F-B789A43F9BBD}" srcOrd="0" destOrd="0" presId="urn:microsoft.com/office/officeart/2018/2/layout/IconLabelList"/>
    <dgm:cxn modelId="{7A65579E-D5F2-40D3-B2FA-ED4E8DCDD8B6}" type="presParOf" srcId="{0EF8B26E-807E-4EE8-A38F-B789A43F9BBD}" destId="{50FA1C4C-F89A-4BF3-A915-6AFA26FD4475}" srcOrd="0" destOrd="0" presId="urn:microsoft.com/office/officeart/2018/2/layout/IconLabelList"/>
    <dgm:cxn modelId="{4EBCD974-31DF-486D-86E8-E1020EDE53B9}" type="presParOf" srcId="{0EF8B26E-807E-4EE8-A38F-B789A43F9BBD}" destId="{F3B623B2-A54D-402F-B4DB-E14D1745CD8A}" srcOrd="1" destOrd="0" presId="urn:microsoft.com/office/officeart/2018/2/layout/IconLabelList"/>
    <dgm:cxn modelId="{1C1099B2-EAFC-44E0-B4A2-48BFA2A8ABF3}" type="presParOf" srcId="{0EF8B26E-807E-4EE8-A38F-B789A43F9BBD}" destId="{6BA4D196-7634-455C-BE64-07B79BBD63CA}" srcOrd="2" destOrd="0" presId="urn:microsoft.com/office/officeart/2018/2/layout/IconLabelList"/>
    <dgm:cxn modelId="{65AFAA79-57D9-44EF-A440-442E96F66347}" type="presParOf" srcId="{7E87E133-F73C-4536-B4B5-46CC9A5592BE}" destId="{903ABD1B-0AE2-40CA-BDF6-4271F625445D}" srcOrd="1" destOrd="0" presId="urn:microsoft.com/office/officeart/2018/2/layout/IconLabelList"/>
    <dgm:cxn modelId="{63D9E499-AAEA-4F46-8CCE-F6369893FFDE}" type="presParOf" srcId="{7E87E133-F73C-4536-B4B5-46CC9A5592BE}" destId="{5C8355C1-F9C2-4A3B-AAC9-964E67B9D1B4}" srcOrd="2" destOrd="0" presId="urn:microsoft.com/office/officeart/2018/2/layout/IconLabelList"/>
    <dgm:cxn modelId="{985C395A-AB06-484E-A707-DC67698994E7}" type="presParOf" srcId="{5C8355C1-F9C2-4A3B-AAC9-964E67B9D1B4}" destId="{88E0C7D5-EE93-48AC-BB43-3B6A64A081B6}" srcOrd="0" destOrd="0" presId="urn:microsoft.com/office/officeart/2018/2/layout/IconLabelList"/>
    <dgm:cxn modelId="{1E0E3DF4-8663-48AF-A2EC-98AFC5B086E6}" type="presParOf" srcId="{5C8355C1-F9C2-4A3B-AAC9-964E67B9D1B4}" destId="{6F1C79F5-DE13-43D7-8E33-CBB4B61287CD}" srcOrd="1" destOrd="0" presId="urn:microsoft.com/office/officeart/2018/2/layout/IconLabelList"/>
    <dgm:cxn modelId="{2B255A2D-5A57-45B6-871C-229AA3AADBD7}" type="presParOf" srcId="{5C8355C1-F9C2-4A3B-AAC9-964E67B9D1B4}" destId="{328BB1F8-8E38-4DCD-BB8B-3E5CE3A8FD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1E9237-0533-4738-97D4-2FDC6CCCCE5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E597D2-BD01-4B00-A571-28E3775027EF}">
      <dgm:prSet/>
      <dgm:spPr/>
      <dgm:t>
        <a:bodyPr/>
        <a:lstStyle/>
        <a:p>
          <a:pPr>
            <a:lnSpc>
              <a:spcPct val="100000"/>
            </a:lnSpc>
          </a:pPr>
          <a:r>
            <a:rPr lang="en-US"/>
            <a:t>training accuracy 87.5 %</a:t>
          </a:r>
        </a:p>
      </dgm:t>
    </dgm:pt>
    <dgm:pt modelId="{A71AB6D3-D518-4F74-BF73-233CD472B014}" type="parTrans" cxnId="{BBEE56F0-6E4E-4F1D-94FF-8AF8EFDB307C}">
      <dgm:prSet/>
      <dgm:spPr/>
      <dgm:t>
        <a:bodyPr/>
        <a:lstStyle/>
        <a:p>
          <a:endParaRPr lang="en-US"/>
        </a:p>
      </dgm:t>
    </dgm:pt>
    <dgm:pt modelId="{E30A149B-63B4-4D0A-8A91-1CF3E58F2835}" type="sibTrans" cxnId="{BBEE56F0-6E4E-4F1D-94FF-8AF8EFDB307C}">
      <dgm:prSet/>
      <dgm:spPr/>
      <dgm:t>
        <a:bodyPr/>
        <a:lstStyle/>
        <a:p>
          <a:endParaRPr lang="en-US"/>
        </a:p>
      </dgm:t>
    </dgm:pt>
    <dgm:pt modelId="{34DD8C2B-4970-401B-A772-C8C6C3EA4693}">
      <dgm:prSet/>
      <dgm:spPr/>
      <dgm:t>
        <a:bodyPr/>
        <a:lstStyle/>
        <a:p>
          <a:pPr>
            <a:lnSpc>
              <a:spcPct val="100000"/>
            </a:lnSpc>
          </a:pPr>
          <a:r>
            <a:rPr lang="en-US"/>
            <a:t>Testing accuracy  80.0 %</a:t>
          </a:r>
        </a:p>
      </dgm:t>
    </dgm:pt>
    <dgm:pt modelId="{ACFB369D-A1FA-4D3A-85FF-A3FFA4ADCEA6}" type="parTrans" cxnId="{9BA3CB5E-EFC7-452E-963E-1A593EA6D312}">
      <dgm:prSet/>
      <dgm:spPr/>
      <dgm:t>
        <a:bodyPr/>
        <a:lstStyle/>
        <a:p>
          <a:endParaRPr lang="en-US"/>
        </a:p>
      </dgm:t>
    </dgm:pt>
    <dgm:pt modelId="{8C87530C-D784-4DA1-BAFF-119BDAB7A76F}" type="sibTrans" cxnId="{9BA3CB5E-EFC7-452E-963E-1A593EA6D312}">
      <dgm:prSet/>
      <dgm:spPr/>
      <dgm:t>
        <a:bodyPr/>
        <a:lstStyle/>
        <a:p>
          <a:endParaRPr lang="en-US"/>
        </a:p>
      </dgm:t>
    </dgm:pt>
    <dgm:pt modelId="{9F077534-E4DE-49D6-B563-463EBB0E7307}" type="pres">
      <dgm:prSet presAssocID="{951E9237-0533-4738-97D4-2FDC6CCCCE5B}" presName="root" presStyleCnt="0">
        <dgm:presLayoutVars>
          <dgm:dir/>
          <dgm:resizeHandles val="exact"/>
        </dgm:presLayoutVars>
      </dgm:prSet>
      <dgm:spPr/>
    </dgm:pt>
    <dgm:pt modelId="{8BF5FBA1-ABC1-4C32-8603-D2323AF1C2DC}" type="pres">
      <dgm:prSet presAssocID="{54E597D2-BD01-4B00-A571-28E3775027EF}" presName="compNode" presStyleCnt="0"/>
      <dgm:spPr/>
    </dgm:pt>
    <dgm:pt modelId="{FEC2129D-988C-4222-B6E6-7E53385FB1E2}" type="pres">
      <dgm:prSet presAssocID="{54E597D2-BD01-4B00-A571-28E3775027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2F360D80-88F2-4BE3-933D-758958A5C9A4}" type="pres">
      <dgm:prSet presAssocID="{54E597D2-BD01-4B00-A571-28E3775027EF}" presName="spaceRect" presStyleCnt="0"/>
      <dgm:spPr/>
    </dgm:pt>
    <dgm:pt modelId="{918A1008-AA2F-4DFD-96AD-86A8A09E8DF3}" type="pres">
      <dgm:prSet presAssocID="{54E597D2-BD01-4B00-A571-28E3775027EF}" presName="textRect" presStyleLbl="revTx" presStyleIdx="0" presStyleCnt="2">
        <dgm:presLayoutVars>
          <dgm:chMax val="1"/>
          <dgm:chPref val="1"/>
        </dgm:presLayoutVars>
      </dgm:prSet>
      <dgm:spPr/>
    </dgm:pt>
    <dgm:pt modelId="{04C06516-2D9D-4014-A742-367BA7D6C016}" type="pres">
      <dgm:prSet presAssocID="{E30A149B-63B4-4D0A-8A91-1CF3E58F2835}" presName="sibTrans" presStyleCnt="0"/>
      <dgm:spPr/>
    </dgm:pt>
    <dgm:pt modelId="{E5770680-DFDA-40FC-8DD8-354E85599BE4}" type="pres">
      <dgm:prSet presAssocID="{34DD8C2B-4970-401B-A772-C8C6C3EA4693}" presName="compNode" presStyleCnt="0"/>
      <dgm:spPr/>
    </dgm:pt>
    <dgm:pt modelId="{95C13CE2-2385-43D7-A766-21CBE4E162B5}" type="pres">
      <dgm:prSet presAssocID="{34DD8C2B-4970-401B-A772-C8C6C3EA46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CF77BDA2-CE77-4270-9995-051E971BC30A}" type="pres">
      <dgm:prSet presAssocID="{34DD8C2B-4970-401B-A772-C8C6C3EA4693}" presName="spaceRect" presStyleCnt="0"/>
      <dgm:spPr/>
    </dgm:pt>
    <dgm:pt modelId="{F4B56F0A-3414-4396-A848-218981ABD81F}" type="pres">
      <dgm:prSet presAssocID="{34DD8C2B-4970-401B-A772-C8C6C3EA4693}" presName="textRect" presStyleLbl="revTx" presStyleIdx="1" presStyleCnt="2">
        <dgm:presLayoutVars>
          <dgm:chMax val="1"/>
          <dgm:chPref val="1"/>
        </dgm:presLayoutVars>
      </dgm:prSet>
      <dgm:spPr/>
    </dgm:pt>
  </dgm:ptLst>
  <dgm:cxnLst>
    <dgm:cxn modelId="{9BA3CB5E-EFC7-452E-963E-1A593EA6D312}" srcId="{951E9237-0533-4738-97D4-2FDC6CCCCE5B}" destId="{34DD8C2B-4970-401B-A772-C8C6C3EA4693}" srcOrd="1" destOrd="0" parTransId="{ACFB369D-A1FA-4D3A-85FF-A3FFA4ADCEA6}" sibTransId="{8C87530C-D784-4DA1-BAFF-119BDAB7A76F}"/>
    <dgm:cxn modelId="{E4365471-C308-47CA-878F-EC025E40A343}" type="presOf" srcId="{951E9237-0533-4738-97D4-2FDC6CCCCE5B}" destId="{9F077534-E4DE-49D6-B563-463EBB0E7307}" srcOrd="0" destOrd="0" presId="urn:microsoft.com/office/officeart/2018/2/layout/IconLabelList"/>
    <dgm:cxn modelId="{93D6EA85-FE69-4B2F-97CB-DDC48FDFDB72}" type="presOf" srcId="{54E597D2-BD01-4B00-A571-28E3775027EF}" destId="{918A1008-AA2F-4DFD-96AD-86A8A09E8DF3}" srcOrd="0" destOrd="0" presId="urn:microsoft.com/office/officeart/2018/2/layout/IconLabelList"/>
    <dgm:cxn modelId="{EF90E8B1-43B9-47A2-A710-226B49FABF56}" type="presOf" srcId="{34DD8C2B-4970-401B-A772-C8C6C3EA4693}" destId="{F4B56F0A-3414-4396-A848-218981ABD81F}" srcOrd="0" destOrd="0" presId="urn:microsoft.com/office/officeart/2018/2/layout/IconLabelList"/>
    <dgm:cxn modelId="{BBEE56F0-6E4E-4F1D-94FF-8AF8EFDB307C}" srcId="{951E9237-0533-4738-97D4-2FDC6CCCCE5B}" destId="{54E597D2-BD01-4B00-A571-28E3775027EF}" srcOrd="0" destOrd="0" parTransId="{A71AB6D3-D518-4F74-BF73-233CD472B014}" sibTransId="{E30A149B-63B4-4D0A-8A91-1CF3E58F2835}"/>
    <dgm:cxn modelId="{EDE2237D-2298-4548-AF33-63489FAFDB29}" type="presParOf" srcId="{9F077534-E4DE-49D6-B563-463EBB0E7307}" destId="{8BF5FBA1-ABC1-4C32-8603-D2323AF1C2DC}" srcOrd="0" destOrd="0" presId="urn:microsoft.com/office/officeart/2018/2/layout/IconLabelList"/>
    <dgm:cxn modelId="{447DE83A-DF05-4604-9AA7-90584FAA8DEC}" type="presParOf" srcId="{8BF5FBA1-ABC1-4C32-8603-D2323AF1C2DC}" destId="{FEC2129D-988C-4222-B6E6-7E53385FB1E2}" srcOrd="0" destOrd="0" presId="urn:microsoft.com/office/officeart/2018/2/layout/IconLabelList"/>
    <dgm:cxn modelId="{57FCF699-BB74-4887-BA5F-5DD1297B8276}" type="presParOf" srcId="{8BF5FBA1-ABC1-4C32-8603-D2323AF1C2DC}" destId="{2F360D80-88F2-4BE3-933D-758958A5C9A4}" srcOrd="1" destOrd="0" presId="urn:microsoft.com/office/officeart/2018/2/layout/IconLabelList"/>
    <dgm:cxn modelId="{83E76527-1D34-4134-B5BC-0E103D8DADC6}" type="presParOf" srcId="{8BF5FBA1-ABC1-4C32-8603-D2323AF1C2DC}" destId="{918A1008-AA2F-4DFD-96AD-86A8A09E8DF3}" srcOrd="2" destOrd="0" presId="urn:microsoft.com/office/officeart/2018/2/layout/IconLabelList"/>
    <dgm:cxn modelId="{66FD8B89-9C4E-4BA6-8B54-6897371554B3}" type="presParOf" srcId="{9F077534-E4DE-49D6-B563-463EBB0E7307}" destId="{04C06516-2D9D-4014-A742-367BA7D6C016}" srcOrd="1" destOrd="0" presId="urn:microsoft.com/office/officeart/2018/2/layout/IconLabelList"/>
    <dgm:cxn modelId="{B9E4492B-5728-4139-8B30-7B979B520326}" type="presParOf" srcId="{9F077534-E4DE-49D6-B563-463EBB0E7307}" destId="{E5770680-DFDA-40FC-8DD8-354E85599BE4}" srcOrd="2" destOrd="0" presId="urn:microsoft.com/office/officeart/2018/2/layout/IconLabelList"/>
    <dgm:cxn modelId="{70A4A805-593D-412D-8ECE-D8DFCAEC5E71}" type="presParOf" srcId="{E5770680-DFDA-40FC-8DD8-354E85599BE4}" destId="{95C13CE2-2385-43D7-A766-21CBE4E162B5}" srcOrd="0" destOrd="0" presId="urn:microsoft.com/office/officeart/2018/2/layout/IconLabelList"/>
    <dgm:cxn modelId="{F3EEE4D6-0174-4B28-B25E-D4F04727BDE6}" type="presParOf" srcId="{E5770680-DFDA-40FC-8DD8-354E85599BE4}" destId="{CF77BDA2-CE77-4270-9995-051E971BC30A}" srcOrd="1" destOrd="0" presId="urn:microsoft.com/office/officeart/2018/2/layout/IconLabelList"/>
    <dgm:cxn modelId="{A8B0474C-548E-41DD-9925-E46453AE3765}" type="presParOf" srcId="{E5770680-DFDA-40FC-8DD8-354E85599BE4}" destId="{F4B56F0A-3414-4396-A848-218981ABD81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1E9237-0533-4738-97D4-2FDC6CCCCE5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E597D2-BD01-4B00-A571-28E3775027EF}">
      <dgm:prSet/>
      <dgm:spPr/>
      <dgm:t>
        <a:bodyPr/>
        <a:lstStyle/>
        <a:p>
          <a:pPr>
            <a:lnSpc>
              <a:spcPct val="100000"/>
            </a:lnSpc>
          </a:pPr>
          <a:r>
            <a:rPr lang="en-US" dirty="0"/>
            <a:t>training accuracy 92.5 %</a:t>
          </a:r>
        </a:p>
      </dgm:t>
    </dgm:pt>
    <dgm:pt modelId="{A71AB6D3-D518-4F74-BF73-233CD472B014}" type="parTrans" cxnId="{BBEE56F0-6E4E-4F1D-94FF-8AF8EFDB307C}">
      <dgm:prSet/>
      <dgm:spPr/>
      <dgm:t>
        <a:bodyPr/>
        <a:lstStyle/>
        <a:p>
          <a:endParaRPr lang="en-US"/>
        </a:p>
      </dgm:t>
    </dgm:pt>
    <dgm:pt modelId="{E30A149B-63B4-4D0A-8A91-1CF3E58F2835}" type="sibTrans" cxnId="{BBEE56F0-6E4E-4F1D-94FF-8AF8EFDB307C}">
      <dgm:prSet/>
      <dgm:spPr/>
      <dgm:t>
        <a:bodyPr/>
        <a:lstStyle/>
        <a:p>
          <a:endParaRPr lang="en-US"/>
        </a:p>
      </dgm:t>
    </dgm:pt>
    <dgm:pt modelId="{34DD8C2B-4970-401B-A772-C8C6C3EA4693}">
      <dgm:prSet/>
      <dgm:spPr/>
      <dgm:t>
        <a:bodyPr/>
        <a:lstStyle/>
        <a:p>
          <a:pPr>
            <a:lnSpc>
              <a:spcPct val="100000"/>
            </a:lnSpc>
          </a:pPr>
          <a:r>
            <a:rPr lang="en-US" dirty="0"/>
            <a:t>Testing accuracy  88.0 %</a:t>
          </a:r>
        </a:p>
      </dgm:t>
    </dgm:pt>
    <dgm:pt modelId="{ACFB369D-A1FA-4D3A-85FF-A3FFA4ADCEA6}" type="parTrans" cxnId="{9BA3CB5E-EFC7-452E-963E-1A593EA6D312}">
      <dgm:prSet/>
      <dgm:spPr/>
      <dgm:t>
        <a:bodyPr/>
        <a:lstStyle/>
        <a:p>
          <a:endParaRPr lang="en-US"/>
        </a:p>
      </dgm:t>
    </dgm:pt>
    <dgm:pt modelId="{8C87530C-D784-4DA1-BAFF-119BDAB7A76F}" type="sibTrans" cxnId="{9BA3CB5E-EFC7-452E-963E-1A593EA6D312}">
      <dgm:prSet/>
      <dgm:spPr/>
      <dgm:t>
        <a:bodyPr/>
        <a:lstStyle/>
        <a:p>
          <a:endParaRPr lang="en-US"/>
        </a:p>
      </dgm:t>
    </dgm:pt>
    <dgm:pt modelId="{9F077534-E4DE-49D6-B563-463EBB0E7307}" type="pres">
      <dgm:prSet presAssocID="{951E9237-0533-4738-97D4-2FDC6CCCCE5B}" presName="root" presStyleCnt="0">
        <dgm:presLayoutVars>
          <dgm:dir/>
          <dgm:resizeHandles val="exact"/>
        </dgm:presLayoutVars>
      </dgm:prSet>
      <dgm:spPr/>
    </dgm:pt>
    <dgm:pt modelId="{8BF5FBA1-ABC1-4C32-8603-D2323AF1C2DC}" type="pres">
      <dgm:prSet presAssocID="{54E597D2-BD01-4B00-A571-28E3775027EF}" presName="compNode" presStyleCnt="0"/>
      <dgm:spPr/>
    </dgm:pt>
    <dgm:pt modelId="{FEC2129D-988C-4222-B6E6-7E53385FB1E2}" type="pres">
      <dgm:prSet presAssocID="{54E597D2-BD01-4B00-A571-28E3775027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2F360D80-88F2-4BE3-933D-758958A5C9A4}" type="pres">
      <dgm:prSet presAssocID="{54E597D2-BD01-4B00-A571-28E3775027EF}" presName="spaceRect" presStyleCnt="0"/>
      <dgm:spPr/>
    </dgm:pt>
    <dgm:pt modelId="{918A1008-AA2F-4DFD-96AD-86A8A09E8DF3}" type="pres">
      <dgm:prSet presAssocID="{54E597D2-BD01-4B00-A571-28E3775027EF}" presName="textRect" presStyleLbl="revTx" presStyleIdx="0" presStyleCnt="2">
        <dgm:presLayoutVars>
          <dgm:chMax val="1"/>
          <dgm:chPref val="1"/>
        </dgm:presLayoutVars>
      </dgm:prSet>
      <dgm:spPr/>
    </dgm:pt>
    <dgm:pt modelId="{04C06516-2D9D-4014-A742-367BA7D6C016}" type="pres">
      <dgm:prSet presAssocID="{E30A149B-63B4-4D0A-8A91-1CF3E58F2835}" presName="sibTrans" presStyleCnt="0"/>
      <dgm:spPr/>
    </dgm:pt>
    <dgm:pt modelId="{E5770680-DFDA-40FC-8DD8-354E85599BE4}" type="pres">
      <dgm:prSet presAssocID="{34DD8C2B-4970-401B-A772-C8C6C3EA4693}" presName="compNode" presStyleCnt="0"/>
      <dgm:spPr/>
    </dgm:pt>
    <dgm:pt modelId="{95C13CE2-2385-43D7-A766-21CBE4E162B5}" type="pres">
      <dgm:prSet presAssocID="{34DD8C2B-4970-401B-A772-C8C6C3EA46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CF77BDA2-CE77-4270-9995-051E971BC30A}" type="pres">
      <dgm:prSet presAssocID="{34DD8C2B-4970-401B-A772-C8C6C3EA4693}" presName="spaceRect" presStyleCnt="0"/>
      <dgm:spPr/>
    </dgm:pt>
    <dgm:pt modelId="{F4B56F0A-3414-4396-A848-218981ABD81F}" type="pres">
      <dgm:prSet presAssocID="{34DD8C2B-4970-401B-A772-C8C6C3EA4693}" presName="textRect" presStyleLbl="revTx" presStyleIdx="1" presStyleCnt="2">
        <dgm:presLayoutVars>
          <dgm:chMax val="1"/>
          <dgm:chPref val="1"/>
        </dgm:presLayoutVars>
      </dgm:prSet>
      <dgm:spPr/>
    </dgm:pt>
  </dgm:ptLst>
  <dgm:cxnLst>
    <dgm:cxn modelId="{9BA3CB5E-EFC7-452E-963E-1A593EA6D312}" srcId="{951E9237-0533-4738-97D4-2FDC6CCCCE5B}" destId="{34DD8C2B-4970-401B-A772-C8C6C3EA4693}" srcOrd="1" destOrd="0" parTransId="{ACFB369D-A1FA-4D3A-85FF-A3FFA4ADCEA6}" sibTransId="{8C87530C-D784-4DA1-BAFF-119BDAB7A76F}"/>
    <dgm:cxn modelId="{E4365471-C308-47CA-878F-EC025E40A343}" type="presOf" srcId="{951E9237-0533-4738-97D4-2FDC6CCCCE5B}" destId="{9F077534-E4DE-49D6-B563-463EBB0E7307}" srcOrd="0" destOrd="0" presId="urn:microsoft.com/office/officeart/2018/2/layout/IconLabelList"/>
    <dgm:cxn modelId="{93D6EA85-FE69-4B2F-97CB-DDC48FDFDB72}" type="presOf" srcId="{54E597D2-BD01-4B00-A571-28E3775027EF}" destId="{918A1008-AA2F-4DFD-96AD-86A8A09E8DF3}" srcOrd="0" destOrd="0" presId="urn:microsoft.com/office/officeart/2018/2/layout/IconLabelList"/>
    <dgm:cxn modelId="{EF90E8B1-43B9-47A2-A710-226B49FABF56}" type="presOf" srcId="{34DD8C2B-4970-401B-A772-C8C6C3EA4693}" destId="{F4B56F0A-3414-4396-A848-218981ABD81F}" srcOrd="0" destOrd="0" presId="urn:microsoft.com/office/officeart/2018/2/layout/IconLabelList"/>
    <dgm:cxn modelId="{BBEE56F0-6E4E-4F1D-94FF-8AF8EFDB307C}" srcId="{951E9237-0533-4738-97D4-2FDC6CCCCE5B}" destId="{54E597D2-BD01-4B00-A571-28E3775027EF}" srcOrd="0" destOrd="0" parTransId="{A71AB6D3-D518-4F74-BF73-233CD472B014}" sibTransId="{E30A149B-63B4-4D0A-8A91-1CF3E58F2835}"/>
    <dgm:cxn modelId="{EDE2237D-2298-4548-AF33-63489FAFDB29}" type="presParOf" srcId="{9F077534-E4DE-49D6-B563-463EBB0E7307}" destId="{8BF5FBA1-ABC1-4C32-8603-D2323AF1C2DC}" srcOrd="0" destOrd="0" presId="urn:microsoft.com/office/officeart/2018/2/layout/IconLabelList"/>
    <dgm:cxn modelId="{447DE83A-DF05-4604-9AA7-90584FAA8DEC}" type="presParOf" srcId="{8BF5FBA1-ABC1-4C32-8603-D2323AF1C2DC}" destId="{FEC2129D-988C-4222-B6E6-7E53385FB1E2}" srcOrd="0" destOrd="0" presId="urn:microsoft.com/office/officeart/2018/2/layout/IconLabelList"/>
    <dgm:cxn modelId="{57FCF699-BB74-4887-BA5F-5DD1297B8276}" type="presParOf" srcId="{8BF5FBA1-ABC1-4C32-8603-D2323AF1C2DC}" destId="{2F360D80-88F2-4BE3-933D-758958A5C9A4}" srcOrd="1" destOrd="0" presId="urn:microsoft.com/office/officeart/2018/2/layout/IconLabelList"/>
    <dgm:cxn modelId="{83E76527-1D34-4134-B5BC-0E103D8DADC6}" type="presParOf" srcId="{8BF5FBA1-ABC1-4C32-8603-D2323AF1C2DC}" destId="{918A1008-AA2F-4DFD-96AD-86A8A09E8DF3}" srcOrd="2" destOrd="0" presId="urn:microsoft.com/office/officeart/2018/2/layout/IconLabelList"/>
    <dgm:cxn modelId="{66FD8B89-9C4E-4BA6-8B54-6897371554B3}" type="presParOf" srcId="{9F077534-E4DE-49D6-B563-463EBB0E7307}" destId="{04C06516-2D9D-4014-A742-367BA7D6C016}" srcOrd="1" destOrd="0" presId="urn:microsoft.com/office/officeart/2018/2/layout/IconLabelList"/>
    <dgm:cxn modelId="{B9E4492B-5728-4139-8B30-7B979B520326}" type="presParOf" srcId="{9F077534-E4DE-49D6-B563-463EBB0E7307}" destId="{E5770680-DFDA-40FC-8DD8-354E85599BE4}" srcOrd="2" destOrd="0" presId="urn:microsoft.com/office/officeart/2018/2/layout/IconLabelList"/>
    <dgm:cxn modelId="{70A4A805-593D-412D-8ECE-D8DFCAEC5E71}" type="presParOf" srcId="{E5770680-DFDA-40FC-8DD8-354E85599BE4}" destId="{95C13CE2-2385-43D7-A766-21CBE4E162B5}" srcOrd="0" destOrd="0" presId="urn:microsoft.com/office/officeart/2018/2/layout/IconLabelList"/>
    <dgm:cxn modelId="{F3EEE4D6-0174-4B28-B25E-D4F04727BDE6}" type="presParOf" srcId="{E5770680-DFDA-40FC-8DD8-354E85599BE4}" destId="{CF77BDA2-CE77-4270-9995-051E971BC30A}" srcOrd="1" destOrd="0" presId="urn:microsoft.com/office/officeart/2018/2/layout/IconLabelList"/>
    <dgm:cxn modelId="{A8B0474C-548E-41DD-9925-E46453AE3765}" type="presParOf" srcId="{E5770680-DFDA-40FC-8DD8-354E85599BE4}" destId="{F4B56F0A-3414-4396-A848-218981ABD81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C97F1F-91C3-4A78-B518-BE618D69B94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F02F0BF-FE32-47F6-84BD-66EF8705B2F4}">
      <dgm:prSet/>
      <dgm:spPr/>
      <dgm:t>
        <a:bodyPr/>
        <a:lstStyle/>
        <a:p>
          <a:r>
            <a:rPr lang="en-US"/>
            <a:t>Precision : the number of correct outputs provided by the model  or out of all positive classes that have predicted correctly by the model </a:t>
          </a:r>
        </a:p>
      </dgm:t>
    </dgm:pt>
    <dgm:pt modelId="{EFB010EF-E42C-4E93-9549-CA6D023B82BD}" type="parTrans" cxnId="{EA700405-7902-4732-91AD-11EA1874548D}">
      <dgm:prSet/>
      <dgm:spPr/>
      <dgm:t>
        <a:bodyPr/>
        <a:lstStyle/>
        <a:p>
          <a:endParaRPr lang="en-US"/>
        </a:p>
      </dgm:t>
    </dgm:pt>
    <dgm:pt modelId="{C730753D-2906-493E-821D-0E69AFFDFAF6}" type="sibTrans" cxnId="{EA700405-7902-4732-91AD-11EA1874548D}">
      <dgm:prSet/>
      <dgm:spPr/>
      <dgm:t>
        <a:bodyPr/>
        <a:lstStyle/>
        <a:p>
          <a:endParaRPr lang="en-US"/>
        </a:p>
      </dgm:t>
    </dgm:pt>
    <dgm:pt modelId="{2CFB34B1-E42B-41FF-AC40-C1875904D0DB}">
      <dgm:prSet/>
      <dgm:spPr/>
      <dgm:t>
        <a:bodyPr/>
        <a:lstStyle/>
        <a:p>
          <a:r>
            <a:rPr lang="en-US"/>
            <a:t>Recall : out of total positive classes , how our model predicted correctly  </a:t>
          </a:r>
        </a:p>
      </dgm:t>
    </dgm:pt>
    <dgm:pt modelId="{F6FCD972-4A8A-401A-B604-1657ACA1D8C7}" type="parTrans" cxnId="{238E9A21-B910-49FF-B862-28FEEB61B52C}">
      <dgm:prSet/>
      <dgm:spPr/>
      <dgm:t>
        <a:bodyPr/>
        <a:lstStyle/>
        <a:p>
          <a:endParaRPr lang="en-US"/>
        </a:p>
      </dgm:t>
    </dgm:pt>
    <dgm:pt modelId="{B9B46434-E461-4EF9-9147-30F914B2B014}" type="sibTrans" cxnId="{238E9A21-B910-49FF-B862-28FEEB61B52C}">
      <dgm:prSet/>
      <dgm:spPr/>
      <dgm:t>
        <a:bodyPr/>
        <a:lstStyle/>
        <a:p>
          <a:endParaRPr lang="en-US"/>
        </a:p>
      </dgm:t>
    </dgm:pt>
    <dgm:pt modelId="{D1D60803-A996-4D8C-B9B6-36C284C91D67}">
      <dgm:prSet/>
      <dgm:spPr/>
      <dgm:t>
        <a:bodyPr/>
        <a:lstStyle/>
        <a:p>
          <a:r>
            <a:rPr lang="en-US"/>
            <a:t>F-score : it  help us evaluate the recall and precision at the same time , the  f-score is max if recall equal to precision </a:t>
          </a:r>
        </a:p>
      </dgm:t>
    </dgm:pt>
    <dgm:pt modelId="{8CCD0553-BB1A-40B4-988C-048C45B8C1BA}" type="parTrans" cxnId="{3E9CEA66-DDE7-4D32-A2C6-20DF984B392D}">
      <dgm:prSet/>
      <dgm:spPr/>
      <dgm:t>
        <a:bodyPr/>
        <a:lstStyle/>
        <a:p>
          <a:endParaRPr lang="en-US"/>
        </a:p>
      </dgm:t>
    </dgm:pt>
    <dgm:pt modelId="{5C292022-68C2-4CD0-8B71-91EF6246F1CD}" type="sibTrans" cxnId="{3E9CEA66-DDE7-4D32-A2C6-20DF984B392D}">
      <dgm:prSet/>
      <dgm:spPr/>
      <dgm:t>
        <a:bodyPr/>
        <a:lstStyle/>
        <a:p>
          <a:endParaRPr lang="en-US"/>
        </a:p>
      </dgm:t>
    </dgm:pt>
    <dgm:pt modelId="{44E24A97-482B-46D2-8D4F-510ABB0ED111}" type="pres">
      <dgm:prSet presAssocID="{DDC97F1F-91C3-4A78-B518-BE618D69B94E}" presName="hierChild1" presStyleCnt="0">
        <dgm:presLayoutVars>
          <dgm:chPref val="1"/>
          <dgm:dir/>
          <dgm:animOne val="branch"/>
          <dgm:animLvl val="lvl"/>
          <dgm:resizeHandles/>
        </dgm:presLayoutVars>
      </dgm:prSet>
      <dgm:spPr/>
    </dgm:pt>
    <dgm:pt modelId="{5DF5FB43-DA98-472A-AAE8-58643F48C3D6}" type="pres">
      <dgm:prSet presAssocID="{FF02F0BF-FE32-47F6-84BD-66EF8705B2F4}" presName="hierRoot1" presStyleCnt="0"/>
      <dgm:spPr/>
    </dgm:pt>
    <dgm:pt modelId="{05830408-2742-435B-9837-088C8B31465E}" type="pres">
      <dgm:prSet presAssocID="{FF02F0BF-FE32-47F6-84BD-66EF8705B2F4}" presName="composite" presStyleCnt="0"/>
      <dgm:spPr/>
    </dgm:pt>
    <dgm:pt modelId="{E4ADB679-C1F5-4A34-A041-B5219BFDBA9B}" type="pres">
      <dgm:prSet presAssocID="{FF02F0BF-FE32-47F6-84BD-66EF8705B2F4}" presName="background" presStyleLbl="node0" presStyleIdx="0" presStyleCnt="3"/>
      <dgm:spPr/>
    </dgm:pt>
    <dgm:pt modelId="{46E97596-64E6-49C8-B2B7-C6C4DC54A113}" type="pres">
      <dgm:prSet presAssocID="{FF02F0BF-FE32-47F6-84BD-66EF8705B2F4}" presName="text" presStyleLbl="fgAcc0" presStyleIdx="0" presStyleCnt="3">
        <dgm:presLayoutVars>
          <dgm:chPref val="3"/>
        </dgm:presLayoutVars>
      </dgm:prSet>
      <dgm:spPr/>
    </dgm:pt>
    <dgm:pt modelId="{B7494DDD-5C97-41E5-BD44-5A5EE03B64CE}" type="pres">
      <dgm:prSet presAssocID="{FF02F0BF-FE32-47F6-84BD-66EF8705B2F4}" presName="hierChild2" presStyleCnt="0"/>
      <dgm:spPr/>
    </dgm:pt>
    <dgm:pt modelId="{1D659322-05E8-4661-9AED-216C5CEFEE74}" type="pres">
      <dgm:prSet presAssocID="{2CFB34B1-E42B-41FF-AC40-C1875904D0DB}" presName="hierRoot1" presStyleCnt="0"/>
      <dgm:spPr/>
    </dgm:pt>
    <dgm:pt modelId="{DC638E1E-CC19-4E9E-AAA3-148492963C4F}" type="pres">
      <dgm:prSet presAssocID="{2CFB34B1-E42B-41FF-AC40-C1875904D0DB}" presName="composite" presStyleCnt="0"/>
      <dgm:spPr/>
    </dgm:pt>
    <dgm:pt modelId="{0A3C934B-14E4-4AEB-93D3-D28B1E07CDCE}" type="pres">
      <dgm:prSet presAssocID="{2CFB34B1-E42B-41FF-AC40-C1875904D0DB}" presName="background" presStyleLbl="node0" presStyleIdx="1" presStyleCnt="3"/>
      <dgm:spPr/>
    </dgm:pt>
    <dgm:pt modelId="{BE59883D-0C6D-47CC-B163-B0B1341870AD}" type="pres">
      <dgm:prSet presAssocID="{2CFB34B1-E42B-41FF-AC40-C1875904D0DB}" presName="text" presStyleLbl="fgAcc0" presStyleIdx="1" presStyleCnt="3">
        <dgm:presLayoutVars>
          <dgm:chPref val="3"/>
        </dgm:presLayoutVars>
      </dgm:prSet>
      <dgm:spPr/>
    </dgm:pt>
    <dgm:pt modelId="{07A37F6B-6AEE-4965-95AA-13DBFB9CE611}" type="pres">
      <dgm:prSet presAssocID="{2CFB34B1-E42B-41FF-AC40-C1875904D0DB}" presName="hierChild2" presStyleCnt="0"/>
      <dgm:spPr/>
    </dgm:pt>
    <dgm:pt modelId="{BD4E4210-2EE9-46B4-94A5-3267D340C0E4}" type="pres">
      <dgm:prSet presAssocID="{D1D60803-A996-4D8C-B9B6-36C284C91D67}" presName="hierRoot1" presStyleCnt="0"/>
      <dgm:spPr/>
    </dgm:pt>
    <dgm:pt modelId="{71691A51-D34D-4B46-8854-47654E1D5435}" type="pres">
      <dgm:prSet presAssocID="{D1D60803-A996-4D8C-B9B6-36C284C91D67}" presName="composite" presStyleCnt="0"/>
      <dgm:spPr/>
    </dgm:pt>
    <dgm:pt modelId="{AFF43BEE-9A60-453B-B9A8-B044FE778DDE}" type="pres">
      <dgm:prSet presAssocID="{D1D60803-A996-4D8C-B9B6-36C284C91D67}" presName="background" presStyleLbl="node0" presStyleIdx="2" presStyleCnt="3"/>
      <dgm:spPr/>
    </dgm:pt>
    <dgm:pt modelId="{93D66BA7-C753-49A5-8382-A8BB6196554C}" type="pres">
      <dgm:prSet presAssocID="{D1D60803-A996-4D8C-B9B6-36C284C91D67}" presName="text" presStyleLbl="fgAcc0" presStyleIdx="2" presStyleCnt="3">
        <dgm:presLayoutVars>
          <dgm:chPref val="3"/>
        </dgm:presLayoutVars>
      </dgm:prSet>
      <dgm:spPr/>
    </dgm:pt>
    <dgm:pt modelId="{C86B5213-FDFE-40AD-80FF-5A7734D9F7E0}" type="pres">
      <dgm:prSet presAssocID="{D1D60803-A996-4D8C-B9B6-36C284C91D67}" presName="hierChild2" presStyleCnt="0"/>
      <dgm:spPr/>
    </dgm:pt>
  </dgm:ptLst>
  <dgm:cxnLst>
    <dgm:cxn modelId="{EA700405-7902-4732-91AD-11EA1874548D}" srcId="{DDC97F1F-91C3-4A78-B518-BE618D69B94E}" destId="{FF02F0BF-FE32-47F6-84BD-66EF8705B2F4}" srcOrd="0" destOrd="0" parTransId="{EFB010EF-E42C-4E93-9549-CA6D023B82BD}" sibTransId="{C730753D-2906-493E-821D-0E69AFFDFAF6}"/>
    <dgm:cxn modelId="{238E9A21-B910-49FF-B862-28FEEB61B52C}" srcId="{DDC97F1F-91C3-4A78-B518-BE618D69B94E}" destId="{2CFB34B1-E42B-41FF-AC40-C1875904D0DB}" srcOrd="1" destOrd="0" parTransId="{F6FCD972-4A8A-401A-B604-1657ACA1D8C7}" sibTransId="{B9B46434-E461-4EF9-9147-30F914B2B014}"/>
    <dgm:cxn modelId="{DA6DFE29-D349-48D0-80A2-B5E488A0BC27}" type="presOf" srcId="{D1D60803-A996-4D8C-B9B6-36C284C91D67}" destId="{93D66BA7-C753-49A5-8382-A8BB6196554C}" srcOrd="0" destOrd="0" presId="urn:microsoft.com/office/officeart/2005/8/layout/hierarchy1"/>
    <dgm:cxn modelId="{A3A8D15B-F551-40A2-B1F0-83272362BB42}" type="presOf" srcId="{2CFB34B1-E42B-41FF-AC40-C1875904D0DB}" destId="{BE59883D-0C6D-47CC-B163-B0B1341870AD}" srcOrd="0" destOrd="0" presId="urn:microsoft.com/office/officeart/2005/8/layout/hierarchy1"/>
    <dgm:cxn modelId="{11D66841-1D56-40A2-AF6C-0A28E63E2A99}" type="presOf" srcId="{DDC97F1F-91C3-4A78-B518-BE618D69B94E}" destId="{44E24A97-482B-46D2-8D4F-510ABB0ED111}" srcOrd="0" destOrd="0" presId="urn:microsoft.com/office/officeart/2005/8/layout/hierarchy1"/>
    <dgm:cxn modelId="{3E9CEA66-DDE7-4D32-A2C6-20DF984B392D}" srcId="{DDC97F1F-91C3-4A78-B518-BE618D69B94E}" destId="{D1D60803-A996-4D8C-B9B6-36C284C91D67}" srcOrd="2" destOrd="0" parTransId="{8CCD0553-BB1A-40B4-988C-048C45B8C1BA}" sibTransId="{5C292022-68C2-4CD0-8B71-91EF6246F1CD}"/>
    <dgm:cxn modelId="{2B576B94-0862-4B53-B122-AEE8389581AC}" type="presOf" srcId="{FF02F0BF-FE32-47F6-84BD-66EF8705B2F4}" destId="{46E97596-64E6-49C8-B2B7-C6C4DC54A113}" srcOrd="0" destOrd="0" presId="urn:microsoft.com/office/officeart/2005/8/layout/hierarchy1"/>
    <dgm:cxn modelId="{B1651C2C-06F0-4DEF-96A3-5E0C433FC281}" type="presParOf" srcId="{44E24A97-482B-46D2-8D4F-510ABB0ED111}" destId="{5DF5FB43-DA98-472A-AAE8-58643F48C3D6}" srcOrd="0" destOrd="0" presId="urn:microsoft.com/office/officeart/2005/8/layout/hierarchy1"/>
    <dgm:cxn modelId="{35F07F7F-F350-47EA-AFBC-2170E9C1370D}" type="presParOf" srcId="{5DF5FB43-DA98-472A-AAE8-58643F48C3D6}" destId="{05830408-2742-435B-9837-088C8B31465E}" srcOrd="0" destOrd="0" presId="urn:microsoft.com/office/officeart/2005/8/layout/hierarchy1"/>
    <dgm:cxn modelId="{4ED643C1-0422-492C-AC0F-77B2E199D056}" type="presParOf" srcId="{05830408-2742-435B-9837-088C8B31465E}" destId="{E4ADB679-C1F5-4A34-A041-B5219BFDBA9B}" srcOrd="0" destOrd="0" presId="urn:microsoft.com/office/officeart/2005/8/layout/hierarchy1"/>
    <dgm:cxn modelId="{CF47062B-BF44-47E8-A5F6-66C6B7DE5A66}" type="presParOf" srcId="{05830408-2742-435B-9837-088C8B31465E}" destId="{46E97596-64E6-49C8-B2B7-C6C4DC54A113}" srcOrd="1" destOrd="0" presId="urn:microsoft.com/office/officeart/2005/8/layout/hierarchy1"/>
    <dgm:cxn modelId="{F96D90E1-3D15-4A24-8B32-50666C2E6521}" type="presParOf" srcId="{5DF5FB43-DA98-472A-AAE8-58643F48C3D6}" destId="{B7494DDD-5C97-41E5-BD44-5A5EE03B64CE}" srcOrd="1" destOrd="0" presId="urn:microsoft.com/office/officeart/2005/8/layout/hierarchy1"/>
    <dgm:cxn modelId="{5883B356-69CA-49A0-8A49-EDB06C1DEE5D}" type="presParOf" srcId="{44E24A97-482B-46D2-8D4F-510ABB0ED111}" destId="{1D659322-05E8-4661-9AED-216C5CEFEE74}" srcOrd="1" destOrd="0" presId="urn:microsoft.com/office/officeart/2005/8/layout/hierarchy1"/>
    <dgm:cxn modelId="{A90FBBA7-5BA6-409A-9125-9F0E9B68BF77}" type="presParOf" srcId="{1D659322-05E8-4661-9AED-216C5CEFEE74}" destId="{DC638E1E-CC19-4E9E-AAA3-148492963C4F}" srcOrd="0" destOrd="0" presId="urn:microsoft.com/office/officeart/2005/8/layout/hierarchy1"/>
    <dgm:cxn modelId="{568E242C-EF72-4A59-86BC-572300332464}" type="presParOf" srcId="{DC638E1E-CC19-4E9E-AAA3-148492963C4F}" destId="{0A3C934B-14E4-4AEB-93D3-D28B1E07CDCE}" srcOrd="0" destOrd="0" presId="urn:microsoft.com/office/officeart/2005/8/layout/hierarchy1"/>
    <dgm:cxn modelId="{0E04F999-1B75-434E-9F4C-68F720594703}" type="presParOf" srcId="{DC638E1E-CC19-4E9E-AAA3-148492963C4F}" destId="{BE59883D-0C6D-47CC-B163-B0B1341870AD}" srcOrd="1" destOrd="0" presId="urn:microsoft.com/office/officeart/2005/8/layout/hierarchy1"/>
    <dgm:cxn modelId="{C682A306-FFAC-4BBA-BB2E-806A4D47B0E4}" type="presParOf" srcId="{1D659322-05E8-4661-9AED-216C5CEFEE74}" destId="{07A37F6B-6AEE-4965-95AA-13DBFB9CE611}" srcOrd="1" destOrd="0" presId="urn:microsoft.com/office/officeart/2005/8/layout/hierarchy1"/>
    <dgm:cxn modelId="{272CB63C-9F6F-43DE-8C80-E48A473C0A3E}" type="presParOf" srcId="{44E24A97-482B-46D2-8D4F-510ABB0ED111}" destId="{BD4E4210-2EE9-46B4-94A5-3267D340C0E4}" srcOrd="2" destOrd="0" presId="urn:microsoft.com/office/officeart/2005/8/layout/hierarchy1"/>
    <dgm:cxn modelId="{EB5C1DC6-A37B-4DF1-B6CA-D70CFAD641B1}" type="presParOf" srcId="{BD4E4210-2EE9-46B4-94A5-3267D340C0E4}" destId="{71691A51-D34D-4B46-8854-47654E1D5435}" srcOrd="0" destOrd="0" presId="urn:microsoft.com/office/officeart/2005/8/layout/hierarchy1"/>
    <dgm:cxn modelId="{4CAFD725-BA84-48E0-B53D-530990BD2D09}" type="presParOf" srcId="{71691A51-D34D-4B46-8854-47654E1D5435}" destId="{AFF43BEE-9A60-453B-B9A8-B044FE778DDE}" srcOrd="0" destOrd="0" presId="urn:microsoft.com/office/officeart/2005/8/layout/hierarchy1"/>
    <dgm:cxn modelId="{21A51170-966D-42F5-95F0-D5732B267A4E}" type="presParOf" srcId="{71691A51-D34D-4B46-8854-47654E1D5435}" destId="{93D66BA7-C753-49A5-8382-A8BB6196554C}" srcOrd="1" destOrd="0" presId="urn:microsoft.com/office/officeart/2005/8/layout/hierarchy1"/>
    <dgm:cxn modelId="{9A323FBB-6F47-49AD-840C-0B6EC4E7D810}" type="presParOf" srcId="{BD4E4210-2EE9-46B4-94A5-3267D340C0E4}" destId="{C86B5213-FDFE-40AD-80FF-5A7734D9F7E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9C96-4BF7-4E1A-9671-EDC3123114E2}">
      <dsp:nvSpPr>
        <dsp:cNvPr id="0" name=""/>
        <dsp:cNvSpPr/>
      </dsp:nvSpPr>
      <dsp:spPr>
        <a:xfrm>
          <a:off x="0" y="2652"/>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151DF-4544-4B98-B5A0-D65C01701813}">
      <dsp:nvSpPr>
        <dsp:cNvPr id="0" name=""/>
        <dsp:cNvSpPr/>
      </dsp:nvSpPr>
      <dsp:spPr>
        <a:xfrm>
          <a:off x="0" y="2652"/>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Salma sameh        ID 21-01548</a:t>
          </a:r>
        </a:p>
      </dsp:txBody>
      <dsp:txXfrm>
        <a:off x="0" y="2652"/>
        <a:ext cx="6052158" cy="904371"/>
      </dsp:txXfrm>
    </dsp:sp>
    <dsp:sp modelId="{C3AF500C-7737-4266-B651-E1D1E217C5E2}">
      <dsp:nvSpPr>
        <dsp:cNvPr id="0" name=""/>
        <dsp:cNvSpPr/>
      </dsp:nvSpPr>
      <dsp:spPr>
        <a:xfrm>
          <a:off x="0" y="907024"/>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866FF-FF08-4CED-BCD3-2981EFD892F2}">
      <dsp:nvSpPr>
        <dsp:cNvPr id="0" name=""/>
        <dsp:cNvSpPr/>
      </dsp:nvSpPr>
      <dsp:spPr>
        <a:xfrm>
          <a:off x="0" y="907024"/>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Ahmed ali            ID 21-00360</a:t>
          </a:r>
        </a:p>
      </dsp:txBody>
      <dsp:txXfrm>
        <a:off x="0" y="907024"/>
        <a:ext cx="6052158" cy="904371"/>
      </dsp:txXfrm>
    </dsp:sp>
    <dsp:sp modelId="{7C0217FD-B39E-4224-BFDA-1A135283FDCE}">
      <dsp:nvSpPr>
        <dsp:cNvPr id="0" name=""/>
        <dsp:cNvSpPr/>
      </dsp:nvSpPr>
      <dsp:spPr>
        <a:xfrm>
          <a:off x="0" y="1811396"/>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CAC25-8E9B-462A-8AD2-0411B60D5A11}">
      <dsp:nvSpPr>
        <dsp:cNvPr id="0" name=""/>
        <dsp:cNvSpPr/>
      </dsp:nvSpPr>
      <dsp:spPr>
        <a:xfrm>
          <a:off x="0" y="1811396"/>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Lubna ahmed        ID 21-00897</a:t>
          </a:r>
        </a:p>
      </dsp:txBody>
      <dsp:txXfrm>
        <a:off x="0" y="1811396"/>
        <a:ext cx="6052158" cy="904371"/>
      </dsp:txXfrm>
    </dsp:sp>
    <dsp:sp modelId="{6F6F66D5-8AE7-4003-8177-A583E5061F98}">
      <dsp:nvSpPr>
        <dsp:cNvPr id="0" name=""/>
        <dsp:cNvSpPr/>
      </dsp:nvSpPr>
      <dsp:spPr>
        <a:xfrm>
          <a:off x="0" y="2715767"/>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BD138-5A96-4B62-9E91-E738F5721CE5}">
      <dsp:nvSpPr>
        <dsp:cNvPr id="0" name=""/>
        <dsp:cNvSpPr/>
      </dsp:nvSpPr>
      <dsp:spPr>
        <a:xfrm>
          <a:off x="0" y="2715767"/>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Doha ahmed          ID 21-00602</a:t>
          </a:r>
        </a:p>
      </dsp:txBody>
      <dsp:txXfrm>
        <a:off x="0" y="2715767"/>
        <a:ext cx="6052158" cy="904371"/>
      </dsp:txXfrm>
    </dsp:sp>
    <dsp:sp modelId="{5440332D-2919-4705-815A-2E207DCB0559}">
      <dsp:nvSpPr>
        <dsp:cNvPr id="0" name=""/>
        <dsp:cNvSpPr/>
      </dsp:nvSpPr>
      <dsp:spPr>
        <a:xfrm>
          <a:off x="0" y="3620139"/>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7D96A-1D1B-455F-A4E6-9C0C82305E91}">
      <dsp:nvSpPr>
        <dsp:cNvPr id="0" name=""/>
        <dsp:cNvSpPr/>
      </dsp:nvSpPr>
      <dsp:spPr>
        <a:xfrm>
          <a:off x="0" y="3620139"/>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Ahmed Mahmoud    ID 21-00396</a:t>
          </a:r>
        </a:p>
      </dsp:txBody>
      <dsp:txXfrm>
        <a:off x="0" y="3620139"/>
        <a:ext cx="6052158" cy="904371"/>
      </dsp:txXfrm>
    </dsp:sp>
    <dsp:sp modelId="{AC96899A-F5DB-4D60-AE2B-473D41392E0E}">
      <dsp:nvSpPr>
        <dsp:cNvPr id="0" name=""/>
        <dsp:cNvSpPr/>
      </dsp:nvSpPr>
      <dsp:spPr>
        <a:xfrm>
          <a:off x="0" y="4524511"/>
          <a:ext cx="60521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5FA7B-8CD9-4E26-8C17-3C43E25A441E}">
      <dsp:nvSpPr>
        <dsp:cNvPr id="0" name=""/>
        <dsp:cNvSpPr/>
      </dsp:nvSpPr>
      <dsp:spPr>
        <a:xfrm>
          <a:off x="0" y="4524511"/>
          <a:ext cx="6052158" cy="90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Mohamed helmy     ID 21-01146</a:t>
          </a:r>
        </a:p>
      </dsp:txBody>
      <dsp:txXfrm>
        <a:off x="0" y="4524511"/>
        <a:ext cx="6052158" cy="904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8355D-D404-4614-855F-A9EA3DC120F4}">
      <dsp:nvSpPr>
        <dsp:cNvPr id="0" name=""/>
        <dsp:cNvSpPr/>
      </dsp:nvSpPr>
      <dsp:spPr>
        <a:xfrm>
          <a:off x="1747800"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34557-8F6D-49E5-9BFF-20DD0FDCF441}">
      <dsp:nvSpPr>
        <dsp:cNvPr id="0" name=""/>
        <dsp:cNvSpPr/>
      </dsp:nvSpPr>
      <dsp:spPr>
        <a:xfrm>
          <a:off x="559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dirty="0"/>
            <a:t>Training accuracy 86 .84%</a:t>
          </a:r>
        </a:p>
      </dsp:txBody>
      <dsp:txXfrm>
        <a:off x="559800" y="2973041"/>
        <a:ext cx="4320000" cy="720000"/>
      </dsp:txXfrm>
    </dsp:sp>
    <dsp:sp modelId="{01852573-86A8-4A9F-9C13-C749A03B1A9C}">
      <dsp:nvSpPr>
        <dsp:cNvPr id="0" name=""/>
        <dsp:cNvSpPr/>
      </dsp:nvSpPr>
      <dsp:spPr>
        <a:xfrm>
          <a:off x="6823800"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DCD0E-7B6E-4A0E-89C3-51483E2EA8CF}">
      <dsp:nvSpPr>
        <dsp:cNvPr id="0" name=""/>
        <dsp:cNvSpPr/>
      </dsp:nvSpPr>
      <dsp:spPr>
        <a:xfrm>
          <a:off x="5635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Testing accuracy 80.0%</a:t>
          </a:r>
        </a:p>
      </dsp:txBody>
      <dsp:txXfrm>
        <a:off x="5635800" y="2973041"/>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A1C4C-F89A-4BF3-A915-6AFA26FD4475}">
      <dsp:nvSpPr>
        <dsp:cNvPr id="0" name=""/>
        <dsp:cNvSpPr/>
      </dsp:nvSpPr>
      <dsp:spPr>
        <a:xfrm>
          <a:off x="1747800"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4D196-7634-455C-BE64-07B79BBD63CA}">
      <dsp:nvSpPr>
        <dsp:cNvPr id="0" name=""/>
        <dsp:cNvSpPr/>
      </dsp:nvSpPr>
      <dsp:spPr>
        <a:xfrm>
          <a:off x="559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training accuracy 100.0%</a:t>
          </a:r>
        </a:p>
      </dsp:txBody>
      <dsp:txXfrm>
        <a:off x="559800" y="2973041"/>
        <a:ext cx="4320000" cy="720000"/>
      </dsp:txXfrm>
    </dsp:sp>
    <dsp:sp modelId="{88E0C7D5-EE93-48AC-BB43-3B6A64A081B6}">
      <dsp:nvSpPr>
        <dsp:cNvPr id="0" name=""/>
        <dsp:cNvSpPr/>
      </dsp:nvSpPr>
      <dsp:spPr>
        <a:xfrm>
          <a:off x="6823800"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BB1F8-8E38-4DCD-BB8B-3E5CE3A8FD39}">
      <dsp:nvSpPr>
        <dsp:cNvPr id="0" name=""/>
        <dsp:cNvSpPr/>
      </dsp:nvSpPr>
      <dsp:spPr>
        <a:xfrm>
          <a:off x="5635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dirty="0"/>
            <a:t>Testing accuracy 92.0 %</a:t>
          </a:r>
        </a:p>
      </dsp:txBody>
      <dsp:txXfrm>
        <a:off x="5635800" y="2973041"/>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2129D-988C-4222-B6E6-7E53385FB1E2}">
      <dsp:nvSpPr>
        <dsp:cNvPr id="0" name=""/>
        <dsp:cNvSpPr/>
      </dsp:nvSpPr>
      <dsp:spPr>
        <a:xfrm>
          <a:off x="1747800"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A1008-AA2F-4DFD-96AD-86A8A09E8DF3}">
      <dsp:nvSpPr>
        <dsp:cNvPr id="0" name=""/>
        <dsp:cNvSpPr/>
      </dsp:nvSpPr>
      <dsp:spPr>
        <a:xfrm>
          <a:off x="559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training accuracy 87.5 %</a:t>
          </a:r>
        </a:p>
      </dsp:txBody>
      <dsp:txXfrm>
        <a:off x="559800" y="2973041"/>
        <a:ext cx="4320000" cy="720000"/>
      </dsp:txXfrm>
    </dsp:sp>
    <dsp:sp modelId="{95C13CE2-2385-43D7-A766-21CBE4E162B5}">
      <dsp:nvSpPr>
        <dsp:cNvPr id="0" name=""/>
        <dsp:cNvSpPr/>
      </dsp:nvSpPr>
      <dsp:spPr>
        <a:xfrm>
          <a:off x="6823800"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56F0A-3414-4396-A848-218981ABD81F}">
      <dsp:nvSpPr>
        <dsp:cNvPr id="0" name=""/>
        <dsp:cNvSpPr/>
      </dsp:nvSpPr>
      <dsp:spPr>
        <a:xfrm>
          <a:off x="5635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Testing accuracy  80.0 %</a:t>
          </a:r>
        </a:p>
      </dsp:txBody>
      <dsp:txXfrm>
        <a:off x="5635800" y="2973041"/>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2129D-988C-4222-B6E6-7E53385FB1E2}">
      <dsp:nvSpPr>
        <dsp:cNvPr id="0" name=""/>
        <dsp:cNvSpPr/>
      </dsp:nvSpPr>
      <dsp:spPr>
        <a:xfrm>
          <a:off x="1747800"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A1008-AA2F-4DFD-96AD-86A8A09E8DF3}">
      <dsp:nvSpPr>
        <dsp:cNvPr id="0" name=""/>
        <dsp:cNvSpPr/>
      </dsp:nvSpPr>
      <dsp:spPr>
        <a:xfrm>
          <a:off x="559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dirty="0"/>
            <a:t>training accuracy 92.5 %</a:t>
          </a:r>
        </a:p>
      </dsp:txBody>
      <dsp:txXfrm>
        <a:off x="559800" y="2973041"/>
        <a:ext cx="4320000" cy="720000"/>
      </dsp:txXfrm>
    </dsp:sp>
    <dsp:sp modelId="{95C13CE2-2385-43D7-A766-21CBE4E162B5}">
      <dsp:nvSpPr>
        <dsp:cNvPr id="0" name=""/>
        <dsp:cNvSpPr/>
      </dsp:nvSpPr>
      <dsp:spPr>
        <a:xfrm>
          <a:off x="6823800"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B56F0A-3414-4396-A848-218981ABD81F}">
      <dsp:nvSpPr>
        <dsp:cNvPr id="0" name=""/>
        <dsp:cNvSpPr/>
      </dsp:nvSpPr>
      <dsp:spPr>
        <a:xfrm>
          <a:off x="5635800"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dirty="0"/>
            <a:t>Testing accuracy  88.0 %</a:t>
          </a:r>
        </a:p>
      </dsp:txBody>
      <dsp:txXfrm>
        <a:off x="5635800" y="2973041"/>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DB679-C1F5-4A34-A041-B5219BFDBA9B}">
      <dsp:nvSpPr>
        <dsp:cNvPr id="0" name=""/>
        <dsp:cNvSpPr/>
      </dsp:nvSpPr>
      <dsp:spPr>
        <a:xfrm>
          <a:off x="0"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97596-64E6-49C8-B2B7-C6C4DC54A113}">
      <dsp:nvSpPr>
        <dsp:cNvPr id="0" name=""/>
        <dsp:cNvSpPr/>
      </dsp:nvSpPr>
      <dsp:spPr>
        <a:xfrm>
          <a:off x="328612"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Precision : the number of correct outputs provided by the model  or out of all positive classes that have predicted correctly by the model </a:t>
          </a:r>
        </a:p>
      </dsp:txBody>
      <dsp:txXfrm>
        <a:off x="383617" y="1398065"/>
        <a:ext cx="2847502" cy="1768010"/>
      </dsp:txXfrm>
    </dsp:sp>
    <dsp:sp modelId="{0A3C934B-14E4-4AEB-93D3-D28B1E07CDCE}">
      <dsp:nvSpPr>
        <dsp:cNvPr id="0" name=""/>
        <dsp:cNvSpPr/>
      </dsp:nvSpPr>
      <dsp:spPr>
        <a:xfrm>
          <a:off x="3614737"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59883D-0C6D-47CC-B163-B0B1341870AD}">
      <dsp:nvSpPr>
        <dsp:cNvPr id="0" name=""/>
        <dsp:cNvSpPr/>
      </dsp:nvSpPr>
      <dsp:spPr>
        <a:xfrm>
          <a:off x="3943350"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Recall : out of total positive classes , how our model predicted correctly  </a:t>
          </a:r>
        </a:p>
      </dsp:txBody>
      <dsp:txXfrm>
        <a:off x="3998355" y="1398065"/>
        <a:ext cx="2847502" cy="1768010"/>
      </dsp:txXfrm>
    </dsp:sp>
    <dsp:sp modelId="{AFF43BEE-9A60-453B-B9A8-B044FE778DDE}">
      <dsp:nvSpPr>
        <dsp:cNvPr id="0" name=""/>
        <dsp:cNvSpPr/>
      </dsp:nvSpPr>
      <dsp:spPr>
        <a:xfrm>
          <a:off x="7229475"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66BA7-C753-49A5-8382-A8BB6196554C}">
      <dsp:nvSpPr>
        <dsp:cNvPr id="0" name=""/>
        <dsp:cNvSpPr/>
      </dsp:nvSpPr>
      <dsp:spPr>
        <a:xfrm>
          <a:off x="7558087"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F-score : it  help us evaluate the recall and precision at the same time , the  f-score is max if recall equal to precision </a:t>
          </a:r>
        </a:p>
      </dsp:txBody>
      <dsp:txXfrm>
        <a:off x="7613092" y="1398065"/>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0T22:13:22.1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0:01:39.95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0:11:02.3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10/31/2024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580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11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720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606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381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217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3639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3119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7783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23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10/31/2024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57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10/31/2024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418547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15589B-633E-465E-CEFB-8D9865D03BD9}"/>
              </a:ext>
            </a:extLst>
          </p:cNvPr>
          <p:cNvPicPr>
            <a:picLocks noChangeAspect="1"/>
          </p:cNvPicPr>
          <p:nvPr/>
        </p:nvPicPr>
        <p:blipFill rotWithShape="1">
          <a:blip r:embed="rId2">
            <a:alphaModFix amt="50000"/>
          </a:blip>
          <a:srcRect t="6603" b="5849"/>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3B51B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C4AA0AF-A069-36CE-F958-49F00A2D81A4}"/>
              </a:ext>
            </a:extLst>
          </p:cNvPr>
          <p:cNvSpPr>
            <a:spLocks noGrp="1"/>
          </p:cNvSpPr>
          <p:nvPr>
            <p:ph type="ctrTitle"/>
          </p:nvPr>
        </p:nvSpPr>
        <p:spPr>
          <a:xfrm>
            <a:off x="2066925" y="1731762"/>
            <a:ext cx="8058150" cy="2453841"/>
          </a:xfrm>
        </p:spPr>
        <p:txBody>
          <a:bodyPr>
            <a:normAutofit/>
          </a:bodyPr>
          <a:lstStyle/>
          <a:p>
            <a:pPr algn="ctr">
              <a:lnSpc>
                <a:spcPct val="90000"/>
              </a:lnSpc>
            </a:pPr>
            <a:r>
              <a:rPr lang="en-US" sz="8100"/>
              <a:t>Pattern recognition</a:t>
            </a:r>
            <a:endParaRPr lang="en-GB" sz="8100"/>
          </a:p>
        </p:txBody>
      </p:sp>
      <p:sp>
        <p:nvSpPr>
          <p:cNvPr id="3" name="Subtitle 2">
            <a:extLst>
              <a:ext uri="{FF2B5EF4-FFF2-40B4-BE49-F238E27FC236}">
                <a16:creationId xmlns:a16="http://schemas.microsoft.com/office/drawing/2014/main" id="{6B68A327-242B-2629-5236-4448300F4FF9}"/>
              </a:ext>
            </a:extLst>
          </p:cNvPr>
          <p:cNvSpPr>
            <a:spLocks noGrp="1"/>
          </p:cNvSpPr>
          <p:nvPr>
            <p:ph type="subTitle" idx="1"/>
          </p:nvPr>
        </p:nvSpPr>
        <p:spPr>
          <a:xfrm>
            <a:off x="3228975" y="4599432"/>
            <a:ext cx="5734051" cy="934593"/>
          </a:xfrm>
        </p:spPr>
        <p:txBody>
          <a:bodyPr>
            <a:normAutofit/>
          </a:bodyPr>
          <a:lstStyle/>
          <a:p>
            <a:pPr algn="ctr"/>
            <a:r>
              <a:rPr lang="en-US" sz="3200"/>
              <a:t> </a:t>
            </a:r>
            <a:endParaRPr lang="en-GB" sz="320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3672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D1E1C-433E-9877-C92E-FDE9B731275D}"/>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a:t>Model processing</a:t>
            </a:r>
          </a:p>
        </p:txBody>
      </p:sp>
      <p:sp>
        <p:nvSpPr>
          <p:cNvPr id="3" name="Content Placeholder 2">
            <a:extLst>
              <a:ext uri="{FF2B5EF4-FFF2-40B4-BE49-F238E27FC236}">
                <a16:creationId xmlns:a16="http://schemas.microsoft.com/office/drawing/2014/main" id="{4126A780-2CC7-A77C-1221-43EDC953507A}"/>
              </a:ext>
            </a:extLst>
          </p:cNvPr>
          <p:cNvSpPr>
            <a:spLocks noGrp="1"/>
          </p:cNvSpPr>
          <p:nvPr>
            <p:ph idx="1"/>
          </p:nvPr>
        </p:nvSpPr>
        <p:spPr>
          <a:xfrm>
            <a:off x="638881" y="5660607"/>
            <a:ext cx="10909643" cy="552659"/>
          </a:xfrm>
        </p:spPr>
        <p:txBody>
          <a:bodyPr vert="horz" lIns="91440" tIns="45720" rIns="91440" bIns="45720" rtlCol="0" anchor="t">
            <a:normAutofit/>
          </a:bodyPr>
          <a:lstStyle/>
          <a:p>
            <a:pPr marL="0" indent="0" algn="ctr">
              <a:buNone/>
            </a:pPr>
            <a:r>
              <a:rPr lang="en-US" sz="2400"/>
              <a:t> </a:t>
            </a:r>
          </a:p>
        </p:txBody>
      </p:sp>
      <p:pic>
        <p:nvPicPr>
          <p:cNvPr id="7" name="Graphic 6" descr="Gears">
            <a:extLst>
              <a:ext uri="{FF2B5EF4-FFF2-40B4-BE49-F238E27FC236}">
                <a16:creationId xmlns:a16="http://schemas.microsoft.com/office/drawing/2014/main" id="{FE6C2F6B-5BB2-E1BA-7989-A874573CB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4"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6"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99021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7494C-2665-8410-2C9A-C86A9806DCFE}"/>
              </a:ext>
            </a:extLst>
          </p:cNvPr>
          <p:cNvSpPr>
            <a:spLocks noGrp="1"/>
          </p:cNvSpPr>
          <p:nvPr>
            <p:ph type="title"/>
          </p:nvPr>
        </p:nvSpPr>
        <p:spPr>
          <a:xfrm>
            <a:off x="630936" y="640080"/>
            <a:ext cx="4818888" cy="1481328"/>
          </a:xfrm>
        </p:spPr>
        <p:txBody>
          <a:bodyPr anchor="b">
            <a:normAutofit/>
          </a:bodyPr>
          <a:lstStyle/>
          <a:p>
            <a:r>
              <a:rPr lang="en-US" sz="5600"/>
              <a:t>Used model </a:t>
            </a:r>
            <a:endParaRPr lang="en-GB" sz="560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177940-CA09-C7BC-07D6-A0EEDFA753B9}"/>
              </a:ext>
            </a:extLst>
          </p:cNvPr>
          <p:cNvSpPr>
            <a:spLocks noGrp="1"/>
          </p:cNvSpPr>
          <p:nvPr>
            <p:ph idx="1"/>
          </p:nvPr>
        </p:nvSpPr>
        <p:spPr>
          <a:xfrm>
            <a:off x="630936" y="2660904"/>
            <a:ext cx="4818888" cy="3547872"/>
          </a:xfrm>
        </p:spPr>
        <p:txBody>
          <a:bodyPr anchor="t">
            <a:normAutofit/>
          </a:bodyPr>
          <a:lstStyle/>
          <a:p>
            <a:r>
              <a:rPr lang="en-US" dirty="0"/>
              <a:t> logistic regression  : </a:t>
            </a:r>
            <a:r>
              <a:rPr lang="en-GB" dirty="0"/>
              <a:t> a supervised machine learning algorithm that accomplishes binary classification tasks by predicting the probability of an outcome, event, or observation. The model delivers a binary or dichotomous outcome limited to two possible outcomes: yes/no</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descr="A graph with a blue line&#10;&#10;Description automatically generated">
            <a:extLst>
              <a:ext uri="{FF2B5EF4-FFF2-40B4-BE49-F238E27FC236}">
                <a16:creationId xmlns:a16="http://schemas.microsoft.com/office/drawing/2014/main" id="{73DF003E-A067-B24D-AE27-ED1CBDADC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048" y="1531552"/>
            <a:ext cx="5458968" cy="3794895"/>
          </a:xfrm>
          <a:prstGeom prst="rect">
            <a:avLst/>
          </a:prstGeom>
        </p:spPr>
      </p:pic>
    </p:spTree>
    <p:extLst>
      <p:ext uri="{BB962C8B-B14F-4D97-AF65-F5344CB8AC3E}">
        <p14:creationId xmlns:p14="http://schemas.microsoft.com/office/powerpoint/2010/main" val="111395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61CA-B52A-A580-BCD1-B97F67165365}"/>
              </a:ext>
            </a:extLst>
          </p:cNvPr>
          <p:cNvSpPr>
            <a:spLocks noGrp="1"/>
          </p:cNvSpPr>
          <p:nvPr>
            <p:ph type="title"/>
          </p:nvPr>
        </p:nvSpPr>
        <p:spPr/>
        <p:txBody>
          <a:bodyPr/>
          <a:lstStyle/>
          <a:p>
            <a:r>
              <a:rPr lang="en-US" sz="4800" dirty="0"/>
              <a:t>Training and testing accuracy </a:t>
            </a:r>
            <a:endParaRPr lang="en-GB" dirty="0"/>
          </a:p>
        </p:txBody>
      </p:sp>
      <p:graphicFrame>
        <p:nvGraphicFramePr>
          <p:cNvPr id="5" name="Content Placeholder 2">
            <a:extLst>
              <a:ext uri="{FF2B5EF4-FFF2-40B4-BE49-F238E27FC236}">
                <a16:creationId xmlns:a16="http://schemas.microsoft.com/office/drawing/2014/main" id="{CE00E368-15E2-4E12-A5AE-05781E9D9F54}"/>
              </a:ext>
            </a:extLst>
          </p:cNvPr>
          <p:cNvGraphicFramePr>
            <a:graphicFrameLocks noGrp="1"/>
          </p:cNvGraphicFramePr>
          <p:nvPr>
            <p:ph idx="1"/>
            <p:extLst>
              <p:ext uri="{D42A27DB-BD31-4B8C-83A1-F6EECF244321}">
                <p14:modId xmlns:p14="http://schemas.microsoft.com/office/powerpoint/2010/main" val="2997431396"/>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88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D013A-92E1-AC9F-C446-A77B69D86140}"/>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a:t>Used model </a:t>
            </a:r>
            <a:endParaRPr lang="en-GB" sz="6600"/>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3EA6C3-7AA6-6212-3F9F-2998D7CB4218}"/>
              </a:ext>
            </a:extLst>
          </p:cNvPr>
          <p:cNvSpPr>
            <a:spLocks noGrp="1"/>
          </p:cNvSpPr>
          <p:nvPr>
            <p:ph idx="1"/>
          </p:nvPr>
        </p:nvSpPr>
        <p:spPr>
          <a:xfrm>
            <a:off x="640080" y="2872899"/>
            <a:ext cx="4243589" cy="3320668"/>
          </a:xfrm>
        </p:spPr>
        <p:txBody>
          <a:bodyPr>
            <a:normAutofit/>
          </a:bodyPr>
          <a:lstStyle/>
          <a:p>
            <a:r>
              <a:rPr lang="en-US" dirty="0"/>
              <a:t> random forest classifier : </a:t>
            </a:r>
            <a:r>
              <a:rPr lang="en-GB" dirty="0"/>
              <a:t>In a random forest classification, multiple decision trees are created using different random subsets of the data and features. Each decision tree is like an expert, providing its opinion on how to classify the data</a:t>
            </a:r>
          </a:p>
        </p:txBody>
      </p:sp>
      <p:pic>
        <p:nvPicPr>
          <p:cNvPr id="5" name="Picture 4" descr="A diagram of a tree&#10;&#10;Description automatically generated">
            <a:extLst>
              <a:ext uri="{FF2B5EF4-FFF2-40B4-BE49-F238E27FC236}">
                <a16:creationId xmlns:a16="http://schemas.microsoft.com/office/drawing/2014/main" id="{DA52976C-E847-575A-F747-D652398B9991}"/>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5002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B235-C856-2ABC-F6D1-81E26AE2BDFA}"/>
              </a:ext>
            </a:extLst>
          </p:cNvPr>
          <p:cNvSpPr>
            <a:spLocks noGrp="1"/>
          </p:cNvSpPr>
          <p:nvPr>
            <p:ph type="title"/>
          </p:nvPr>
        </p:nvSpPr>
        <p:spPr/>
        <p:txBody>
          <a:bodyPr/>
          <a:lstStyle/>
          <a:p>
            <a:r>
              <a:rPr lang="en-US" sz="4800" dirty="0"/>
              <a:t>Training and testing accuracy </a:t>
            </a:r>
            <a:endParaRPr lang="en-GB" dirty="0"/>
          </a:p>
        </p:txBody>
      </p:sp>
      <p:graphicFrame>
        <p:nvGraphicFramePr>
          <p:cNvPr id="5" name="Content Placeholder 2">
            <a:extLst>
              <a:ext uri="{FF2B5EF4-FFF2-40B4-BE49-F238E27FC236}">
                <a16:creationId xmlns:a16="http://schemas.microsoft.com/office/drawing/2014/main" id="{01961770-8094-A34B-46C8-BF47EEA57F09}"/>
              </a:ext>
            </a:extLst>
          </p:cNvPr>
          <p:cNvGraphicFramePr>
            <a:graphicFrameLocks noGrp="1"/>
          </p:cNvGraphicFramePr>
          <p:nvPr>
            <p:ph idx="1"/>
            <p:extLst>
              <p:ext uri="{D42A27DB-BD31-4B8C-83A1-F6EECF244321}">
                <p14:modId xmlns:p14="http://schemas.microsoft.com/office/powerpoint/2010/main" val="2497297405"/>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20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7494C-2665-8410-2C9A-C86A9806DCFE}"/>
              </a:ext>
            </a:extLst>
          </p:cNvPr>
          <p:cNvSpPr>
            <a:spLocks noGrp="1"/>
          </p:cNvSpPr>
          <p:nvPr>
            <p:ph type="title"/>
          </p:nvPr>
        </p:nvSpPr>
        <p:spPr>
          <a:xfrm>
            <a:off x="630936" y="639520"/>
            <a:ext cx="3429000" cy="1719072"/>
          </a:xfrm>
        </p:spPr>
        <p:txBody>
          <a:bodyPr anchor="b">
            <a:normAutofit/>
          </a:bodyPr>
          <a:lstStyle/>
          <a:p>
            <a:r>
              <a:rPr lang="en-US"/>
              <a:t>Used model </a:t>
            </a:r>
            <a:endParaRPr lang="en-GB" dirty="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177940-CA09-C7BC-07D6-A0EEDFA753B9}"/>
              </a:ext>
            </a:extLst>
          </p:cNvPr>
          <p:cNvSpPr>
            <a:spLocks noGrp="1"/>
          </p:cNvSpPr>
          <p:nvPr>
            <p:ph idx="1"/>
          </p:nvPr>
        </p:nvSpPr>
        <p:spPr>
          <a:xfrm>
            <a:off x="630936" y="2807208"/>
            <a:ext cx="3429000" cy="3410712"/>
          </a:xfrm>
        </p:spPr>
        <p:txBody>
          <a:bodyPr anchor="t">
            <a:normAutofit/>
          </a:bodyPr>
          <a:lstStyle/>
          <a:p>
            <a:r>
              <a:rPr lang="en-US" sz="2400"/>
              <a:t>Support vector machine : </a:t>
            </a:r>
            <a:r>
              <a:rPr lang="en-GB" sz="2400"/>
              <a:t> a supervised machine learning algorithm that classifies data by finding an optimal line or hyperplane that maximizes the distance between each class in an N-dimensional space to get the least classification error </a:t>
            </a:r>
            <a:r>
              <a:rPr lang="en-US" sz="2400"/>
              <a:t> </a:t>
            </a:r>
            <a:endParaRPr lang="en-GB" sz="240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screen shot of a graph&#10;&#10;Description automatically generated">
            <a:extLst>
              <a:ext uri="{FF2B5EF4-FFF2-40B4-BE49-F238E27FC236}">
                <a16:creationId xmlns:a16="http://schemas.microsoft.com/office/drawing/2014/main" id="{1B14BA88-935F-54D2-3D0D-7C8C423FA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8818" y="640080"/>
            <a:ext cx="5214675" cy="5577840"/>
          </a:xfrm>
          <a:prstGeom prst="rect">
            <a:avLst/>
          </a:prstGeom>
        </p:spPr>
      </p:pic>
    </p:spTree>
    <p:extLst>
      <p:ext uri="{BB962C8B-B14F-4D97-AF65-F5344CB8AC3E}">
        <p14:creationId xmlns:p14="http://schemas.microsoft.com/office/powerpoint/2010/main" val="390214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B235-C856-2ABC-F6D1-81E26AE2BDFA}"/>
              </a:ext>
            </a:extLst>
          </p:cNvPr>
          <p:cNvSpPr>
            <a:spLocks noGrp="1"/>
          </p:cNvSpPr>
          <p:nvPr>
            <p:ph type="title"/>
          </p:nvPr>
        </p:nvSpPr>
        <p:spPr/>
        <p:txBody>
          <a:bodyPr/>
          <a:lstStyle/>
          <a:p>
            <a:r>
              <a:rPr lang="en-US" sz="4800" dirty="0"/>
              <a:t>Training and testing accuracy </a:t>
            </a:r>
            <a:endParaRPr lang="en-GB" dirty="0"/>
          </a:p>
        </p:txBody>
      </p:sp>
      <p:graphicFrame>
        <p:nvGraphicFramePr>
          <p:cNvPr id="5" name="Content Placeholder 2">
            <a:extLst>
              <a:ext uri="{FF2B5EF4-FFF2-40B4-BE49-F238E27FC236}">
                <a16:creationId xmlns:a16="http://schemas.microsoft.com/office/drawing/2014/main" id="{61EEFF99-5F64-86D7-75D5-FBEBF17B015B}"/>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5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494C-2665-8410-2C9A-C86A9806DCFE}"/>
              </a:ext>
            </a:extLst>
          </p:cNvPr>
          <p:cNvSpPr>
            <a:spLocks noGrp="1"/>
          </p:cNvSpPr>
          <p:nvPr>
            <p:ph type="title"/>
          </p:nvPr>
        </p:nvSpPr>
        <p:spPr/>
        <p:txBody>
          <a:bodyPr/>
          <a:lstStyle/>
          <a:p>
            <a:r>
              <a:rPr lang="en-US" dirty="0"/>
              <a:t>Used model </a:t>
            </a:r>
            <a:endParaRPr lang="en-GB" dirty="0"/>
          </a:p>
        </p:txBody>
      </p:sp>
      <p:sp>
        <p:nvSpPr>
          <p:cNvPr id="3" name="Content Placeholder 2">
            <a:extLst>
              <a:ext uri="{FF2B5EF4-FFF2-40B4-BE49-F238E27FC236}">
                <a16:creationId xmlns:a16="http://schemas.microsoft.com/office/drawing/2014/main" id="{91177940-CA09-C7BC-07D6-A0EEDFA753B9}"/>
              </a:ext>
            </a:extLst>
          </p:cNvPr>
          <p:cNvSpPr>
            <a:spLocks noGrp="1"/>
          </p:cNvSpPr>
          <p:nvPr>
            <p:ph idx="1"/>
          </p:nvPr>
        </p:nvSpPr>
        <p:spPr>
          <a:xfrm>
            <a:off x="838200" y="1929384"/>
            <a:ext cx="5257800" cy="4251960"/>
          </a:xfrm>
        </p:spPr>
        <p:txBody>
          <a:bodyPr/>
          <a:lstStyle/>
          <a:p>
            <a:r>
              <a:rPr lang="en-US" dirty="0"/>
              <a:t>Naïve bayes : </a:t>
            </a:r>
            <a:r>
              <a:rPr lang="en-GB" dirty="0"/>
              <a:t>is part of a family of generative learning algorithms, meaning that it seeks to model the distribution of inputs of a given class or category. Unlike discriminative classifiers, like logistic regression, it does not learn which features are most important to differentiate between classes.</a:t>
            </a:r>
          </a:p>
          <a:p>
            <a:endParaRPr lang="en-GB" dirty="0"/>
          </a:p>
        </p:txBody>
      </p:sp>
      <p:pic>
        <p:nvPicPr>
          <p:cNvPr id="5" name="Picture 4">
            <a:extLst>
              <a:ext uri="{FF2B5EF4-FFF2-40B4-BE49-F238E27FC236}">
                <a16:creationId xmlns:a16="http://schemas.microsoft.com/office/drawing/2014/main" id="{D79591AF-76C1-10BF-2DA2-81CBC1CDD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9" y="1929384"/>
            <a:ext cx="5037221" cy="4071365"/>
          </a:xfrm>
          <a:prstGeom prst="rect">
            <a:avLst/>
          </a:prstGeom>
        </p:spPr>
      </p:pic>
    </p:spTree>
    <p:extLst>
      <p:ext uri="{BB962C8B-B14F-4D97-AF65-F5344CB8AC3E}">
        <p14:creationId xmlns:p14="http://schemas.microsoft.com/office/powerpoint/2010/main" val="186267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B235-C856-2ABC-F6D1-81E26AE2BDFA}"/>
              </a:ext>
            </a:extLst>
          </p:cNvPr>
          <p:cNvSpPr>
            <a:spLocks noGrp="1"/>
          </p:cNvSpPr>
          <p:nvPr>
            <p:ph type="title"/>
          </p:nvPr>
        </p:nvSpPr>
        <p:spPr/>
        <p:txBody>
          <a:bodyPr/>
          <a:lstStyle/>
          <a:p>
            <a:r>
              <a:rPr lang="en-US" sz="4800" dirty="0"/>
              <a:t>Training and testing accuracy </a:t>
            </a:r>
            <a:endParaRPr lang="en-GB" dirty="0"/>
          </a:p>
        </p:txBody>
      </p:sp>
      <p:graphicFrame>
        <p:nvGraphicFramePr>
          <p:cNvPr id="5" name="Content Placeholder 2">
            <a:extLst>
              <a:ext uri="{FF2B5EF4-FFF2-40B4-BE49-F238E27FC236}">
                <a16:creationId xmlns:a16="http://schemas.microsoft.com/office/drawing/2014/main" id="{61EEFF99-5F64-86D7-75D5-FBEBF17B015B}"/>
              </a:ext>
            </a:extLst>
          </p:cNvPr>
          <p:cNvGraphicFramePr>
            <a:graphicFrameLocks noGrp="1"/>
          </p:cNvGraphicFramePr>
          <p:nvPr>
            <p:ph idx="1"/>
            <p:extLst>
              <p:ext uri="{D42A27DB-BD31-4B8C-83A1-F6EECF244321}">
                <p14:modId xmlns:p14="http://schemas.microsoft.com/office/powerpoint/2010/main" val="414197550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57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6E5A-9B2E-8219-6EDD-B725315BCCA4}"/>
              </a:ext>
            </a:extLst>
          </p:cNvPr>
          <p:cNvSpPr>
            <a:spLocks noGrp="1"/>
          </p:cNvSpPr>
          <p:nvPr>
            <p:ph type="title"/>
          </p:nvPr>
        </p:nvSpPr>
        <p:spPr/>
        <p:txBody>
          <a:bodyPr/>
          <a:lstStyle/>
          <a:p>
            <a:r>
              <a:rPr lang="en-US" dirty="0"/>
              <a:t>Performance measures </a:t>
            </a:r>
            <a:endParaRPr lang="en-GB" dirty="0"/>
          </a:p>
        </p:txBody>
      </p:sp>
      <p:graphicFrame>
        <p:nvGraphicFramePr>
          <p:cNvPr id="7" name="Content Placeholder 2">
            <a:extLst>
              <a:ext uri="{FF2B5EF4-FFF2-40B4-BE49-F238E27FC236}">
                <a16:creationId xmlns:a16="http://schemas.microsoft.com/office/drawing/2014/main" id="{B1A22E28-FEEE-F402-C8B6-A0B30E3BE7F8}"/>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54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98A17-3549-17EE-606B-A8F37CC5313A}"/>
              </a:ext>
            </a:extLst>
          </p:cNvPr>
          <p:cNvSpPr>
            <a:spLocks noGrp="1"/>
          </p:cNvSpPr>
          <p:nvPr>
            <p:ph type="title"/>
          </p:nvPr>
        </p:nvSpPr>
        <p:spPr>
          <a:xfrm>
            <a:off x="841248" y="548640"/>
            <a:ext cx="3419540" cy="5431536"/>
          </a:xfrm>
        </p:spPr>
        <p:txBody>
          <a:bodyPr>
            <a:normAutofit/>
          </a:bodyPr>
          <a:lstStyle/>
          <a:p>
            <a:r>
              <a:rPr lang="en-US" sz="5100"/>
              <a:t>Team members </a:t>
            </a:r>
            <a:endParaRPr lang="en-GB" sz="5100"/>
          </a:p>
        </p:txBody>
      </p:sp>
      <p:sp>
        <p:nvSpPr>
          <p:cNvPr id="2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3B51B1"/>
          </a:solidFill>
          <a:ln w="41275"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76341E69-04F7-D7D6-3BF2-AFDAA930BF58}"/>
              </a:ext>
            </a:extLst>
          </p:cNvPr>
          <p:cNvGraphicFramePr>
            <a:graphicFrameLocks noGrp="1"/>
          </p:cNvGraphicFramePr>
          <p:nvPr>
            <p:ph idx="1"/>
            <p:extLst>
              <p:ext uri="{D42A27DB-BD31-4B8C-83A1-F6EECF244321}">
                <p14:modId xmlns:p14="http://schemas.microsoft.com/office/powerpoint/2010/main" val="3281620083"/>
              </p:ext>
            </p:extLst>
          </p:nvPr>
        </p:nvGraphicFramePr>
        <p:xfrm>
          <a:off x="5298595" y="552091"/>
          <a:ext cx="6052158"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86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D2822-CDF3-BFF2-0C12-3F56363D8F28}"/>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a:t>Project drive link </a:t>
            </a:r>
            <a:endParaRPr lang="en-US" sz="9600" dirty="0"/>
          </a:p>
        </p:txBody>
      </p:sp>
      <p:sp>
        <p:nvSpPr>
          <p:cNvPr id="8" name="TextBox 7">
            <a:extLst>
              <a:ext uri="{FF2B5EF4-FFF2-40B4-BE49-F238E27FC236}">
                <a16:creationId xmlns:a16="http://schemas.microsoft.com/office/drawing/2014/main" id="{87441156-56A4-B866-BF29-F01D5196448B}"/>
              </a:ext>
            </a:extLst>
          </p:cNvPr>
          <p:cNvSpPr txBox="1"/>
          <p:nvPr/>
        </p:nvSpPr>
        <p:spPr>
          <a:xfrm>
            <a:off x="4853699" y="4631161"/>
            <a:ext cx="6707366" cy="1569486"/>
          </a:xfrm>
          <a:prstGeom prst="rect">
            <a:avLst/>
          </a:prstGeom>
        </p:spPr>
        <p:txBody>
          <a:bodyPr vert="horz" lIns="91440" tIns="45720" rIns="91440" bIns="45720" rtlCol="0">
            <a:normAutofit/>
          </a:bodyPr>
          <a:lstStyle/>
          <a:p>
            <a:pPr>
              <a:lnSpc>
                <a:spcPct val="110000"/>
              </a:lnSpc>
              <a:spcBef>
                <a:spcPts val="1000"/>
              </a:spcBef>
            </a:pPr>
            <a:r>
              <a:rPr lang="en-US" sz="2800"/>
              <a:t>https://drive.google.com/drive/folders/1Dxp2zqtWgAJHspDQx6qdKdJ4teCTPuhw?usp=sharing</a:t>
            </a:r>
          </a:p>
        </p:txBody>
      </p:sp>
      <p:sp>
        <p:nvSpPr>
          <p:cNvPr id="2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rker">
            <a:extLst>
              <a:ext uri="{FF2B5EF4-FFF2-40B4-BE49-F238E27FC236}">
                <a16:creationId xmlns:a16="http://schemas.microsoft.com/office/drawing/2014/main" id="{846D004D-5189-BF81-4FF9-287F8E4609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126926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16CA3-B62A-BE50-788A-4E0118AB1577}"/>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10000"/>
              <a:t> thank you </a:t>
            </a:r>
          </a:p>
        </p:txBody>
      </p:sp>
      <p:sp>
        <p:nvSpPr>
          <p:cNvPr id="3" name="Content Placeholder 2">
            <a:extLst>
              <a:ext uri="{FF2B5EF4-FFF2-40B4-BE49-F238E27FC236}">
                <a16:creationId xmlns:a16="http://schemas.microsoft.com/office/drawing/2014/main" id="{9C0568C4-ED7D-9A14-8EC2-6BF8A08E7490}"/>
              </a:ext>
            </a:extLst>
          </p:cNvPr>
          <p:cNvSpPr>
            <a:spLocks noGrp="1"/>
          </p:cNvSpPr>
          <p:nvPr>
            <p:ph idx="1"/>
          </p:nvPr>
        </p:nvSpPr>
        <p:spPr>
          <a:xfrm>
            <a:off x="638881" y="5660607"/>
            <a:ext cx="10909643" cy="552659"/>
          </a:xfrm>
        </p:spPr>
        <p:txBody>
          <a:bodyPr vert="horz" lIns="91440" tIns="45720" rIns="91440" bIns="45720" rtlCol="0" anchor="t">
            <a:normAutofit/>
          </a:bodyPr>
          <a:lstStyle/>
          <a:p>
            <a:pPr marL="0" indent="0" algn="ctr">
              <a:buNone/>
            </a:pPr>
            <a:r>
              <a:rPr lang="en-US" sz="2400"/>
              <a:t> </a:t>
            </a:r>
          </a:p>
        </p:txBody>
      </p:sp>
      <p:pic>
        <p:nvPicPr>
          <p:cNvPr id="7" name="Graphic 6" descr="Accept">
            <a:extLst>
              <a:ext uri="{FF2B5EF4-FFF2-40B4-BE49-F238E27FC236}">
                <a16:creationId xmlns:a16="http://schemas.microsoft.com/office/drawing/2014/main" id="{DF30D7A4-C5C9-2652-DFA9-89B77A16C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4"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7676760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1CD73-916A-82DD-4C12-80FA7B6E6AF8}"/>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a:t>Project idea </a:t>
            </a:r>
            <a:endParaRPr lang="en-GB" sz="6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4B742C-3DE7-A478-D2D5-6FA8298E9D09}"/>
              </a:ext>
            </a:extLst>
          </p:cNvPr>
          <p:cNvSpPr>
            <a:spLocks noGrp="1"/>
          </p:cNvSpPr>
          <p:nvPr>
            <p:ph idx="1"/>
          </p:nvPr>
        </p:nvSpPr>
        <p:spPr>
          <a:xfrm>
            <a:off x="640080" y="2872899"/>
            <a:ext cx="4243589" cy="3320668"/>
          </a:xfrm>
        </p:spPr>
        <p:txBody>
          <a:bodyPr>
            <a:normAutofit/>
          </a:bodyPr>
          <a:lstStyle/>
          <a:p>
            <a:r>
              <a:rPr lang="en-US" dirty="0"/>
              <a:t>Heart disease prediction model</a:t>
            </a:r>
            <a:endParaRPr lang="en-GB" dirty="0"/>
          </a:p>
        </p:txBody>
      </p:sp>
      <p:pic>
        <p:nvPicPr>
          <p:cNvPr id="5" name="Picture 4" descr="A stethoscope formed in a heart">
            <a:extLst>
              <a:ext uri="{FF2B5EF4-FFF2-40B4-BE49-F238E27FC236}">
                <a16:creationId xmlns:a16="http://schemas.microsoft.com/office/drawing/2014/main" id="{3F852303-5DEB-A7E7-B41E-920DA031B6F5}"/>
              </a:ext>
            </a:extLst>
          </p:cNvPr>
          <p:cNvPicPr>
            <a:picLocks noChangeAspect="1"/>
          </p:cNvPicPr>
          <p:nvPr/>
        </p:nvPicPr>
        <p:blipFill rotWithShape="1">
          <a:blip r:embed="rId2"/>
          <a:srcRect l="11254" r="2405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7577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6C39A-C3E0-4CA3-BE9C-CA9EB5A978BF}"/>
              </a:ext>
            </a:extLst>
          </p:cNvPr>
          <p:cNvSpPr>
            <a:spLocks noGrp="1"/>
          </p:cNvSpPr>
          <p:nvPr>
            <p:ph type="title"/>
          </p:nvPr>
        </p:nvSpPr>
        <p:spPr>
          <a:xfrm>
            <a:off x="640080" y="325370"/>
            <a:ext cx="6894576" cy="1784538"/>
          </a:xfrm>
        </p:spPr>
        <p:txBody>
          <a:bodyPr anchor="b">
            <a:normAutofit/>
          </a:bodyPr>
          <a:lstStyle/>
          <a:p>
            <a:pPr>
              <a:lnSpc>
                <a:spcPct val="90000"/>
              </a:lnSpc>
            </a:pPr>
            <a:r>
              <a:rPr lang="en-US" sz="6100"/>
              <a:t>Project description </a:t>
            </a:r>
            <a:endParaRPr lang="en-GB" sz="61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CF75C-A906-E431-E730-1D041DFE8932}"/>
              </a:ext>
            </a:extLst>
          </p:cNvPr>
          <p:cNvSpPr>
            <a:spLocks noGrp="1"/>
          </p:cNvSpPr>
          <p:nvPr>
            <p:ph idx="1"/>
          </p:nvPr>
        </p:nvSpPr>
        <p:spPr>
          <a:xfrm>
            <a:off x="640080" y="2708307"/>
            <a:ext cx="6894576" cy="3485260"/>
          </a:xfrm>
        </p:spPr>
        <p:txBody>
          <a:bodyPr>
            <a:normAutofit/>
          </a:bodyPr>
          <a:lstStyle/>
          <a:p>
            <a:r>
              <a:rPr lang="en-US" dirty="0"/>
              <a:t>our machine learning model </a:t>
            </a:r>
            <a:r>
              <a:rPr lang="en-US" kern="1200" dirty="0">
                <a:latin typeface="+mn-lt"/>
                <a:ea typeface="+mn-ea"/>
                <a:cs typeface="+mn-cs"/>
              </a:rPr>
              <a:t> </a:t>
            </a:r>
            <a:r>
              <a:rPr lang="en-US" dirty="0"/>
              <a:t>is trained on </a:t>
            </a:r>
            <a:r>
              <a:rPr lang="en-US" kern="1200" dirty="0">
                <a:latin typeface="+mn-lt"/>
                <a:ea typeface="+mn-ea"/>
                <a:cs typeface="+mn-cs"/>
              </a:rPr>
              <a:t> heart disease dataset that include  13 feature  and 250 row that predict whether the person </a:t>
            </a:r>
            <a:r>
              <a:rPr lang="en-US" dirty="0"/>
              <a:t>have heart disease or not </a:t>
            </a:r>
            <a:r>
              <a:rPr lang="en-US" kern="1200" dirty="0">
                <a:latin typeface="+mn-lt"/>
                <a:ea typeface="+mn-ea"/>
                <a:cs typeface="+mn-cs"/>
              </a:rPr>
              <a:t> </a:t>
            </a:r>
          </a:p>
          <a:p>
            <a:endParaRPr lang="en-GB" dirty="0"/>
          </a:p>
        </p:txBody>
      </p:sp>
      <p:pic>
        <p:nvPicPr>
          <p:cNvPr id="5" name="Picture 4" descr="Cardiogram">
            <a:extLst>
              <a:ext uri="{FF2B5EF4-FFF2-40B4-BE49-F238E27FC236}">
                <a16:creationId xmlns:a16="http://schemas.microsoft.com/office/drawing/2014/main" id="{7ECDD1AF-3FFF-ED86-93CC-177175ABB05A}"/>
              </a:ext>
            </a:extLst>
          </p:cNvPr>
          <p:cNvPicPr>
            <a:picLocks noChangeAspect="1"/>
          </p:cNvPicPr>
          <p:nvPr/>
        </p:nvPicPr>
        <p:blipFill rotWithShape="1">
          <a:blip r:embed="rId2"/>
          <a:srcRect l="26687" r="34035"/>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400825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9DA-8750-4559-A36B-1342913CCED8}"/>
              </a:ext>
            </a:extLst>
          </p:cNvPr>
          <p:cNvSpPr>
            <a:spLocks noGrp="1"/>
          </p:cNvSpPr>
          <p:nvPr>
            <p:ph type="title"/>
          </p:nvPr>
        </p:nvSpPr>
        <p:spPr/>
        <p:txBody>
          <a:bodyPr/>
          <a:lstStyle/>
          <a:p>
            <a:r>
              <a:rPr lang="en-US" dirty="0"/>
              <a:t>project imported library </a:t>
            </a:r>
            <a:endParaRPr lang="en-GB" dirty="0"/>
          </a:p>
        </p:txBody>
      </p:sp>
      <p:sp>
        <p:nvSpPr>
          <p:cNvPr id="3" name="Content Placeholder 2">
            <a:extLst>
              <a:ext uri="{FF2B5EF4-FFF2-40B4-BE49-F238E27FC236}">
                <a16:creationId xmlns:a16="http://schemas.microsoft.com/office/drawing/2014/main" id="{925C77D4-2AC2-6040-0707-F56A68BEBCBB}"/>
              </a:ext>
            </a:extLst>
          </p:cNvPr>
          <p:cNvSpPr>
            <a:spLocks noGrp="1"/>
          </p:cNvSpPr>
          <p:nvPr>
            <p:ph idx="1"/>
          </p:nvPr>
        </p:nvSpPr>
        <p:spPr/>
        <p:txBody>
          <a:bodyPr/>
          <a:lstStyle/>
          <a:p>
            <a:r>
              <a:rPr lang="en-US" dirty="0"/>
              <a:t> </a:t>
            </a:r>
            <a:r>
              <a:rPr lang="en-US" sz="2800" dirty="0"/>
              <a:t>Numpy as np  to make  mathematical operations on arrays </a:t>
            </a:r>
          </a:p>
          <a:p>
            <a:r>
              <a:rPr lang="en-US" sz="2800" dirty="0"/>
              <a:t>Pandas as pd used to work with  dataset and load into dataframes </a:t>
            </a:r>
          </a:p>
          <a:p>
            <a:r>
              <a:rPr lang="en-US" sz="2800" dirty="0"/>
              <a:t>matplotlib.pyplot as plt  is used to create interactive visualization of data which help in data analysis and data representation</a:t>
            </a:r>
          </a:p>
          <a:p>
            <a:r>
              <a:rPr lang="en-US" sz="2800" dirty="0"/>
              <a:t>  </a:t>
            </a:r>
            <a:r>
              <a:rPr lang="en-GB" sz="2800" dirty="0"/>
              <a:t>Seaborn as sns to make statistical graphics to help in understanding and visualization of data </a:t>
            </a:r>
          </a:p>
          <a:p>
            <a:endParaRPr lang="en-US" sz="2800" dirty="0"/>
          </a:p>
          <a:p>
            <a:endParaRPr lang="en-GB" dirty="0"/>
          </a:p>
        </p:txBody>
      </p:sp>
    </p:spTree>
    <p:extLst>
      <p:ext uri="{BB962C8B-B14F-4D97-AF65-F5344CB8AC3E}">
        <p14:creationId xmlns:p14="http://schemas.microsoft.com/office/powerpoint/2010/main" val="200857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C6D2C-C001-2B12-ABD0-0B5EF23142B7}"/>
              </a:ext>
            </a:extLst>
          </p:cNvPr>
          <p:cNvSpPr>
            <a:spLocks noGrp="1"/>
          </p:cNvSpPr>
          <p:nvPr>
            <p:ph type="title"/>
          </p:nvPr>
        </p:nvSpPr>
        <p:spPr>
          <a:xfrm>
            <a:off x="4654296" y="329184"/>
            <a:ext cx="6894576" cy="1783080"/>
          </a:xfrm>
        </p:spPr>
        <p:txBody>
          <a:bodyPr anchor="b">
            <a:normAutofit/>
          </a:bodyPr>
          <a:lstStyle/>
          <a:p>
            <a:r>
              <a:rPr lang="en-US" sz="6700"/>
              <a:t>Dataset features </a:t>
            </a:r>
            <a:endParaRPr lang="en-GB" sz="6700"/>
          </a:p>
        </p:txBody>
      </p:sp>
      <p:pic>
        <p:nvPicPr>
          <p:cNvPr id="5" name="Picture 4" descr="Desk with stethoscope and computer keyboard">
            <a:extLst>
              <a:ext uri="{FF2B5EF4-FFF2-40B4-BE49-F238E27FC236}">
                <a16:creationId xmlns:a16="http://schemas.microsoft.com/office/drawing/2014/main" id="{52D44847-ECF5-309E-A642-A5D586F233E4}"/>
              </a:ext>
            </a:extLst>
          </p:cNvPr>
          <p:cNvPicPr>
            <a:picLocks noChangeAspect="1"/>
          </p:cNvPicPr>
          <p:nvPr/>
        </p:nvPicPr>
        <p:blipFill rotWithShape="1">
          <a:blip r:embed="rId2"/>
          <a:srcRect l="57754" r="280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9C0D9-1D53-BD5D-2273-10219DEB1442}"/>
              </a:ext>
            </a:extLst>
          </p:cNvPr>
          <p:cNvSpPr>
            <a:spLocks noGrp="1"/>
          </p:cNvSpPr>
          <p:nvPr>
            <p:ph idx="1"/>
          </p:nvPr>
        </p:nvSpPr>
        <p:spPr>
          <a:xfrm>
            <a:off x="4654296" y="2706624"/>
            <a:ext cx="6894576" cy="3483864"/>
          </a:xfrm>
        </p:spPr>
        <p:txBody>
          <a:bodyPr>
            <a:normAutofit/>
          </a:bodyPr>
          <a:lstStyle/>
          <a:p>
            <a:r>
              <a:rPr lang="en-US" dirty="0"/>
              <a:t>Our dataset contain features that describe the human medical information , that will be used to train our model to determine whether that person can get  heart disease </a:t>
            </a:r>
            <a:endParaRPr lang="en-GB" dirty="0"/>
          </a:p>
        </p:txBody>
      </p:sp>
    </p:spTree>
    <p:extLst>
      <p:ext uri="{BB962C8B-B14F-4D97-AF65-F5344CB8AC3E}">
        <p14:creationId xmlns:p14="http://schemas.microsoft.com/office/powerpoint/2010/main" val="118980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5025-6267-8064-8CDB-5F312B28F543}"/>
              </a:ext>
            </a:extLst>
          </p:cNvPr>
          <p:cNvSpPr>
            <a:spLocks noGrp="1"/>
          </p:cNvSpPr>
          <p:nvPr>
            <p:ph type="title"/>
          </p:nvPr>
        </p:nvSpPr>
        <p:spPr/>
        <p:txBody>
          <a:bodyPr/>
          <a:lstStyle/>
          <a:p>
            <a:r>
              <a:rPr lang="en-US" dirty="0"/>
              <a:t>  Data cleaning and preprocessing </a:t>
            </a:r>
            <a:endParaRPr lang="en-GB" dirty="0"/>
          </a:p>
        </p:txBody>
      </p:sp>
      <p:sp>
        <p:nvSpPr>
          <p:cNvPr id="3" name="Content Placeholder 2">
            <a:extLst>
              <a:ext uri="{FF2B5EF4-FFF2-40B4-BE49-F238E27FC236}">
                <a16:creationId xmlns:a16="http://schemas.microsoft.com/office/drawing/2014/main" id="{450B6792-7A92-86D3-BD5D-B327876C54E5}"/>
              </a:ext>
            </a:extLst>
          </p:cNvPr>
          <p:cNvSpPr>
            <a:spLocks noGrp="1"/>
          </p:cNvSpPr>
          <p:nvPr>
            <p:ph idx="1"/>
          </p:nvPr>
        </p:nvSpPr>
        <p:spPr/>
        <p:txBody>
          <a:bodyPr/>
          <a:lstStyle/>
          <a:p>
            <a:r>
              <a:rPr lang="en-US" dirty="0"/>
              <a:t> in our dataset we use preprocessing methods that help the model to train giving the highest and best accuracy </a:t>
            </a:r>
          </a:p>
          <a:p>
            <a:r>
              <a:rPr lang="en-US" dirty="0"/>
              <a:t> we use  some diagrams like histplot , swarm to explain the features well  </a:t>
            </a:r>
          </a:p>
          <a:p>
            <a:r>
              <a:rPr lang="en-US" dirty="0"/>
              <a:t>Data standardization</a:t>
            </a:r>
            <a:r>
              <a:rPr lang="en-GB" dirty="0"/>
              <a:t> a preprocessing step in machine learning where the mean of each feature is subtracted from the data and then divided by the standard deviation of that feature. This is done to centre the data around 0 and scale it.</a:t>
            </a:r>
          </a:p>
          <a:p>
            <a:r>
              <a:rPr lang="en-GB" dirty="0"/>
              <a:t>Features correlation to exclude the similar features </a:t>
            </a:r>
          </a:p>
          <a:p>
            <a:endParaRPr lang="en-GB" dirty="0"/>
          </a:p>
        </p:txBody>
      </p:sp>
    </p:spTree>
    <p:extLst>
      <p:ext uri="{BB962C8B-B14F-4D97-AF65-F5344CB8AC3E}">
        <p14:creationId xmlns:p14="http://schemas.microsoft.com/office/powerpoint/2010/main" val="258150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CE051-A082-C6CB-0C60-F8E321498B69}"/>
              </a:ext>
            </a:extLst>
          </p:cNvPr>
          <p:cNvSpPr>
            <a:spLocks noGrp="1"/>
          </p:cNvSpPr>
          <p:nvPr>
            <p:ph type="title"/>
          </p:nvPr>
        </p:nvSpPr>
        <p:spPr>
          <a:xfrm>
            <a:off x="630936" y="640080"/>
            <a:ext cx="4818888" cy="1481328"/>
          </a:xfrm>
        </p:spPr>
        <p:txBody>
          <a:bodyPr anchor="b">
            <a:normAutofit/>
          </a:bodyPr>
          <a:lstStyle/>
          <a:p>
            <a:r>
              <a:rPr lang="en-US" sz="5600"/>
              <a:t>Bata balance</a:t>
            </a:r>
            <a:endParaRPr lang="en-GB" sz="5600"/>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6B5475-7BFD-3EC6-D581-106E391D64F7}"/>
              </a:ext>
            </a:extLst>
          </p:cNvPr>
          <p:cNvSpPr>
            <a:spLocks noGrp="1"/>
          </p:cNvSpPr>
          <p:nvPr>
            <p:ph idx="1"/>
          </p:nvPr>
        </p:nvSpPr>
        <p:spPr>
          <a:xfrm>
            <a:off x="630936" y="2660904"/>
            <a:ext cx="4818888" cy="3547872"/>
          </a:xfrm>
        </p:spPr>
        <p:txBody>
          <a:bodyPr anchor="t">
            <a:normAutofit/>
          </a:bodyPr>
          <a:lstStyle/>
          <a:p>
            <a:r>
              <a:rPr lang="en-US" dirty="0"/>
              <a:t>We use smote library to make over sampling that help to balance our data and help increase accuracy by balance the target feature </a:t>
            </a:r>
            <a:endParaRPr lang="en-GB" dirty="0"/>
          </a:p>
        </p:txBody>
      </p:sp>
      <mc:AlternateContent xmlns:mc="http://schemas.openxmlformats.org/markup-compatibility/2006">
        <mc:Choice xmlns:p14="http://schemas.microsoft.com/office/powerpoint/2010/main"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graph with blue and white bars&#10;&#10;Description automatically generated">
            <a:extLst>
              <a:ext uri="{FF2B5EF4-FFF2-40B4-BE49-F238E27FC236}">
                <a16:creationId xmlns:a16="http://schemas.microsoft.com/office/drawing/2014/main" id="{0012D47F-C26B-0D61-6D87-52BA49A6D436}"/>
              </a:ext>
            </a:extLst>
          </p:cNvPr>
          <p:cNvPicPr>
            <a:picLocks noChangeAspect="1"/>
          </p:cNvPicPr>
          <p:nvPr/>
        </p:nvPicPr>
        <p:blipFill>
          <a:blip r:embed="rId4"/>
          <a:stretch>
            <a:fillRect/>
          </a:stretch>
        </p:blipFill>
        <p:spPr>
          <a:xfrm>
            <a:off x="6099048" y="1354592"/>
            <a:ext cx="5458968" cy="4148815"/>
          </a:xfrm>
          <a:prstGeom prst="rect">
            <a:avLst/>
          </a:prstGeom>
        </p:spPr>
      </p:pic>
    </p:spTree>
    <p:extLst>
      <p:ext uri="{BB962C8B-B14F-4D97-AF65-F5344CB8AC3E}">
        <p14:creationId xmlns:p14="http://schemas.microsoft.com/office/powerpoint/2010/main" val="211437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5181A-CE27-8DC7-EC4B-2F00864848D1}"/>
              </a:ext>
            </a:extLst>
          </p:cNvPr>
          <p:cNvSpPr>
            <a:spLocks noGrp="1"/>
          </p:cNvSpPr>
          <p:nvPr>
            <p:ph type="title"/>
          </p:nvPr>
        </p:nvSpPr>
        <p:spPr>
          <a:xfrm>
            <a:off x="640080" y="4777739"/>
            <a:ext cx="3418990" cy="1412119"/>
          </a:xfrm>
        </p:spPr>
        <p:txBody>
          <a:bodyPr>
            <a:normAutofit/>
          </a:bodyPr>
          <a:lstStyle/>
          <a:p>
            <a:r>
              <a:rPr lang="en-US" dirty="0"/>
              <a:t>Grid search </a:t>
            </a:r>
            <a:endParaRPr lang="en-GB" dirty="0"/>
          </a:p>
        </p:txBody>
      </p:sp>
      <p:pic>
        <p:nvPicPr>
          <p:cNvPr id="5" name="Picture 4" descr="Colourful pins connected with a thread">
            <a:extLst>
              <a:ext uri="{FF2B5EF4-FFF2-40B4-BE49-F238E27FC236}">
                <a16:creationId xmlns:a16="http://schemas.microsoft.com/office/drawing/2014/main" id="{06070B5E-63E1-C991-3BAC-A7F4710F1155}"/>
              </a:ext>
            </a:extLst>
          </p:cNvPr>
          <p:cNvPicPr>
            <a:picLocks noChangeAspect="1"/>
          </p:cNvPicPr>
          <p:nvPr/>
        </p:nvPicPr>
        <p:blipFill rotWithShape="1">
          <a:blip r:embed="rId2"/>
          <a:srcRect t="12633" b="31354"/>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1"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3B51B1"/>
          </a:solidFill>
          <a:ln w="38100" cap="rnd">
            <a:solidFill>
              <a:srgbClr val="3B51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FAE1B-DDEC-9F13-1B2E-98A2A5A819AF}"/>
              </a:ext>
            </a:extLst>
          </p:cNvPr>
          <p:cNvSpPr>
            <a:spLocks noGrp="1"/>
          </p:cNvSpPr>
          <p:nvPr>
            <p:ph idx="1"/>
          </p:nvPr>
        </p:nvSpPr>
        <p:spPr>
          <a:xfrm>
            <a:off x="4654294" y="4777739"/>
            <a:ext cx="6897626" cy="1399223"/>
          </a:xfrm>
        </p:spPr>
        <p:txBody>
          <a:bodyPr anchor="ctr">
            <a:normAutofit/>
          </a:bodyPr>
          <a:lstStyle/>
          <a:p>
            <a:r>
              <a:rPr lang="en-US" dirty="0"/>
              <a:t>We use the grid search to help select the best hyperparameters values that affect the model accuracy by control the learning process  </a:t>
            </a:r>
            <a:endParaRPr lang="en-GB" dirty="0"/>
          </a:p>
        </p:txBody>
      </p:sp>
    </p:spTree>
    <p:extLst>
      <p:ext uri="{BB962C8B-B14F-4D97-AF65-F5344CB8AC3E}">
        <p14:creationId xmlns:p14="http://schemas.microsoft.com/office/powerpoint/2010/main" val="1661090760"/>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A41"/>
      </a:dk2>
      <a:lt2>
        <a:srgbClr val="E8E7E2"/>
      </a:lt2>
      <a:accent1>
        <a:srgbClr val="3B51B1"/>
      </a:accent1>
      <a:accent2>
        <a:srgbClr val="4D94C3"/>
      </a:accent2>
      <a:accent3>
        <a:srgbClr val="684DC3"/>
      </a:accent3>
      <a:accent4>
        <a:srgbClr val="B1723B"/>
      </a:accent4>
      <a:accent5>
        <a:srgbClr val="B1A445"/>
      </a:accent5>
      <a:accent6>
        <a:srgbClr val="8AAD39"/>
      </a:accent6>
      <a:hlink>
        <a:srgbClr val="968332"/>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3227</TotalTime>
  <Words>617</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Modern Love</vt:lpstr>
      <vt:lpstr>The Hand</vt:lpstr>
      <vt:lpstr>SketchyVTI</vt:lpstr>
      <vt:lpstr>Pattern recognition</vt:lpstr>
      <vt:lpstr>Team members </vt:lpstr>
      <vt:lpstr>Project idea </vt:lpstr>
      <vt:lpstr>Project description </vt:lpstr>
      <vt:lpstr>project imported library </vt:lpstr>
      <vt:lpstr>Dataset features </vt:lpstr>
      <vt:lpstr>  Data cleaning and preprocessing </vt:lpstr>
      <vt:lpstr>Bata balance</vt:lpstr>
      <vt:lpstr>Grid search </vt:lpstr>
      <vt:lpstr>Model processing</vt:lpstr>
      <vt:lpstr>Used model </vt:lpstr>
      <vt:lpstr>Training and testing accuracy </vt:lpstr>
      <vt:lpstr>Used model </vt:lpstr>
      <vt:lpstr>Training and testing accuracy </vt:lpstr>
      <vt:lpstr>Used model </vt:lpstr>
      <vt:lpstr>Training and testing accuracy </vt:lpstr>
      <vt:lpstr>Used model </vt:lpstr>
      <vt:lpstr>Training and testing accuracy </vt:lpstr>
      <vt:lpstr>Performance measures </vt:lpstr>
      <vt:lpstr>Project drive link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salma sameh</dc:creator>
  <cp:lastModifiedBy>salma sameh</cp:lastModifiedBy>
  <cp:revision>15</cp:revision>
  <dcterms:created xsi:type="dcterms:W3CDTF">2024-04-28T22:48:07Z</dcterms:created>
  <dcterms:modified xsi:type="dcterms:W3CDTF">2024-10-30T22:13:46Z</dcterms:modified>
</cp:coreProperties>
</file>