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0031-F104-0CC0-F02D-EF0F158C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336E-E221-A3CF-8267-27CEE4DF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21come036</a:t>
            </a:r>
          </a:p>
        </p:txBody>
      </p:sp>
    </p:spTree>
    <p:extLst>
      <p:ext uri="{BB962C8B-B14F-4D97-AF65-F5344CB8AC3E}">
        <p14:creationId xmlns:p14="http://schemas.microsoft.com/office/powerpoint/2010/main" val="23723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1F9C-3921-C8FE-923F-673A777E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832A-A1A2-A0D7-3DFA-7184DA58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Defines line break</a:t>
            </a:r>
          </a:p>
          <a:p>
            <a:r>
              <a:rPr lang="en-US" dirty="0"/>
              <a:t>&lt;Body&gt; Defines the documents body</a:t>
            </a:r>
          </a:p>
          <a:p>
            <a:r>
              <a:rPr lang="en-US" dirty="0"/>
              <a:t>&lt;li&gt; defines a list item</a:t>
            </a:r>
          </a:p>
          <a:p>
            <a:r>
              <a:rPr lang="en-US" dirty="0"/>
              <a:t>&lt;label&gt; defines a label</a:t>
            </a:r>
          </a:p>
          <a:p>
            <a:r>
              <a:rPr lang="en-US" dirty="0"/>
              <a:t>&lt;button&gt; defines a clickable button</a:t>
            </a:r>
          </a:p>
        </p:txBody>
      </p:sp>
    </p:spTree>
    <p:extLst>
      <p:ext uri="{BB962C8B-B14F-4D97-AF65-F5344CB8AC3E}">
        <p14:creationId xmlns:p14="http://schemas.microsoft.com/office/powerpoint/2010/main" val="110792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C634-EE95-1B57-03E0-953A480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BB4D-8533-069A-48C2-EE48E66B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 A section heading</a:t>
            </a:r>
          </a:p>
          <a:p>
            <a:r>
              <a:rPr lang="en-US" dirty="0"/>
              <a:t>&lt;head&gt; the document head</a:t>
            </a:r>
          </a:p>
          <a:p>
            <a:r>
              <a:rPr lang="en-US" dirty="0"/>
              <a:t>&lt;title&gt; the page title</a:t>
            </a:r>
          </a:p>
          <a:p>
            <a:r>
              <a:rPr lang="en-US" dirty="0"/>
              <a:t>&lt;article&gt; defines a article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 defines navigation link</a:t>
            </a:r>
          </a:p>
        </p:txBody>
      </p:sp>
    </p:spTree>
    <p:extLst>
      <p:ext uri="{BB962C8B-B14F-4D97-AF65-F5344CB8AC3E}">
        <p14:creationId xmlns:p14="http://schemas.microsoft.com/office/powerpoint/2010/main" val="108382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E54-FE37-43EE-A585-2F3B5535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C385-D170-E8F5-C3CB-793B8423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&lt;select&gt; Defines a dropdown list</a:t>
            </a:r>
          </a:p>
          <a:p>
            <a:r>
              <a:rPr lang="en-US" dirty="0"/>
              <a:t>&lt;table&gt;Defines a table</a:t>
            </a:r>
          </a:p>
          <a:p>
            <a:r>
              <a:rPr lang="en-US" dirty="0"/>
              <a:t>&lt;a&gt;Defines a hyperlink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Defines emphasized text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Defines a image</a:t>
            </a:r>
          </a:p>
        </p:txBody>
      </p:sp>
    </p:spTree>
    <p:extLst>
      <p:ext uri="{BB962C8B-B14F-4D97-AF65-F5344CB8AC3E}">
        <p14:creationId xmlns:p14="http://schemas.microsoft.com/office/powerpoint/2010/main" val="146761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301E-6CD1-B372-4B1E-5EA0EE1C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3802-B4E8-7DAF-9A72-D466E38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&lt;input&gt; Defines an input control</a:t>
            </a:r>
          </a:p>
          <a:p>
            <a:r>
              <a:rPr lang="en-US" dirty="0"/>
              <a:t>&lt;map&gt; Defines an image map</a:t>
            </a:r>
          </a:p>
          <a:p>
            <a:r>
              <a:rPr lang="en-US" dirty="0"/>
              <a:t>&lt;p&gt; Defines a paragraph</a:t>
            </a:r>
          </a:p>
          <a:p>
            <a:r>
              <a:rPr lang="en-US" dirty="0"/>
              <a:t>&lt;mark&gt; highlights the text</a:t>
            </a:r>
          </a:p>
          <a:p>
            <a:r>
              <a:rPr lang="en-US" dirty="0"/>
              <a:t>&lt;b&gt; Defines bold 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628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HTML FORM TAGS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TAGS</dc:title>
  <dc:creator>Unknown User</dc:creator>
  <cp:lastModifiedBy>916380202036</cp:lastModifiedBy>
  <cp:revision>1</cp:revision>
  <dcterms:created xsi:type="dcterms:W3CDTF">2022-08-22T04:58:38Z</dcterms:created>
  <dcterms:modified xsi:type="dcterms:W3CDTF">2022-08-22T05:19:42Z</dcterms:modified>
</cp:coreProperties>
</file>