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8CC2-1AA5-28B6-0C88-FA7AD317B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Project OWASP2021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737E7-3791-9083-FB70-8058A0E4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Progress review Metting – 24th October 2024</a:t>
            </a:r>
          </a:p>
        </p:txBody>
      </p:sp>
    </p:spTree>
    <p:extLst>
      <p:ext uri="{BB962C8B-B14F-4D97-AF65-F5344CB8AC3E}">
        <p14:creationId xmlns:p14="http://schemas.microsoft.com/office/powerpoint/2010/main" val="38946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459BC-54A7-0602-BB9A-DA5D9DB4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FBC2-4163-A648-48AD-BD2137F0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9875-9A92-D534-AF9C-3CAF22C3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R" b="1" dirty="0"/>
              <a:t>key steps:</a:t>
            </a:r>
            <a:endParaRPr lang="en-GB" dirty="0"/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study the OWASP 2021 Top 10  Web applications vulnerabilities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the attacks concept (threats and vulnerabilities)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Choose a set of  vulnerabilities  to implement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propose an implementation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propose a fix for the vulnerability to render the attack ineffective</a:t>
            </a:r>
            <a:endParaRPr lang="en-GB" dirty="0"/>
          </a:p>
          <a:p>
            <a:r>
              <a:rPr lang="en-GB" b="1" dirty="0"/>
              <a:t>Deliverables: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 repository :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Application development 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report</a:t>
            </a:r>
          </a:p>
          <a:p>
            <a:pPr marL="457200" lvl="1" indent="0">
              <a:lnSpc>
                <a:spcPct val="115000"/>
              </a:lnSpc>
              <a:buSzPts val="1000"/>
              <a:buNone/>
              <a:tabLst>
                <a:tab pos="914400" algn="l"/>
              </a:tabLst>
            </a:pPr>
            <a:endParaRPr lang="en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CFAF-1765-A534-B616-62F74F9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9FF-4CD6-28FA-EF4F-FF32CBAA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Live Demonstration of the secure and vulnerable websites:</a:t>
            </a:r>
            <a:endParaRPr lang="en-GB" dirty="0"/>
          </a:p>
          <a:p>
            <a:pPr lvl="1"/>
            <a:r>
              <a:rPr lang="en-GB" b="1" dirty="0"/>
              <a:t>User Interface Walkthrough:</a:t>
            </a:r>
          </a:p>
          <a:p>
            <a:pPr lvl="1"/>
            <a:r>
              <a:rPr lang="en-GB" b="1" dirty="0"/>
              <a:t>Use Cases:</a:t>
            </a:r>
            <a:endParaRPr lang="en-GB" dirty="0"/>
          </a:p>
          <a:p>
            <a:pPr marL="1200150" lvl="2" indent="-285750"/>
            <a:r>
              <a:rPr lang="en-GB" dirty="0"/>
              <a:t>SQL injection attack: </a:t>
            </a:r>
            <a:r>
              <a:rPr lang="en-GB" b="1" dirty="0"/>
              <a:t>"OR Injection” </a:t>
            </a:r>
            <a:r>
              <a:rPr lang="en-FR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login field</a:t>
            </a:r>
            <a:r>
              <a:rPr lang="en-FR" dirty="0">
                <a:effectLst/>
              </a:rPr>
              <a:t> </a:t>
            </a:r>
            <a:endParaRPr lang="en-GB" dirty="0"/>
          </a:p>
          <a:p>
            <a:pPr marL="1200150" lvl="2" indent="-285750"/>
            <a:r>
              <a:rPr lang="en-GB" dirty="0"/>
              <a:t>XSS injection attack: </a:t>
            </a:r>
            <a:r>
              <a:rPr lang="en-GB" b="1" dirty="0"/>
              <a:t>“</a:t>
            </a:r>
            <a:r>
              <a:rPr lang="en-FR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 based </a:t>
            </a:r>
            <a:r>
              <a:rPr lang="en-GB" b="1" dirty="0"/>
              <a:t>XSS” </a:t>
            </a:r>
            <a:r>
              <a:rPr lang="en-GB" dirty="0"/>
              <a:t>in contact message </a:t>
            </a:r>
          </a:p>
          <a:p>
            <a:r>
              <a:rPr lang="en-GB" b="1" dirty="0"/>
              <a:t>Technical Details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eveplopement tools :</a:t>
            </a:r>
            <a:endParaRPr lang="en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HTML, PHP, Javascript, MySQL, Apache</a:t>
            </a:r>
          </a:p>
          <a:p>
            <a:pPr marL="1143000" lvl="2" indent="-228600">
              <a:lnSpc>
                <a:spcPct val="115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for versionning and collaboration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of the applications components</a:t>
            </a:r>
            <a:endParaRPr lang="en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the vulnerable web application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Second, propose a fix for each studied vulnerability to render the attacks ineffective</a:t>
            </a:r>
          </a:p>
        </p:txBody>
      </p:sp>
    </p:spTree>
    <p:extLst>
      <p:ext uri="{BB962C8B-B14F-4D97-AF65-F5344CB8AC3E}">
        <p14:creationId xmlns:p14="http://schemas.microsoft.com/office/powerpoint/2010/main" val="251289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ABAD-477A-271A-082C-683FBFF5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A5E5-D2E1-6A34-F12D-1226898F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Project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48C4-6F22-EBDD-68E1-1DC6FEE0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Document outline :</a:t>
            </a:r>
          </a:p>
          <a:p>
            <a:pPr lvl="1"/>
            <a:r>
              <a:rPr lang="en-GB" dirty="0"/>
              <a:t>Table of content review</a:t>
            </a:r>
          </a:p>
          <a:p>
            <a:r>
              <a:rPr lang="en-GB" b="1" dirty="0"/>
              <a:t>Key Sections of the Report: check the content:</a:t>
            </a:r>
            <a:endParaRPr lang="en-GB" dirty="0"/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	Injection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6.3.1	Description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6.3.2	Occurrence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6.3.3	Risk Measure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6.3.4	Implementation example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6.3.5	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5982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A240-C686-047F-1A70-F155CA4D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E20E-D628-ED47-B993-706F8DA6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Questions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64CD-3E8A-7798-91D1-7629A6E5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Questions: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mplementation of the vulnerability test report inside the project document or separetly?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 of the analysis: what are the criteria for choosing the vulnerabilities: 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easy, medium, difficult?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FR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eed to show the </a:t>
            </a:r>
            <a:r>
              <a:rPr lang="en-FR" sz="1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 on end user or </a:t>
            </a:r>
            <a:r>
              <a:rPr lang="en-FR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test the vulnerability</a:t>
            </a:r>
          </a:p>
          <a:p>
            <a:r>
              <a:rPr lang="en-GB" b="1" dirty="0"/>
              <a:t>Next steps: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elivrables on the 15th of November 2024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 meeting </a:t>
            </a: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</a:t>
            </a:r>
            <a:endParaRPr lang="en-FR" sz="1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</TotalTime>
  <Words>257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Courier New</vt:lpstr>
      <vt:lpstr>Symbol</vt:lpstr>
      <vt:lpstr>Tw Cen MT</vt:lpstr>
      <vt:lpstr>Wingdings</vt:lpstr>
      <vt:lpstr>Circuit</vt:lpstr>
      <vt:lpstr>Project OWASP2021 vulnerabilities</vt:lpstr>
      <vt:lpstr>Project Methodology</vt:lpstr>
      <vt:lpstr>Web applicationS</vt:lpstr>
      <vt:lpstr>Project Documentation</vt:lpstr>
      <vt:lpstr>Questions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EL BOUGRINI</dc:creator>
  <cp:lastModifiedBy>Salma EL BOUGRINI</cp:lastModifiedBy>
  <cp:revision>1</cp:revision>
  <dcterms:created xsi:type="dcterms:W3CDTF">2024-10-23T21:12:59Z</dcterms:created>
  <dcterms:modified xsi:type="dcterms:W3CDTF">2024-10-24T10:04:24Z</dcterms:modified>
</cp:coreProperties>
</file>