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CF2-26BF-4E66-8231-087F3566C50C}" type="datetimeFigureOut">
              <a:rPr lang="fr-FR" smtClean="0"/>
              <a:pPr/>
              <a:t>24/11/2021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284-4C01-4EC7-BDC3-4B60339ACD1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CF2-26BF-4E66-8231-087F3566C50C}" type="datetimeFigureOut">
              <a:rPr lang="fr-FR" smtClean="0"/>
              <a:pPr/>
              <a:t>24/11/2021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284-4C01-4EC7-BDC3-4B60339ACD1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CF2-26BF-4E66-8231-087F3566C50C}" type="datetimeFigureOut">
              <a:rPr lang="fr-FR" smtClean="0"/>
              <a:pPr/>
              <a:t>24/11/2021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284-4C01-4EC7-BDC3-4B60339ACD1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CF2-26BF-4E66-8231-087F3566C50C}" type="datetimeFigureOut">
              <a:rPr lang="fr-FR" smtClean="0"/>
              <a:pPr/>
              <a:t>24/11/2021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284-4C01-4EC7-BDC3-4B60339ACD1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CF2-26BF-4E66-8231-087F3566C50C}" type="datetimeFigureOut">
              <a:rPr lang="fr-FR" smtClean="0"/>
              <a:pPr/>
              <a:t>24/11/2021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284-4C01-4EC7-BDC3-4B60339ACD1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CF2-26BF-4E66-8231-087F3566C50C}" type="datetimeFigureOut">
              <a:rPr lang="fr-FR" smtClean="0"/>
              <a:pPr/>
              <a:t>24/11/2021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284-4C01-4EC7-BDC3-4B60339ACD1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CF2-26BF-4E66-8231-087F3566C50C}" type="datetimeFigureOut">
              <a:rPr lang="fr-FR" smtClean="0"/>
              <a:pPr/>
              <a:t>24/11/2021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284-4C01-4EC7-BDC3-4B60339ACD1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CF2-26BF-4E66-8231-087F3566C50C}" type="datetimeFigureOut">
              <a:rPr lang="fr-FR" smtClean="0"/>
              <a:pPr/>
              <a:t>24/11/2021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284-4C01-4EC7-BDC3-4B60339ACD1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CF2-26BF-4E66-8231-087F3566C50C}" type="datetimeFigureOut">
              <a:rPr lang="fr-FR" smtClean="0"/>
              <a:pPr/>
              <a:t>24/11/2021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284-4C01-4EC7-BDC3-4B60339ACD1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CF2-26BF-4E66-8231-087F3566C50C}" type="datetimeFigureOut">
              <a:rPr lang="fr-FR" smtClean="0"/>
              <a:pPr/>
              <a:t>24/11/2021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284-4C01-4EC7-BDC3-4B60339ACD1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CF2-26BF-4E66-8231-087F3566C50C}" type="datetimeFigureOut">
              <a:rPr lang="fr-FR" smtClean="0"/>
              <a:pPr/>
              <a:t>24/11/2021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5284-4C01-4EC7-BDC3-4B60339ACD1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1ACF2-26BF-4E66-8231-087F3566C50C}" type="datetimeFigureOut">
              <a:rPr lang="fr-FR" smtClean="0"/>
              <a:pPr/>
              <a:t>24/11/2021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65284-4C01-4EC7-BDC3-4B60339ACD1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692696"/>
            <a:ext cx="7772400" cy="1470025"/>
          </a:xfrm>
        </p:spPr>
        <p:txBody>
          <a:bodyPr/>
          <a:lstStyle/>
          <a:p>
            <a:r>
              <a:rPr lang="fr-FR" b="1" dirty="0" smtClean="0"/>
              <a:t>WEB FUNDAMENTALS PROJECT 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7624" y="2492896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. How </a:t>
            </a:r>
            <a:r>
              <a:rPr lang="en-US" i="1" dirty="0"/>
              <a:t>does the web work</a:t>
            </a:r>
            <a:r>
              <a:rPr lang="en-US" dirty="0"/>
              <a:t>?</a:t>
            </a:r>
          </a:p>
          <a:p>
            <a:r>
              <a:rPr lang="en-US" i="1" dirty="0" smtClean="0"/>
              <a:t>. What</a:t>
            </a:r>
            <a:r>
              <a:rPr lang="en-US" i="1" dirty="0"/>
              <a:t> </a:t>
            </a:r>
            <a:r>
              <a:rPr lang="en-US" dirty="0"/>
              <a:t>do you need</a:t>
            </a:r>
            <a:r>
              <a:rPr lang="en-US" i="1" dirty="0"/>
              <a:t> to be a web developer?</a:t>
            </a:r>
            <a:endParaRPr lang="en-US" dirty="0"/>
          </a:p>
          <a:p>
            <a:r>
              <a:rPr lang="en-US" i="1" dirty="0" smtClean="0"/>
              <a:t>. What </a:t>
            </a:r>
            <a:r>
              <a:rPr lang="en-US" i="1" dirty="0"/>
              <a:t>is the role of a web developer.</a:t>
            </a:r>
            <a:endParaRPr lang="en-US" dirty="0"/>
          </a:p>
          <a:p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3635896" y="5013176"/>
            <a:ext cx="4528592" cy="960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SALMA CHARFI</a:t>
            </a:r>
            <a:endParaRPr kumimoji="0" lang="fr-F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 HOW DOES THE WEB WOKS?</a:t>
            </a:r>
            <a:endParaRPr lang="fr-FR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Espace réservé du contenu 5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700808"/>
            <a:ext cx="6840760" cy="41044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772816"/>
          </a:xfrm>
        </p:spPr>
        <p:txBody>
          <a:bodyPr>
            <a:normAutofit fontScale="90000"/>
          </a:bodyPr>
          <a:lstStyle/>
          <a:p>
            <a:r>
              <a:rPr lang="fr-FR" sz="49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fr-FR" sz="49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fr-FR" sz="49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fr-FR" sz="49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49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What do you need to be a web developer?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pic>
        <p:nvPicPr>
          <p:cNvPr id="4" name="Espace réservé du contenu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96077" y="1600200"/>
            <a:ext cx="675184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 fontScale="90000"/>
          </a:bodyPr>
          <a:lstStyle/>
          <a:p>
            <a:r>
              <a:rPr lang="fr-FR" sz="49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fr-FR" sz="49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fr-FR" sz="49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fr-FR" sz="49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49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What is the role of a web </a:t>
            </a:r>
            <a:r>
              <a:rPr lang="en-US" sz="49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developer</a:t>
            </a:r>
            <a:r>
              <a:rPr lang="en-US" dirty="0"/>
              <a:t/>
            </a:r>
            <a:br>
              <a:rPr lang="en-US" dirty="0"/>
            </a:b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7" name="Espace réservé du contenu 6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28310" y="1986494"/>
            <a:ext cx="6528065" cy="39627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22</Words>
  <Application>Microsoft Office PowerPoint</Application>
  <PresentationFormat>Affichage à l'écran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WEB FUNDAMENTALS PROJECT </vt:lpstr>
      <vt:lpstr>1. HOW DOES THE WEB WOKS?</vt:lpstr>
      <vt:lpstr> 2. What do you need to be a web developer? </vt:lpstr>
      <vt:lpstr> 3. What is the role of a web developer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user</dc:creator>
  <cp:lastModifiedBy>user</cp:lastModifiedBy>
  <cp:revision>7</cp:revision>
  <dcterms:created xsi:type="dcterms:W3CDTF">2021-11-24T01:30:20Z</dcterms:created>
  <dcterms:modified xsi:type="dcterms:W3CDTF">2021-11-24T02:41:23Z</dcterms:modified>
</cp:coreProperties>
</file>