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5" r:id="rId9"/>
    <p:sldId id="266" r:id="rId10"/>
    <p:sldId id="277" r:id="rId11"/>
    <p:sldId id="274" r:id="rId12"/>
    <p:sldId id="268" r:id="rId13"/>
    <p:sldId id="267" r:id="rId14"/>
    <p:sldId id="263" r:id="rId15"/>
    <p:sldId id="276" r:id="rId16"/>
    <p:sldId id="264" r:id="rId17"/>
    <p:sldId id="269" r:id="rId18"/>
    <p:sldId id="278" r:id="rId19"/>
    <p:sldId id="279" r:id="rId20"/>
    <p:sldId id="280" r:id="rId21"/>
    <p:sldId id="270" r:id="rId22"/>
    <p:sldId id="271" r:id="rId23"/>
    <p:sldId id="272" r:id="rId24"/>
    <p:sldId id="281" r:id="rId25"/>
    <p:sldId id="275"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9D29EA-FF2E-449D-A484-D187A9DF9E7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8228ABD-A29C-4B70-B52C-066C6EEFEBD6}">
      <dgm:prSet/>
      <dgm:spPr/>
      <dgm:t>
        <a:bodyPr/>
        <a:lstStyle/>
        <a:p>
          <a:r>
            <a:rPr lang="fr-FR" dirty="0"/>
            <a:t>1- Introduction</a:t>
          </a:r>
          <a:endParaRPr lang="en-US" dirty="0"/>
        </a:p>
      </dgm:t>
    </dgm:pt>
    <dgm:pt modelId="{8D1DA077-1963-49B4-A50B-EA15A17172F9}" type="parTrans" cxnId="{10976C4A-CA52-42F7-9553-0CB54C79957D}">
      <dgm:prSet/>
      <dgm:spPr/>
      <dgm:t>
        <a:bodyPr/>
        <a:lstStyle/>
        <a:p>
          <a:endParaRPr lang="en-US"/>
        </a:p>
      </dgm:t>
    </dgm:pt>
    <dgm:pt modelId="{2E3A0891-E92F-4A7A-B45D-B1FA74275F04}" type="sibTrans" cxnId="{10976C4A-CA52-42F7-9553-0CB54C79957D}">
      <dgm:prSet/>
      <dgm:spPr/>
      <dgm:t>
        <a:bodyPr/>
        <a:lstStyle/>
        <a:p>
          <a:endParaRPr lang="en-US"/>
        </a:p>
      </dgm:t>
    </dgm:pt>
    <dgm:pt modelId="{72713B5A-9633-40F7-A10C-58E53116F837}">
      <dgm:prSet/>
      <dgm:spPr/>
      <dgm:t>
        <a:bodyPr/>
        <a:lstStyle/>
        <a:p>
          <a:r>
            <a:rPr lang="fr-FR" dirty="0"/>
            <a:t>2- Contexte du projet</a:t>
          </a:r>
          <a:endParaRPr lang="en-US" dirty="0"/>
        </a:p>
      </dgm:t>
    </dgm:pt>
    <dgm:pt modelId="{39C42EE3-7F66-4504-9274-0CBFD15B7ED2}" type="parTrans" cxnId="{EEA8BA26-F167-44B3-9941-6D7951374941}">
      <dgm:prSet/>
      <dgm:spPr/>
      <dgm:t>
        <a:bodyPr/>
        <a:lstStyle/>
        <a:p>
          <a:endParaRPr lang="en-US"/>
        </a:p>
      </dgm:t>
    </dgm:pt>
    <dgm:pt modelId="{17820FE2-5B1E-4070-BBF5-227A770E9E95}" type="sibTrans" cxnId="{EEA8BA26-F167-44B3-9941-6D7951374941}">
      <dgm:prSet/>
      <dgm:spPr/>
      <dgm:t>
        <a:bodyPr/>
        <a:lstStyle/>
        <a:p>
          <a:endParaRPr lang="en-US"/>
        </a:p>
      </dgm:t>
    </dgm:pt>
    <dgm:pt modelId="{F2AF2E38-AFBC-42EC-872D-FAF0FD4B3A36}">
      <dgm:prSet/>
      <dgm:spPr/>
      <dgm:t>
        <a:bodyPr/>
        <a:lstStyle/>
        <a:p>
          <a:r>
            <a:rPr lang="fr-FR" dirty="0"/>
            <a:t>3- Architecture Big Data </a:t>
          </a:r>
          <a:endParaRPr lang="en-US" dirty="0"/>
        </a:p>
      </dgm:t>
    </dgm:pt>
    <dgm:pt modelId="{27F97906-F446-42EB-A16F-9978763C93E0}" type="parTrans" cxnId="{18D11738-FDD0-4CB4-92F9-F60AA1C3BC76}">
      <dgm:prSet/>
      <dgm:spPr/>
      <dgm:t>
        <a:bodyPr/>
        <a:lstStyle/>
        <a:p>
          <a:endParaRPr lang="en-US"/>
        </a:p>
      </dgm:t>
    </dgm:pt>
    <dgm:pt modelId="{3CBF5DE5-B08F-4702-AB8B-42275C282D1B}" type="sibTrans" cxnId="{18D11738-FDD0-4CB4-92F9-F60AA1C3BC76}">
      <dgm:prSet/>
      <dgm:spPr/>
      <dgm:t>
        <a:bodyPr/>
        <a:lstStyle/>
        <a:p>
          <a:endParaRPr lang="en-US"/>
        </a:p>
      </dgm:t>
    </dgm:pt>
    <dgm:pt modelId="{F4A46C9A-E391-4B5F-A86A-B5C97FB76FF6}">
      <dgm:prSet/>
      <dgm:spPr/>
      <dgm:t>
        <a:bodyPr/>
        <a:lstStyle/>
        <a:p>
          <a:r>
            <a:rPr lang="fr-FR" dirty="0"/>
            <a:t>4- La chaîne de traitement </a:t>
          </a:r>
          <a:r>
            <a:rPr lang="fr-FR" dirty="0" err="1"/>
            <a:t>PySpark</a:t>
          </a:r>
          <a:endParaRPr lang="en-US" dirty="0"/>
        </a:p>
      </dgm:t>
    </dgm:pt>
    <dgm:pt modelId="{5B200643-FAB7-4583-BC57-8908711AF228}" type="parTrans" cxnId="{77063352-13D6-44C9-97CA-9ABBAAC10608}">
      <dgm:prSet/>
      <dgm:spPr/>
      <dgm:t>
        <a:bodyPr/>
        <a:lstStyle/>
        <a:p>
          <a:endParaRPr lang="en-US"/>
        </a:p>
      </dgm:t>
    </dgm:pt>
    <dgm:pt modelId="{D4906F2E-8A20-4097-80C0-2E447D47663A}" type="sibTrans" cxnId="{77063352-13D6-44C9-97CA-9ABBAAC10608}">
      <dgm:prSet/>
      <dgm:spPr/>
      <dgm:t>
        <a:bodyPr/>
        <a:lstStyle/>
        <a:p>
          <a:endParaRPr lang="en-US"/>
        </a:p>
      </dgm:t>
    </dgm:pt>
    <dgm:pt modelId="{EB36FEE3-1ACE-4AB4-93F6-E3A11101CE9D}">
      <dgm:prSet/>
      <dgm:spPr/>
      <dgm:t>
        <a:bodyPr/>
        <a:lstStyle/>
        <a:p>
          <a:r>
            <a:rPr lang="en-US" dirty="0"/>
            <a:t>5- </a:t>
          </a:r>
          <a:r>
            <a:rPr lang="en-US" dirty="0" err="1"/>
            <a:t>Comparaison</a:t>
          </a:r>
          <a:r>
            <a:rPr lang="en-US" dirty="0"/>
            <a:t> Local/Cloud </a:t>
          </a:r>
        </a:p>
      </dgm:t>
    </dgm:pt>
    <dgm:pt modelId="{068C6B4C-A969-4A70-8653-EAA1B4436865}" type="parTrans" cxnId="{3FEDC342-F4A5-44E0-926E-E7D53B915641}">
      <dgm:prSet/>
      <dgm:spPr/>
      <dgm:t>
        <a:bodyPr/>
        <a:lstStyle/>
        <a:p>
          <a:endParaRPr lang="fr-FR"/>
        </a:p>
      </dgm:t>
    </dgm:pt>
    <dgm:pt modelId="{A2E21458-31BD-45B0-8D5A-EBFAAAB20164}" type="sibTrans" cxnId="{3FEDC342-F4A5-44E0-926E-E7D53B915641}">
      <dgm:prSet/>
      <dgm:spPr/>
      <dgm:t>
        <a:bodyPr/>
        <a:lstStyle/>
        <a:p>
          <a:endParaRPr lang="en-US"/>
        </a:p>
      </dgm:t>
    </dgm:pt>
    <dgm:pt modelId="{E0FEBF4D-A3F4-42C9-BC24-C8D0E1237D06}">
      <dgm:prSet/>
      <dgm:spPr/>
      <dgm:t>
        <a:bodyPr/>
        <a:lstStyle/>
        <a:p>
          <a:r>
            <a:rPr lang="en-US" dirty="0"/>
            <a:t>6- Conclusion</a:t>
          </a:r>
        </a:p>
      </dgm:t>
    </dgm:pt>
    <dgm:pt modelId="{6C43CB13-9FA0-4B94-9D92-F15C6C06C57B}" type="parTrans" cxnId="{6402BBC0-3214-4CA2-BF87-64F0A839A98C}">
      <dgm:prSet/>
      <dgm:spPr/>
      <dgm:t>
        <a:bodyPr/>
        <a:lstStyle/>
        <a:p>
          <a:endParaRPr lang="fr-FR"/>
        </a:p>
      </dgm:t>
    </dgm:pt>
    <dgm:pt modelId="{582E0A62-0544-4D8B-BB1E-162F70037BFD}" type="sibTrans" cxnId="{6402BBC0-3214-4CA2-BF87-64F0A839A98C}">
      <dgm:prSet/>
      <dgm:spPr/>
      <dgm:t>
        <a:bodyPr/>
        <a:lstStyle/>
        <a:p>
          <a:endParaRPr lang="en-US"/>
        </a:p>
      </dgm:t>
    </dgm:pt>
    <dgm:pt modelId="{FD663E78-5F6C-4D37-9A70-A420F9E50248}" type="pres">
      <dgm:prSet presAssocID="{AD9D29EA-FF2E-449D-A484-D187A9DF9E7E}" presName="linear" presStyleCnt="0">
        <dgm:presLayoutVars>
          <dgm:dir/>
          <dgm:animLvl val="lvl"/>
          <dgm:resizeHandles val="exact"/>
        </dgm:presLayoutVars>
      </dgm:prSet>
      <dgm:spPr/>
    </dgm:pt>
    <dgm:pt modelId="{006A79DF-1F5B-436E-AD6B-2B3577D54480}" type="pres">
      <dgm:prSet presAssocID="{48228ABD-A29C-4B70-B52C-066C6EEFEBD6}" presName="parentLin" presStyleCnt="0"/>
      <dgm:spPr/>
    </dgm:pt>
    <dgm:pt modelId="{C413D3B5-B41F-4287-A503-BE9E5B8EB82D}" type="pres">
      <dgm:prSet presAssocID="{48228ABD-A29C-4B70-B52C-066C6EEFEBD6}" presName="parentLeftMargin" presStyleLbl="node1" presStyleIdx="0" presStyleCnt="6"/>
      <dgm:spPr/>
    </dgm:pt>
    <dgm:pt modelId="{F0476A6D-5203-45D6-9E52-DE4D02028250}" type="pres">
      <dgm:prSet presAssocID="{48228ABD-A29C-4B70-B52C-066C6EEFEBD6}" presName="parentText" presStyleLbl="node1" presStyleIdx="0" presStyleCnt="6">
        <dgm:presLayoutVars>
          <dgm:chMax val="0"/>
          <dgm:bulletEnabled val="1"/>
        </dgm:presLayoutVars>
      </dgm:prSet>
      <dgm:spPr/>
    </dgm:pt>
    <dgm:pt modelId="{93212AB3-B628-466C-B839-D9F6904F2853}" type="pres">
      <dgm:prSet presAssocID="{48228ABD-A29C-4B70-B52C-066C6EEFEBD6}" presName="negativeSpace" presStyleCnt="0"/>
      <dgm:spPr/>
    </dgm:pt>
    <dgm:pt modelId="{5877302E-C68D-43CB-859A-AADE6A39983C}" type="pres">
      <dgm:prSet presAssocID="{48228ABD-A29C-4B70-B52C-066C6EEFEBD6}" presName="childText" presStyleLbl="conFgAcc1" presStyleIdx="0" presStyleCnt="6">
        <dgm:presLayoutVars>
          <dgm:bulletEnabled val="1"/>
        </dgm:presLayoutVars>
      </dgm:prSet>
      <dgm:spPr/>
    </dgm:pt>
    <dgm:pt modelId="{E5C0B945-419E-4CD4-83F6-3D88BC85B292}" type="pres">
      <dgm:prSet presAssocID="{2E3A0891-E92F-4A7A-B45D-B1FA74275F04}" presName="spaceBetweenRectangles" presStyleCnt="0"/>
      <dgm:spPr/>
    </dgm:pt>
    <dgm:pt modelId="{3ECF6EA2-4E47-4C4C-B59C-2E44A897BA06}" type="pres">
      <dgm:prSet presAssocID="{72713B5A-9633-40F7-A10C-58E53116F837}" presName="parentLin" presStyleCnt="0"/>
      <dgm:spPr/>
    </dgm:pt>
    <dgm:pt modelId="{193DB2EE-1F70-4846-B615-0FC1BC9A9250}" type="pres">
      <dgm:prSet presAssocID="{72713B5A-9633-40F7-A10C-58E53116F837}" presName="parentLeftMargin" presStyleLbl="node1" presStyleIdx="0" presStyleCnt="6"/>
      <dgm:spPr/>
    </dgm:pt>
    <dgm:pt modelId="{38FEF890-9BE0-4CA3-AB0C-BE83CF044D11}" type="pres">
      <dgm:prSet presAssocID="{72713B5A-9633-40F7-A10C-58E53116F837}" presName="parentText" presStyleLbl="node1" presStyleIdx="1" presStyleCnt="6">
        <dgm:presLayoutVars>
          <dgm:chMax val="0"/>
          <dgm:bulletEnabled val="1"/>
        </dgm:presLayoutVars>
      </dgm:prSet>
      <dgm:spPr/>
    </dgm:pt>
    <dgm:pt modelId="{347955F7-91C2-4174-BA3C-A03656D3026B}" type="pres">
      <dgm:prSet presAssocID="{72713B5A-9633-40F7-A10C-58E53116F837}" presName="negativeSpace" presStyleCnt="0"/>
      <dgm:spPr/>
    </dgm:pt>
    <dgm:pt modelId="{C6B1BA88-F23E-41DF-9809-89EFD2143A80}" type="pres">
      <dgm:prSet presAssocID="{72713B5A-9633-40F7-A10C-58E53116F837}" presName="childText" presStyleLbl="conFgAcc1" presStyleIdx="1" presStyleCnt="6">
        <dgm:presLayoutVars>
          <dgm:bulletEnabled val="1"/>
        </dgm:presLayoutVars>
      </dgm:prSet>
      <dgm:spPr/>
    </dgm:pt>
    <dgm:pt modelId="{69C18112-CD85-48A8-B4F8-9606467923CA}" type="pres">
      <dgm:prSet presAssocID="{17820FE2-5B1E-4070-BBF5-227A770E9E95}" presName="spaceBetweenRectangles" presStyleCnt="0"/>
      <dgm:spPr/>
    </dgm:pt>
    <dgm:pt modelId="{8F0EFDA8-038B-443F-AEF5-930904158C84}" type="pres">
      <dgm:prSet presAssocID="{F2AF2E38-AFBC-42EC-872D-FAF0FD4B3A36}" presName="parentLin" presStyleCnt="0"/>
      <dgm:spPr/>
    </dgm:pt>
    <dgm:pt modelId="{9625565F-7BF1-4BAA-BA5A-2C8ADCA4D87D}" type="pres">
      <dgm:prSet presAssocID="{F2AF2E38-AFBC-42EC-872D-FAF0FD4B3A36}" presName="parentLeftMargin" presStyleLbl="node1" presStyleIdx="1" presStyleCnt="6"/>
      <dgm:spPr/>
    </dgm:pt>
    <dgm:pt modelId="{AF7DC0AA-9A2E-44BB-98C5-0CDE717747FF}" type="pres">
      <dgm:prSet presAssocID="{F2AF2E38-AFBC-42EC-872D-FAF0FD4B3A36}" presName="parentText" presStyleLbl="node1" presStyleIdx="2" presStyleCnt="6">
        <dgm:presLayoutVars>
          <dgm:chMax val="0"/>
          <dgm:bulletEnabled val="1"/>
        </dgm:presLayoutVars>
      </dgm:prSet>
      <dgm:spPr/>
    </dgm:pt>
    <dgm:pt modelId="{3B931472-C148-4B70-BEC7-B8EB720F22FD}" type="pres">
      <dgm:prSet presAssocID="{F2AF2E38-AFBC-42EC-872D-FAF0FD4B3A36}" presName="negativeSpace" presStyleCnt="0"/>
      <dgm:spPr/>
    </dgm:pt>
    <dgm:pt modelId="{56BBCFCE-7131-4D82-844B-12EA96B77973}" type="pres">
      <dgm:prSet presAssocID="{F2AF2E38-AFBC-42EC-872D-FAF0FD4B3A36}" presName="childText" presStyleLbl="conFgAcc1" presStyleIdx="2" presStyleCnt="6">
        <dgm:presLayoutVars>
          <dgm:bulletEnabled val="1"/>
        </dgm:presLayoutVars>
      </dgm:prSet>
      <dgm:spPr/>
    </dgm:pt>
    <dgm:pt modelId="{750F0848-E434-4424-8072-85FDA1A94EC7}" type="pres">
      <dgm:prSet presAssocID="{3CBF5DE5-B08F-4702-AB8B-42275C282D1B}" presName="spaceBetweenRectangles" presStyleCnt="0"/>
      <dgm:spPr/>
    </dgm:pt>
    <dgm:pt modelId="{08158D4E-4EAE-47F8-B6DD-E3C7A99F0D8A}" type="pres">
      <dgm:prSet presAssocID="{F4A46C9A-E391-4B5F-A86A-B5C97FB76FF6}" presName="parentLin" presStyleCnt="0"/>
      <dgm:spPr/>
    </dgm:pt>
    <dgm:pt modelId="{0D50E375-F9B0-4F97-B1DD-DC9AC1091AE8}" type="pres">
      <dgm:prSet presAssocID="{F4A46C9A-E391-4B5F-A86A-B5C97FB76FF6}" presName="parentLeftMargin" presStyleLbl="node1" presStyleIdx="2" presStyleCnt="6"/>
      <dgm:spPr/>
    </dgm:pt>
    <dgm:pt modelId="{1BEFB9FC-69C7-41E8-BA85-24DCDD175FD9}" type="pres">
      <dgm:prSet presAssocID="{F4A46C9A-E391-4B5F-A86A-B5C97FB76FF6}" presName="parentText" presStyleLbl="node1" presStyleIdx="3" presStyleCnt="6">
        <dgm:presLayoutVars>
          <dgm:chMax val="0"/>
          <dgm:bulletEnabled val="1"/>
        </dgm:presLayoutVars>
      </dgm:prSet>
      <dgm:spPr/>
    </dgm:pt>
    <dgm:pt modelId="{4D2AF120-83B7-43E2-887A-A88BCCE0D935}" type="pres">
      <dgm:prSet presAssocID="{F4A46C9A-E391-4B5F-A86A-B5C97FB76FF6}" presName="negativeSpace" presStyleCnt="0"/>
      <dgm:spPr/>
    </dgm:pt>
    <dgm:pt modelId="{1625A43C-0131-4307-854A-0897CB2CC049}" type="pres">
      <dgm:prSet presAssocID="{F4A46C9A-E391-4B5F-A86A-B5C97FB76FF6}" presName="childText" presStyleLbl="conFgAcc1" presStyleIdx="3" presStyleCnt="6">
        <dgm:presLayoutVars>
          <dgm:bulletEnabled val="1"/>
        </dgm:presLayoutVars>
      </dgm:prSet>
      <dgm:spPr/>
    </dgm:pt>
    <dgm:pt modelId="{87D83D90-546C-4367-AC55-A2F94B401429}" type="pres">
      <dgm:prSet presAssocID="{D4906F2E-8A20-4097-80C0-2E447D47663A}" presName="spaceBetweenRectangles" presStyleCnt="0"/>
      <dgm:spPr/>
    </dgm:pt>
    <dgm:pt modelId="{DCA4D969-54D7-44EE-9557-B975A9950A83}" type="pres">
      <dgm:prSet presAssocID="{EB36FEE3-1ACE-4AB4-93F6-E3A11101CE9D}" presName="parentLin" presStyleCnt="0"/>
      <dgm:spPr/>
    </dgm:pt>
    <dgm:pt modelId="{EE1B5158-3A67-4557-9D38-24BC9424B853}" type="pres">
      <dgm:prSet presAssocID="{EB36FEE3-1ACE-4AB4-93F6-E3A11101CE9D}" presName="parentLeftMargin" presStyleLbl="node1" presStyleIdx="3" presStyleCnt="6"/>
      <dgm:spPr/>
    </dgm:pt>
    <dgm:pt modelId="{9D207411-2B06-46C5-8BA4-1F570A9865C5}" type="pres">
      <dgm:prSet presAssocID="{EB36FEE3-1ACE-4AB4-93F6-E3A11101CE9D}" presName="parentText" presStyleLbl="node1" presStyleIdx="4" presStyleCnt="6">
        <dgm:presLayoutVars>
          <dgm:chMax val="0"/>
          <dgm:bulletEnabled val="1"/>
        </dgm:presLayoutVars>
      </dgm:prSet>
      <dgm:spPr/>
    </dgm:pt>
    <dgm:pt modelId="{9D4CC0F6-678F-4E65-9FE7-04B191496387}" type="pres">
      <dgm:prSet presAssocID="{EB36FEE3-1ACE-4AB4-93F6-E3A11101CE9D}" presName="negativeSpace" presStyleCnt="0"/>
      <dgm:spPr/>
    </dgm:pt>
    <dgm:pt modelId="{7919A1DD-3022-49E7-9991-4EDD7D4ADF95}" type="pres">
      <dgm:prSet presAssocID="{EB36FEE3-1ACE-4AB4-93F6-E3A11101CE9D}" presName="childText" presStyleLbl="conFgAcc1" presStyleIdx="4" presStyleCnt="6">
        <dgm:presLayoutVars>
          <dgm:bulletEnabled val="1"/>
        </dgm:presLayoutVars>
      </dgm:prSet>
      <dgm:spPr/>
    </dgm:pt>
    <dgm:pt modelId="{38B50EC2-A30D-4FF1-9692-4A818D4F654E}" type="pres">
      <dgm:prSet presAssocID="{A2E21458-31BD-45B0-8D5A-EBFAAAB20164}" presName="spaceBetweenRectangles" presStyleCnt="0"/>
      <dgm:spPr/>
    </dgm:pt>
    <dgm:pt modelId="{96D8772F-B646-4871-8B2A-00001502D03C}" type="pres">
      <dgm:prSet presAssocID="{E0FEBF4D-A3F4-42C9-BC24-C8D0E1237D06}" presName="parentLin" presStyleCnt="0"/>
      <dgm:spPr/>
    </dgm:pt>
    <dgm:pt modelId="{DD0974E6-CE80-4D0B-BA1B-5D0D9B7D75B9}" type="pres">
      <dgm:prSet presAssocID="{E0FEBF4D-A3F4-42C9-BC24-C8D0E1237D06}" presName="parentLeftMargin" presStyleLbl="node1" presStyleIdx="4" presStyleCnt="6"/>
      <dgm:spPr/>
    </dgm:pt>
    <dgm:pt modelId="{A74A3299-9FBA-42E6-8CF4-8C63CF801A93}" type="pres">
      <dgm:prSet presAssocID="{E0FEBF4D-A3F4-42C9-BC24-C8D0E1237D06}" presName="parentText" presStyleLbl="node1" presStyleIdx="5" presStyleCnt="6">
        <dgm:presLayoutVars>
          <dgm:chMax val="0"/>
          <dgm:bulletEnabled val="1"/>
        </dgm:presLayoutVars>
      </dgm:prSet>
      <dgm:spPr/>
    </dgm:pt>
    <dgm:pt modelId="{E06DD09D-70DF-425E-925B-B5F58E9647B0}" type="pres">
      <dgm:prSet presAssocID="{E0FEBF4D-A3F4-42C9-BC24-C8D0E1237D06}" presName="negativeSpace" presStyleCnt="0"/>
      <dgm:spPr/>
    </dgm:pt>
    <dgm:pt modelId="{4145C822-7E0F-4D79-8299-C77ADF579DC3}" type="pres">
      <dgm:prSet presAssocID="{E0FEBF4D-A3F4-42C9-BC24-C8D0E1237D06}" presName="childText" presStyleLbl="conFgAcc1" presStyleIdx="5" presStyleCnt="6">
        <dgm:presLayoutVars>
          <dgm:bulletEnabled val="1"/>
        </dgm:presLayoutVars>
      </dgm:prSet>
      <dgm:spPr/>
    </dgm:pt>
  </dgm:ptLst>
  <dgm:cxnLst>
    <dgm:cxn modelId="{87FF5F07-BEBA-4803-9CB7-FCF99C609B02}" type="presOf" srcId="{AD9D29EA-FF2E-449D-A484-D187A9DF9E7E}" destId="{FD663E78-5F6C-4D37-9A70-A420F9E50248}" srcOrd="0" destOrd="0" presId="urn:microsoft.com/office/officeart/2005/8/layout/list1"/>
    <dgm:cxn modelId="{ABC0110E-2F23-4980-A498-75E4CD5A4534}" type="presOf" srcId="{E0FEBF4D-A3F4-42C9-BC24-C8D0E1237D06}" destId="{A74A3299-9FBA-42E6-8CF4-8C63CF801A93}" srcOrd="1" destOrd="0" presId="urn:microsoft.com/office/officeart/2005/8/layout/list1"/>
    <dgm:cxn modelId="{EEA8BA26-F167-44B3-9941-6D7951374941}" srcId="{AD9D29EA-FF2E-449D-A484-D187A9DF9E7E}" destId="{72713B5A-9633-40F7-A10C-58E53116F837}" srcOrd="1" destOrd="0" parTransId="{39C42EE3-7F66-4504-9274-0CBFD15B7ED2}" sibTransId="{17820FE2-5B1E-4070-BBF5-227A770E9E95}"/>
    <dgm:cxn modelId="{18D11738-FDD0-4CB4-92F9-F60AA1C3BC76}" srcId="{AD9D29EA-FF2E-449D-A484-D187A9DF9E7E}" destId="{F2AF2E38-AFBC-42EC-872D-FAF0FD4B3A36}" srcOrd="2" destOrd="0" parTransId="{27F97906-F446-42EB-A16F-9978763C93E0}" sibTransId="{3CBF5DE5-B08F-4702-AB8B-42275C282D1B}"/>
    <dgm:cxn modelId="{E65D663B-52A7-4811-9846-5DC61AEE334D}" type="presOf" srcId="{48228ABD-A29C-4B70-B52C-066C6EEFEBD6}" destId="{F0476A6D-5203-45D6-9E52-DE4D02028250}" srcOrd="1" destOrd="0" presId="urn:microsoft.com/office/officeart/2005/8/layout/list1"/>
    <dgm:cxn modelId="{DE63243D-FBDA-4843-8B66-882AE0A434C9}" type="presOf" srcId="{72713B5A-9633-40F7-A10C-58E53116F837}" destId="{193DB2EE-1F70-4846-B615-0FC1BC9A9250}" srcOrd="0" destOrd="0" presId="urn:microsoft.com/office/officeart/2005/8/layout/list1"/>
    <dgm:cxn modelId="{3FEDC342-F4A5-44E0-926E-E7D53B915641}" srcId="{AD9D29EA-FF2E-449D-A484-D187A9DF9E7E}" destId="{EB36FEE3-1ACE-4AB4-93F6-E3A11101CE9D}" srcOrd="4" destOrd="0" parTransId="{068C6B4C-A969-4A70-8653-EAA1B4436865}" sibTransId="{A2E21458-31BD-45B0-8D5A-EBFAAAB20164}"/>
    <dgm:cxn modelId="{E32EB744-E475-4EAA-9389-8DA105318209}" type="presOf" srcId="{72713B5A-9633-40F7-A10C-58E53116F837}" destId="{38FEF890-9BE0-4CA3-AB0C-BE83CF044D11}" srcOrd="1" destOrd="0" presId="urn:microsoft.com/office/officeart/2005/8/layout/list1"/>
    <dgm:cxn modelId="{10976C4A-CA52-42F7-9553-0CB54C79957D}" srcId="{AD9D29EA-FF2E-449D-A484-D187A9DF9E7E}" destId="{48228ABD-A29C-4B70-B52C-066C6EEFEBD6}" srcOrd="0" destOrd="0" parTransId="{8D1DA077-1963-49B4-A50B-EA15A17172F9}" sibTransId="{2E3A0891-E92F-4A7A-B45D-B1FA74275F04}"/>
    <dgm:cxn modelId="{AEB1F06B-EB50-47C0-A453-320FC6550FF8}" type="presOf" srcId="{F2AF2E38-AFBC-42EC-872D-FAF0FD4B3A36}" destId="{AF7DC0AA-9A2E-44BB-98C5-0CDE717747FF}" srcOrd="1" destOrd="0" presId="urn:microsoft.com/office/officeart/2005/8/layout/list1"/>
    <dgm:cxn modelId="{67FC294C-CA92-48A7-94B3-DE2EA3C8C998}" type="presOf" srcId="{EB36FEE3-1ACE-4AB4-93F6-E3A11101CE9D}" destId="{9D207411-2B06-46C5-8BA4-1F570A9865C5}" srcOrd="1" destOrd="0" presId="urn:microsoft.com/office/officeart/2005/8/layout/list1"/>
    <dgm:cxn modelId="{77063352-13D6-44C9-97CA-9ABBAAC10608}" srcId="{AD9D29EA-FF2E-449D-A484-D187A9DF9E7E}" destId="{F4A46C9A-E391-4B5F-A86A-B5C97FB76FF6}" srcOrd="3" destOrd="0" parTransId="{5B200643-FAB7-4583-BC57-8908711AF228}" sibTransId="{D4906F2E-8A20-4097-80C0-2E447D47663A}"/>
    <dgm:cxn modelId="{33056B7B-5DC2-488C-A02F-C5B9F637E088}" type="presOf" srcId="{F4A46C9A-E391-4B5F-A86A-B5C97FB76FF6}" destId="{1BEFB9FC-69C7-41E8-BA85-24DCDD175FD9}" srcOrd="1" destOrd="0" presId="urn:microsoft.com/office/officeart/2005/8/layout/list1"/>
    <dgm:cxn modelId="{C836A39C-7D37-4FAB-9A69-7D8197AE1E17}" type="presOf" srcId="{EB36FEE3-1ACE-4AB4-93F6-E3A11101CE9D}" destId="{EE1B5158-3A67-4557-9D38-24BC9424B853}" srcOrd="0" destOrd="0" presId="urn:microsoft.com/office/officeart/2005/8/layout/list1"/>
    <dgm:cxn modelId="{E1A07BB3-AB86-444D-8BA4-29041FD32118}" type="presOf" srcId="{F4A46C9A-E391-4B5F-A86A-B5C97FB76FF6}" destId="{0D50E375-F9B0-4F97-B1DD-DC9AC1091AE8}" srcOrd="0" destOrd="0" presId="urn:microsoft.com/office/officeart/2005/8/layout/list1"/>
    <dgm:cxn modelId="{6402BBC0-3214-4CA2-BF87-64F0A839A98C}" srcId="{AD9D29EA-FF2E-449D-A484-D187A9DF9E7E}" destId="{E0FEBF4D-A3F4-42C9-BC24-C8D0E1237D06}" srcOrd="5" destOrd="0" parTransId="{6C43CB13-9FA0-4B94-9D92-F15C6C06C57B}" sibTransId="{582E0A62-0544-4D8B-BB1E-162F70037BFD}"/>
    <dgm:cxn modelId="{A865B5D4-5B54-41A8-AC10-132B53B40F33}" type="presOf" srcId="{48228ABD-A29C-4B70-B52C-066C6EEFEBD6}" destId="{C413D3B5-B41F-4287-A503-BE9E5B8EB82D}" srcOrd="0" destOrd="0" presId="urn:microsoft.com/office/officeart/2005/8/layout/list1"/>
    <dgm:cxn modelId="{40EB3ED7-1C4A-4685-A60A-BD5C80A9C9A1}" type="presOf" srcId="{E0FEBF4D-A3F4-42C9-BC24-C8D0E1237D06}" destId="{DD0974E6-CE80-4D0B-BA1B-5D0D9B7D75B9}" srcOrd="0" destOrd="0" presId="urn:microsoft.com/office/officeart/2005/8/layout/list1"/>
    <dgm:cxn modelId="{95E1CAFF-4A46-401B-9340-AB9D0E745425}" type="presOf" srcId="{F2AF2E38-AFBC-42EC-872D-FAF0FD4B3A36}" destId="{9625565F-7BF1-4BAA-BA5A-2C8ADCA4D87D}" srcOrd="0" destOrd="0" presId="urn:microsoft.com/office/officeart/2005/8/layout/list1"/>
    <dgm:cxn modelId="{52F88837-118D-4F7A-AA76-A288A162FA66}" type="presParOf" srcId="{FD663E78-5F6C-4D37-9A70-A420F9E50248}" destId="{006A79DF-1F5B-436E-AD6B-2B3577D54480}" srcOrd="0" destOrd="0" presId="urn:microsoft.com/office/officeart/2005/8/layout/list1"/>
    <dgm:cxn modelId="{EE53215E-A82B-4099-A940-EA62BC255DF5}" type="presParOf" srcId="{006A79DF-1F5B-436E-AD6B-2B3577D54480}" destId="{C413D3B5-B41F-4287-A503-BE9E5B8EB82D}" srcOrd="0" destOrd="0" presId="urn:microsoft.com/office/officeart/2005/8/layout/list1"/>
    <dgm:cxn modelId="{7C5AD5AA-CD6B-4AC8-B2CA-4306AB44DB5B}" type="presParOf" srcId="{006A79DF-1F5B-436E-AD6B-2B3577D54480}" destId="{F0476A6D-5203-45D6-9E52-DE4D02028250}" srcOrd="1" destOrd="0" presId="urn:microsoft.com/office/officeart/2005/8/layout/list1"/>
    <dgm:cxn modelId="{7C1F95F3-D471-4605-A494-BDD1D7D73814}" type="presParOf" srcId="{FD663E78-5F6C-4D37-9A70-A420F9E50248}" destId="{93212AB3-B628-466C-B839-D9F6904F2853}" srcOrd="1" destOrd="0" presId="urn:microsoft.com/office/officeart/2005/8/layout/list1"/>
    <dgm:cxn modelId="{5E862DE5-780A-4C3A-BFF2-073E53744474}" type="presParOf" srcId="{FD663E78-5F6C-4D37-9A70-A420F9E50248}" destId="{5877302E-C68D-43CB-859A-AADE6A39983C}" srcOrd="2" destOrd="0" presId="urn:microsoft.com/office/officeart/2005/8/layout/list1"/>
    <dgm:cxn modelId="{471800C6-1BA6-4F0B-A6CA-3C4C446249E1}" type="presParOf" srcId="{FD663E78-5F6C-4D37-9A70-A420F9E50248}" destId="{E5C0B945-419E-4CD4-83F6-3D88BC85B292}" srcOrd="3" destOrd="0" presId="urn:microsoft.com/office/officeart/2005/8/layout/list1"/>
    <dgm:cxn modelId="{55B0DCB0-BDF1-4C14-96EB-516FFCFADBE5}" type="presParOf" srcId="{FD663E78-5F6C-4D37-9A70-A420F9E50248}" destId="{3ECF6EA2-4E47-4C4C-B59C-2E44A897BA06}" srcOrd="4" destOrd="0" presId="urn:microsoft.com/office/officeart/2005/8/layout/list1"/>
    <dgm:cxn modelId="{115A182A-2CCF-4ACA-AF30-34125BFE545B}" type="presParOf" srcId="{3ECF6EA2-4E47-4C4C-B59C-2E44A897BA06}" destId="{193DB2EE-1F70-4846-B615-0FC1BC9A9250}" srcOrd="0" destOrd="0" presId="urn:microsoft.com/office/officeart/2005/8/layout/list1"/>
    <dgm:cxn modelId="{2A145FF1-A06B-4973-A5CF-968AD491D69C}" type="presParOf" srcId="{3ECF6EA2-4E47-4C4C-B59C-2E44A897BA06}" destId="{38FEF890-9BE0-4CA3-AB0C-BE83CF044D11}" srcOrd="1" destOrd="0" presId="urn:microsoft.com/office/officeart/2005/8/layout/list1"/>
    <dgm:cxn modelId="{5602C77F-3010-458E-9D2F-FD03F8B95341}" type="presParOf" srcId="{FD663E78-5F6C-4D37-9A70-A420F9E50248}" destId="{347955F7-91C2-4174-BA3C-A03656D3026B}" srcOrd="5" destOrd="0" presId="urn:microsoft.com/office/officeart/2005/8/layout/list1"/>
    <dgm:cxn modelId="{04A9573B-0FCA-4DBC-A72B-6BDFF834E0E7}" type="presParOf" srcId="{FD663E78-5F6C-4D37-9A70-A420F9E50248}" destId="{C6B1BA88-F23E-41DF-9809-89EFD2143A80}" srcOrd="6" destOrd="0" presId="urn:microsoft.com/office/officeart/2005/8/layout/list1"/>
    <dgm:cxn modelId="{BB901BC8-6787-48FB-8BD2-F13F5EBEF033}" type="presParOf" srcId="{FD663E78-5F6C-4D37-9A70-A420F9E50248}" destId="{69C18112-CD85-48A8-B4F8-9606467923CA}" srcOrd="7" destOrd="0" presId="urn:microsoft.com/office/officeart/2005/8/layout/list1"/>
    <dgm:cxn modelId="{2558B77B-DE33-4314-8F62-5D967684279F}" type="presParOf" srcId="{FD663E78-5F6C-4D37-9A70-A420F9E50248}" destId="{8F0EFDA8-038B-443F-AEF5-930904158C84}" srcOrd="8" destOrd="0" presId="urn:microsoft.com/office/officeart/2005/8/layout/list1"/>
    <dgm:cxn modelId="{FC99FDF4-91B7-4625-8F91-B5EFA918E387}" type="presParOf" srcId="{8F0EFDA8-038B-443F-AEF5-930904158C84}" destId="{9625565F-7BF1-4BAA-BA5A-2C8ADCA4D87D}" srcOrd="0" destOrd="0" presId="urn:microsoft.com/office/officeart/2005/8/layout/list1"/>
    <dgm:cxn modelId="{FDBC5302-EC56-4792-8902-C3E9E8430756}" type="presParOf" srcId="{8F0EFDA8-038B-443F-AEF5-930904158C84}" destId="{AF7DC0AA-9A2E-44BB-98C5-0CDE717747FF}" srcOrd="1" destOrd="0" presId="urn:microsoft.com/office/officeart/2005/8/layout/list1"/>
    <dgm:cxn modelId="{05F98A41-2533-4F27-8699-B81E912620FF}" type="presParOf" srcId="{FD663E78-5F6C-4D37-9A70-A420F9E50248}" destId="{3B931472-C148-4B70-BEC7-B8EB720F22FD}" srcOrd="9" destOrd="0" presId="urn:microsoft.com/office/officeart/2005/8/layout/list1"/>
    <dgm:cxn modelId="{0E4658B2-4872-4A11-B877-7B654B4B717E}" type="presParOf" srcId="{FD663E78-5F6C-4D37-9A70-A420F9E50248}" destId="{56BBCFCE-7131-4D82-844B-12EA96B77973}" srcOrd="10" destOrd="0" presId="urn:microsoft.com/office/officeart/2005/8/layout/list1"/>
    <dgm:cxn modelId="{7EA8FD5A-9C62-4E69-99D8-B84176BE8915}" type="presParOf" srcId="{FD663E78-5F6C-4D37-9A70-A420F9E50248}" destId="{750F0848-E434-4424-8072-85FDA1A94EC7}" srcOrd="11" destOrd="0" presId="urn:microsoft.com/office/officeart/2005/8/layout/list1"/>
    <dgm:cxn modelId="{8C42F80A-2683-4BBF-B083-A46263955360}" type="presParOf" srcId="{FD663E78-5F6C-4D37-9A70-A420F9E50248}" destId="{08158D4E-4EAE-47F8-B6DD-E3C7A99F0D8A}" srcOrd="12" destOrd="0" presId="urn:microsoft.com/office/officeart/2005/8/layout/list1"/>
    <dgm:cxn modelId="{801A9A11-F073-4916-89CA-AC39ED22724E}" type="presParOf" srcId="{08158D4E-4EAE-47F8-B6DD-E3C7A99F0D8A}" destId="{0D50E375-F9B0-4F97-B1DD-DC9AC1091AE8}" srcOrd="0" destOrd="0" presId="urn:microsoft.com/office/officeart/2005/8/layout/list1"/>
    <dgm:cxn modelId="{25B6B06A-A7A3-48AF-92AE-FA160AB89DE0}" type="presParOf" srcId="{08158D4E-4EAE-47F8-B6DD-E3C7A99F0D8A}" destId="{1BEFB9FC-69C7-41E8-BA85-24DCDD175FD9}" srcOrd="1" destOrd="0" presId="urn:microsoft.com/office/officeart/2005/8/layout/list1"/>
    <dgm:cxn modelId="{6CEB2223-2027-4800-BBCC-105CDEDF370A}" type="presParOf" srcId="{FD663E78-5F6C-4D37-9A70-A420F9E50248}" destId="{4D2AF120-83B7-43E2-887A-A88BCCE0D935}" srcOrd="13" destOrd="0" presId="urn:microsoft.com/office/officeart/2005/8/layout/list1"/>
    <dgm:cxn modelId="{A098F7ED-260B-4EA1-9BF8-12667246A6F3}" type="presParOf" srcId="{FD663E78-5F6C-4D37-9A70-A420F9E50248}" destId="{1625A43C-0131-4307-854A-0897CB2CC049}" srcOrd="14" destOrd="0" presId="urn:microsoft.com/office/officeart/2005/8/layout/list1"/>
    <dgm:cxn modelId="{14E52AA8-0A51-45A2-AE44-8126EA94C1FC}" type="presParOf" srcId="{FD663E78-5F6C-4D37-9A70-A420F9E50248}" destId="{87D83D90-546C-4367-AC55-A2F94B401429}" srcOrd="15" destOrd="0" presId="urn:microsoft.com/office/officeart/2005/8/layout/list1"/>
    <dgm:cxn modelId="{8C4EB2F4-7C0A-4B38-9FB8-931871233C29}" type="presParOf" srcId="{FD663E78-5F6C-4D37-9A70-A420F9E50248}" destId="{DCA4D969-54D7-44EE-9557-B975A9950A83}" srcOrd="16" destOrd="0" presId="urn:microsoft.com/office/officeart/2005/8/layout/list1"/>
    <dgm:cxn modelId="{E0F3BAC2-4278-40F4-875A-0517357BD428}" type="presParOf" srcId="{DCA4D969-54D7-44EE-9557-B975A9950A83}" destId="{EE1B5158-3A67-4557-9D38-24BC9424B853}" srcOrd="0" destOrd="0" presId="urn:microsoft.com/office/officeart/2005/8/layout/list1"/>
    <dgm:cxn modelId="{189FB36F-D367-48D7-A30A-4FD1760CF533}" type="presParOf" srcId="{DCA4D969-54D7-44EE-9557-B975A9950A83}" destId="{9D207411-2B06-46C5-8BA4-1F570A9865C5}" srcOrd="1" destOrd="0" presId="urn:microsoft.com/office/officeart/2005/8/layout/list1"/>
    <dgm:cxn modelId="{C7520B77-2EA2-4DB1-9D38-55AFCA4FF317}" type="presParOf" srcId="{FD663E78-5F6C-4D37-9A70-A420F9E50248}" destId="{9D4CC0F6-678F-4E65-9FE7-04B191496387}" srcOrd="17" destOrd="0" presId="urn:microsoft.com/office/officeart/2005/8/layout/list1"/>
    <dgm:cxn modelId="{E3A2D85A-63EF-4E9A-B8D7-0DFC3442CEF5}" type="presParOf" srcId="{FD663E78-5F6C-4D37-9A70-A420F9E50248}" destId="{7919A1DD-3022-49E7-9991-4EDD7D4ADF95}" srcOrd="18" destOrd="0" presId="urn:microsoft.com/office/officeart/2005/8/layout/list1"/>
    <dgm:cxn modelId="{D3280108-D250-4529-99A0-5AC12E66A75F}" type="presParOf" srcId="{FD663E78-5F6C-4D37-9A70-A420F9E50248}" destId="{38B50EC2-A30D-4FF1-9692-4A818D4F654E}" srcOrd="19" destOrd="0" presId="urn:microsoft.com/office/officeart/2005/8/layout/list1"/>
    <dgm:cxn modelId="{E2C96110-DD0A-4066-957F-4BA801099ECE}" type="presParOf" srcId="{FD663E78-5F6C-4D37-9A70-A420F9E50248}" destId="{96D8772F-B646-4871-8B2A-00001502D03C}" srcOrd="20" destOrd="0" presId="urn:microsoft.com/office/officeart/2005/8/layout/list1"/>
    <dgm:cxn modelId="{D5CFB1BC-E61C-4374-945C-599B510A3868}" type="presParOf" srcId="{96D8772F-B646-4871-8B2A-00001502D03C}" destId="{DD0974E6-CE80-4D0B-BA1B-5D0D9B7D75B9}" srcOrd="0" destOrd="0" presId="urn:microsoft.com/office/officeart/2005/8/layout/list1"/>
    <dgm:cxn modelId="{0A65C1C2-CE10-4CAA-9F99-8DD5ABAF5E51}" type="presParOf" srcId="{96D8772F-B646-4871-8B2A-00001502D03C}" destId="{A74A3299-9FBA-42E6-8CF4-8C63CF801A93}" srcOrd="1" destOrd="0" presId="urn:microsoft.com/office/officeart/2005/8/layout/list1"/>
    <dgm:cxn modelId="{C387514E-8D5F-443E-A00F-D5E57D5297C9}" type="presParOf" srcId="{FD663E78-5F6C-4D37-9A70-A420F9E50248}" destId="{E06DD09D-70DF-425E-925B-B5F58E9647B0}" srcOrd="21" destOrd="0" presId="urn:microsoft.com/office/officeart/2005/8/layout/list1"/>
    <dgm:cxn modelId="{F301E8D0-362F-4F93-AFDB-1384C50428EC}" type="presParOf" srcId="{FD663E78-5F6C-4D37-9A70-A420F9E50248}" destId="{4145C822-7E0F-4D79-8299-C77ADF579DC3}"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21A34F-3BDC-4584-A671-FA92D5D8D7B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A57DD04-D45F-42D4-9D12-C210DA2EFEFE}">
      <dgm:prSet/>
      <dgm:spPr/>
      <dgm:t>
        <a:bodyPr/>
        <a:lstStyle/>
        <a:p>
          <a:r>
            <a:rPr lang="fr-FR" dirty="0"/>
            <a:t>S’approprier les travaux réalisés par un alternant qui vient de quitter l’entreprise et de compléter la chaîne de traitement.</a:t>
          </a:r>
          <a:endParaRPr lang="en-US" dirty="0"/>
        </a:p>
      </dgm:t>
    </dgm:pt>
    <dgm:pt modelId="{2FFE152A-C6E0-485B-B4CF-816628970E45}" type="parTrans" cxnId="{4C8F1168-1DCC-43E0-A54B-CE525AB49CDB}">
      <dgm:prSet/>
      <dgm:spPr/>
      <dgm:t>
        <a:bodyPr/>
        <a:lstStyle/>
        <a:p>
          <a:endParaRPr lang="en-US"/>
        </a:p>
      </dgm:t>
    </dgm:pt>
    <dgm:pt modelId="{92DF251D-7D29-42F7-A2C7-3A7B309A7308}" type="sibTrans" cxnId="{4C8F1168-1DCC-43E0-A54B-CE525AB49CDB}">
      <dgm:prSet/>
      <dgm:spPr/>
      <dgm:t>
        <a:bodyPr/>
        <a:lstStyle/>
        <a:p>
          <a:endParaRPr lang="en-US"/>
        </a:p>
      </dgm:t>
    </dgm:pt>
    <dgm:pt modelId="{9AD56D9C-1A6E-4A25-9C5F-984837C8FA1F}">
      <dgm:prSet/>
      <dgm:spPr/>
      <dgm:t>
        <a:bodyPr/>
        <a:lstStyle/>
        <a:p>
          <a:r>
            <a:rPr lang="fr-FR" dirty="0"/>
            <a:t>Mettre en place les premières briques de traitement qui serviront lorsqu’il faudra passer à l’échelle en termes de volume de données</a:t>
          </a:r>
          <a:endParaRPr lang="en-US" dirty="0"/>
        </a:p>
      </dgm:t>
    </dgm:pt>
    <dgm:pt modelId="{E0FE13D7-9E68-4D23-9F56-AEDD573054D8}" type="parTrans" cxnId="{724AE3D5-553F-41F3-9102-173E1144533A}">
      <dgm:prSet/>
      <dgm:spPr/>
      <dgm:t>
        <a:bodyPr/>
        <a:lstStyle/>
        <a:p>
          <a:endParaRPr lang="en-US"/>
        </a:p>
      </dgm:t>
    </dgm:pt>
    <dgm:pt modelId="{0BBE57E1-B81C-4A22-B3C9-AE159CC94E1D}" type="sibTrans" cxnId="{724AE3D5-553F-41F3-9102-173E1144533A}">
      <dgm:prSet/>
      <dgm:spPr/>
      <dgm:t>
        <a:bodyPr/>
        <a:lstStyle/>
        <a:p>
          <a:endParaRPr lang="en-US"/>
        </a:p>
      </dgm:t>
    </dgm:pt>
    <dgm:pt modelId="{1BC0402E-C7C4-4024-B5F4-4C7B02850389}" type="pres">
      <dgm:prSet presAssocID="{B821A34F-3BDC-4584-A671-FA92D5D8D7BA}" presName="hierChild1" presStyleCnt="0">
        <dgm:presLayoutVars>
          <dgm:chPref val="1"/>
          <dgm:dir/>
          <dgm:animOne val="branch"/>
          <dgm:animLvl val="lvl"/>
          <dgm:resizeHandles/>
        </dgm:presLayoutVars>
      </dgm:prSet>
      <dgm:spPr/>
    </dgm:pt>
    <dgm:pt modelId="{CFDF7359-272A-4F40-AD03-5B9228672B5C}" type="pres">
      <dgm:prSet presAssocID="{AA57DD04-D45F-42D4-9D12-C210DA2EFEFE}" presName="hierRoot1" presStyleCnt="0"/>
      <dgm:spPr/>
    </dgm:pt>
    <dgm:pt modelId="{265A34F1-0C43-4869-8181-A3AE9D8DE1CF}" type="pres">
      <dgm:prSet presAssocID="{AA57DD04-D45F-42D4-9D12-C210DA2EFEFE}" presName="composite" presStyleCnt="0"/>
      <dgm:spPr/>
    </dgm:pt>
    <dgm:pt modelId="{79652734-8540-4CE6-903F-9CB6774F93DC}" type="pres">
      <dgm:prSet presAssocID="{AA57DD04-D45F-42D4-9D12-C210DA2EFEFE}" presName="background" presStyleLbl="node0" presStyleIdx="0" presStyleCnt="2"/>
      <dgm:spPr/>
    </dgm:pt>
    <dgm:pt modelId="{EC5180D4-BCE3-4401-883B-8A58B6F05B15}" type="pres">
      <dgm:prSet presAssocID="{AA57DD04-D45F-42D4-9D12-C210DA2EFEFE}" presName="text" presStyleLbl="fgAcc0" presStyleIdx="0" presStyleCnt="2">
        <dgm:presLayoutVars>
          <dgm:chPref val="3"/>
        </dgm:presLayoutVars>
      </dgm:prSet>
      <dgm:spPr/>
    </dgm:pt>
    <dgm:pt modelId="{FFFA2210-80F4-422F-A718-97D8D4852A20}" type="pres">
      <dgm:prSet presAssocID="{AA57DD04-D45F-42D4-9D12-C210DA2EFEFE}" presName="hierChild2" presStyleCnt="0"/>
      <dgm:spPr/>
    </dgm:pt>
    <dgm:pt modelId="{889813C3-3F42-4B3A-9F6A-675A6D42AB76}" type="pres">
      <dgm:prSet presAssocID="{9AD56D9C-1A6E-4A25-9C5F-984837C8FA1F}" presName="hierRoot1" presStyleCnt="0"/>
      <dgm:spPr/>
    </dgm:pt>
    <dgm:pt modelId="{E4D59DFD-19AC-4420-BEF5-77C3CBA376BC}" type="pres">
      <dgm:prSet presAssocID="{9AD56D9C-1A6E-4A25-9C5F-984837C8FA1F}" presName="composite" presStyleCnt="0"/>
      <dgm:spPr/>
    </dgm:pt>
    <dgm:pt modelId="{AC5BEEEB-3531-41EE-A37A-D5B0FAB92337}" type="pres">
      <dgm:prSet presAssocID="{9AD56D9C-1A6E-4A25-9C5F-984837C8FA1F}" presName="background" presStyleLbl="node0" presStyleIdx="1" presStyleCnt="2"/>
      <dgm:spPr/>
    </dgm:pt>
    <dgm:pt modelId="{36F818C6-DB72-4C2F-89D4-52DEF0619D70}" type="pres">
      <dgm:prSet presAssocID="{9AD56D9C-1A6E-4A25-9C5F-984837C8FA1F}" presName="text" presStyleLbl="fgAcc0" presStyleIdx="1" presStyleCnt="2">
        <dgm:presLayoutVars>
          <dgm:chPref val="3"/>
        </dgm:presLayoutVars>
      </dgm:prSet>
      <dgm:spPr/>
    </dgm:pt>
    <dgm:pt modelId="{01E22857-9841-4744-B931-FA546D8BC19C}" type="pres">
      <dgm:prSet presAssocID="{9AD56D9C-1A6E-4A25-9C5F-984837C8FA1F}" presName="hierChild2" presStyleCnt="0"/>
      <dgm:spPr/>
    </dgm:pt>
  </dgm:ptLst>
  <dgm:cxnLst>
    <dgm:cxn modelId="{4C8F1168-1DCC-43E0-A54B-CE525AB49CDB}" srcId="{B821A34F-3BDC-4584-A671-FA92D5D8D7BA}" destId="{AA57DD04-D45F-42D4-9D12-C210DA2EFEFE}" srcOrd="0" destOrd="0" parTransId="{2FFE152A-C6E0-485B-B4CF-816628970E45}" sibTransId="{92DF251D-7D29-42F7-A2C7-3A7B309A7308}"/>
    <dgm:cxn modelId="{724AE3D5-553F-41F3-9102-173E1144533A}" srcId="{B821A34F-3BDC-4584-A671-FA92D5D8D7BA}" destId="{9AD56D9C-1A6E-4A25-9C5F-984837C8FA1F}" srcOrd="1" destOrd="0" parTransId="{E0FE13D7-9E68-4D23-9F56-AEDD573054D8}" sibTransId="{0BBE57E1-B81C-4A22-B3C9-AE159CC94E1D}"/>
    <dgm:cxn modelId="{2C7A75E4-606D-4E37-8B28-F2DEA0A82247}" type="presOf" srcId="{AA57DD04-D45F-42D4-9D12-C210DA2EFEFE}" destId="{EC5180D4-BCE3-4401-883B-8A58B6F05B15}" srcOrd="0" destOrd="0" presId="urn:microsoft.com/office/officeart/2005/8/layout/hierarchy1"/>
    <dgm:cxn modelId="{1D42FDE4-CA6D-46F5-A548-BCBF39BB65AD}" type="presOf" srcId="{B821A34F-3BDC-4584-A671-FA92D5D8D7BA}" destId="{1BC0402E-C7C4-4024-B5F4-4C7B02850389}" srcOrd="0" destOrd="0" presId="urn:microsoft.com/office/officeart/2005/8/layout/hierarchy1"/>
    <dgm:cxn modelId="{CA5177EB-31B5-4D68-B809-65EC46E24818}" type="presOf" srcId="{9AD56D9C-1A6E-4A25-9C5F-984837C8FA1F}" destId="{36F818C6-DB72-4C2F-89D4-52DEF0619D70}" srcOrd="0" destOrd="0" presId="urn:microsoft.com/office/officeart/2005/8/layout/hierarchy1"/>
    <dgm:cxn modelId="{76FFD8FE-91B9-4EEA-9BD5-382FDA7E1F89}" type="presParOf" srcId="{1BC0402E-C7C4-4024-B5F4-4C7B02850389}" destId="{CFDF7359-272A-4F40-AD03-5B9228672B5C}" srcOrd="0" destOrd="0" presId="urn:microsoft.com/office/officeart/2005/8/layout/hierarchy1"/>
    <dgm:cxn modelId="{19316A5B-C1B3-4547-B4C7-83CE2FE6E89A}" type="presParOf" srcId="{CFDF7359-272A-4F40-AD03-5B9228672B5C}" destId="{265A34F1-0C43-4869-8181-A3AE9D8DE1CF}" srcOrd="0" destOrd="0" presId="urn:microsoft.com/office/officeart/2005/8/layout/hierarchy1"/>
    <dgm:cxn modelId="{983D5103-98D8-452F-83EA-54D39DF8B3EC}" type="presParOf" srcId="{265A34F1-0C43-4869-8181-A3AE9D8DE1CF}" destId="{79652734-8540-4CE6-903F-9CB6774F93DC}" srcOrd="0" destOrd="0" presId="urn:microsoft.com/office/officeart/2005/8/layout/hierarchy1"/>
    <dgm:cxn modelId="{EF3E9AF6-1B42-4BC9-89D7-47C31F26C31F}" type="presParOf" srcId="{265A34F1-0C43-4869-8181-A3AE9D8DE1CF}" destId="{EC5180D4-BCE3-4401-883B-8A58B6F05B15}" srcOrd="1" destOrd="0" presId="urn:microsoft.com/office/officeart/2005/8/layout/hierarchy1"/>
    <dgm:cxn modelId="{6DFD0904-4F8B-4DBA-B97D-FE361B89240C}" type="presParOf" srcId="{CFDF7359-272A-4F40-AD03-5B9228672B5C}" destId="{FFFA2210-80F4-422F-A718-97D8D4852A20}" srcOrd="1" destOrd="0" presId="urn:microsoft.com/office/officeart/2005/8/layout/hierarchy1"/>
    <dgm:cxn modelId="{A43C8D06-056D-45BA-9243-D45245785CE1}" type="presParOf" srcId="{1BC0402E-C7C4-4024-B5F4-4C7B02850389}" destId="{889813C3-3F42-4B3A-9F6A-675A6D42AB76}" srcOrd="1" destOrd="0" presId="urn:microsoft.com/office/officeart/2005/8/layout/hierarchy1"/>
    <dgm:cxn modelId="{C2F441DA-C28B-44DA-8759-32C0E3E77413}" type="presParOf" srcId="{889813C3-3F42-4B3A-9F6A-675A6D42AB76}" destId="{E4D59DFD-19AC-4420-BEF5-77C3CBA376BC}" srcOrd="0" destOrd="0" presId="urn:microsoft.com/office/officeart/2005/8/layout/hierarchy1"/>
    <dgm:cxn modelId="{05F5A662-5E06-4B7D-9C7B-9CCEF0DC1E26}" type="presParOf" srcId="{E4D59DFD-19AC-4420-BEF5-77C3CBA376BC}" destId="{AC5BEEEB-3531-41EE-A37A-D5B0FAB92337}" srcOrd="0" destOrd="0" presId="urn:microsoft.com/office/officeart/2005/8/layout/hierarchy1"/>
    <dgm:cxn modelId="{C9A266E2-C8BC-4A6B-B6D2-F429BF07D0D2}" type="presParOf" srcId="{E4D59DFD-19AC-4420-BEF5-77C3CBA376BC}" destId="{36F818C6-DB72-4C2F-89D4-52DEF0619D70}" srcOrd="1" destOrd="0" presId="urn:microsoft.com/office/officeart/2005/8/layout/hierarchy1"/>
    <dgm:cxn modelId="{41286DA2-2E50-4F07-A82F-B3E87FDF62B9}" type="presParOf" srcId="{889813C3-3F42-4B3A-9F6A-675A6D42AB76}" destId="{01E22857-9841-4744-B931-FA546D8BC1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48E96-46E0-4EC9-9B7D-95613C15ACD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9E2758-B99A-438B-8354-2EDBA1C7FC1E}">
      <dgm:prSet/>
      <dgm:spPr/>
      <dgm:t>
        <a:bodyPr/>
        <a:lstStyle/>
        <a:p>
          <a:pPr>
            <a:lnSpc>
              <a:spcPct val="100000"/>
            </a:lnSpc>
          </a:pPr>
          <a:r>
            <a:rPr lang="fr-FR"/>
            <a:t>On avait à disposition un jeu de données constitué des images de fruits et de leurs labels respectifs.</a:t>
          </a:r>
          <a:endParaRPr lang="en-US"/>
        </a:p>
      </dgm:t>
    </dgm:pt>
    <dgm:pt modelId="{16C188EE-B83A-4A35-9BA9-4EFBD7B8696D}" type="parTrans" cxnId="{14904AFC-A008-435A-87C4-6F0E614E1A8C}">
      <dgm:prSet/>
      <dgm:spPr/>
      <dgm:t>
        <a:bodyPr/>
        <a:lstStyle/>
        <a:p>
          <a:endParaRPr lang="en-US"/>
        </a:p>
      </dgm:t>
    </dgm:pt>
    <dgm:pt modelId="{9B31FBD5-3DD8-47FA-8712-002519277785}" type="sibTrans" cxnId="{14904AFC-A008-435A-87C4-6F0E614E1A8C}">
      <dgm:prSet/>
      <dgm:spPr/>
      <dgm:t>
        <a:bodyPr/>
        <a:lstStyle/>
        <a:p>
          <a:endParaRPr lang="en-US"/>
        </a:p>
      </dgm:t>
    </dgm:pt>
    <dgm:pt modelId="{99DF8844-6C69-4A54-8945-DF18A90EFE02}">
      <dgm:prSet/>
      <dgm:spPr/>
      <dgm:t>
        <a:bodyPr/>
        <a:lstStyle/>
        <a:p>
          <a:pPr>
            <a:lnSpc>
              <a:spcPct val="100000"/>
            </a:lnSpc>
          </a:pPr>
          <a:r>
            <a:rPr lang="fr-FR" dirty="0"/>
            <a:t>Dans un dossier fruits, on a 131 dossiers. Chaque dossier représente une catégorie de fruits comme on peut le voir.</a:t>
          </a:r>
          <a:endParaRPr lang="en-US" dirty="0"/>
        </a:p>
      </dgm:t>
    </dgm:pt>
    <dgm:pt modelId="{5CA67C4C-8DFA-42B1-9012-8C278EF672B6}" type="parTrans" cxnId="{0F0CBC6E-1D99-44F8-8A52-29ED9D3CBDD2}">
      <dgm:prSet/>
      <dgm:spPr/>
      <dgm:t>
        <a:bodyPr/>
        <a:lstStyle/>
        <a:p>
          <a:endParaRPr lang="en-US"/>
        </a:p>
      </dgm:t>
    </dgm:pt>
    <dgm:pt modelId="{62323FF2-E01B-416B-8BE9-3236C142321E}" type="sibTrans" cxnId="{0F0CBC6E-1D99-44F8-8A52-29ED9D3CBDD2}">
      <dgm:prSet/>
      <dgm:spPr/>
      <dgm:t>
        <a:bodyPr/>
        <a:lstStyle/>
        <a:p>
          <a:endParaRPr lang="en-US"/>
        </a:p>
      </dgm:t>
    </dgm:pt>
    <dgm:pt modelId="{627E4B0E-93E0-4DE5-8935-4DBF8E1113A6}">
      <dgm:prSet/>
      <dgm:spPr/>
      <dgm:t>
        <a:bodyPr/>
        <a:lstStyle/>
        <a:p>
          <a:pPr>
            <a:lnSpc>
              <a:spcPct val="100000"/>
            </a:lnSpc>
          </a:pPr>
          <a:r>
            <a:rPr lang="fr-FR"/>
            <a:t>Dans chaque catégorie, on a différentes images du fruit concerné.</a:t>
          </a:r>
          <a:endParaRPr lang="en-US"/>
        </a:p>
      </dgm:t>
    </dgm:pt>
    <dgm:pt modelId="{08981086-8DC1-4751-A160-06FD523C2F06}" type="parTrans" cxnId="{BBBF25D7-CC98-4902-AB39-BD9A886DD523}">
      <dgm:prSet/>
      <dgm:spPr/>
      <dgm:t>
        <a:bodyPr/>
        <a:lstStyle/>
        <a:p>
          <a:endParaRPr lang="en-US"/>
        </a:p>
      </dgm:t>
    </dgm:pt>
    <dgm:pt modelId="{1B5EEEF1-8DDD-4FA4-958B-819BBE81EA7F}" type="sibTrans" cxnId="{BBBF25D7-CC98-4902-AB39-BD9A886DD523}">
      <dgm:prSet/>
      <dgm:spPr/>
      <dgm:t>
        <a:bodyPr/>
        <a:lstStyle/>
        <a:p>
          <a:endParaRPr lang="en-US"/>
        </a:p>
      </dgm:t>
    </dgm:pt>
    <dgm:pt modelId="{F9F94742-454E-4B26-8DAF-7FC540169132}" type="pres">
      <dgm:prSet presAssocID="{A5048E96-46E0-4EC9-9B7D-95613C15ACD2}" presName="root" presStyleCnt="0">
        <dgm:presLayoutVars>
          <dgm:dir/>
          <dgm:resizeHandles val="exact"/>
        </dgm:presLayoutVars>
      </dgm:prSet>
      <dgm:spPr/>
    </dgm:pt>
    <dgm:pt modelId="{3CFF4161-A006-49D7-9EE3-1CBDA5BBEAC2}" type="pres">
      <dgm:prSet presAssocID="{B09E2758-B99A-438B-8354-2EDBA1C7FC1E}" presName="compNode" presStyleCnt="0"/>
      <dgm:spPr/>
    </dgm:pt>
    <dgm:pt modelId="{E19094A9-CEF7-4041-81B2-14393C748C2C}" type="pres">
      <dgm:prSet presAssocID="{B09E2758-B99A-438B-8354-2EDBA1C7FC1E}" presName="bgRect" presStyleLbl="bgShp" presStyleIdx="0" presStyleCnt="3"/>
      <dgm:spPr/>
    </dgm:pt>
    <dgm:pt modelId="{5F1A2082-C49E-4B7D-ADA2-F929C3DE0339}" type="pres">
      <dgm:prSet presAssocID="{B09E2758-B99A-438B-8354-2EDBA1C7FC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eur"/>
        </a:ext>
      </dgm:extLst>
    </dgm:pt>
    <dgm:pt modelId="{A24557C8-23C3-4852-9324-A598006221BE}" type="pres">
      <dgm:prSet presAssocID="{B09E2758-B99A-438B-8354-2EDBA1C7FC1E}" presName="spaceRect" presStyleCnt="0"/>
      <dgm:spPr/>
    </dgm:pt>
    <dgm:pt modelId="{0E418CBA-5764-43F7-9E7F-7505B0D83EB1}" type="pres">
      <dgm:prSet presAssocID="{B09E2758-B99A-438B-8354-2EDBA1C7FC1E}" presName="parTx" presStyleLbl="revTx" presStyleIdx="0" presStyleCnt="3">
        <dgm:presLayoutVars>
          <dgm:chMax val="0"/>
          <dgm:chPref val="0"/>
        </dgm:presLayoutVars>
      </dgm:prSet>
      <dgm:spPr/>
    </dgm:pt>
    <dgm:pt modelId="{CAD937A5-A13F-44D9-B0C4-8E74A189F7CC}" type="pres">
      <dgm:prSet presAssocID="{9B31FBD5-3DD8-47FA-8712-002519277785}" presName="sibTrans" presStyleCnt="0"/>
      <dgm:spPr/>
    </dgm:pt>
    <dgm:pt modelId="{964050D1-C812-472B-9E39-48D4F1F79B1C}" type="pres">
      <dgm:prSet presAssocID="{99DF8844-6C69-4A54-8945-DF18A90EFE02}" presName="compNode" presStyleCnt="0"/>
      <dgm:spPr/>
    </dgm:pt>
    <dgm:pt modelId="{B1B58300-A89B-47EE-A138-83B60F54AF65}" type="pres">
      <dgm:prSet presAssocID="{99DF8844-6C69-4A54-8945-DF18A90EFE02}" presName="bgRect" presStyleLbl="bgShp" presStyleIdx="1" presStyleCnt="3"/>
      <dgm:spPr/>
    </dgm:pt>
    <dgm:pt modelId="{5C52FEA4-0FBC-4523-93FC-5FBFBCE52E8E}" type="pres">
      <dgm:prSet presAssocID="{99DF8844-6C69-4A54-8945-DF18A90EFE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006EFCE5-E00B-4E58-8747-A21233341805}" type="pres">
      <dgm:prSet presAssocID="{99DF8844-6C69-4A54-8945-DF18A90EFE02}" presName="spaceRect" presStyleCnt="0"/>
      <dgm:spPr/>
    </dgm:pt>
    <dgm:pt modelId="{75F7A082-834A-48E0-8006-F30DD206B919}" type="pres">
      <dgm:prSet presAssocID="{99DF8844-6C69-4A54-8945-DF18A90EFE02}" presName="parTx" presStyleLbl="revTx" presStyleIdx="1" presStyleCnt="3">
        <dgm:presLayoutVars>
          <dgm:chMax val="0"/>
          <dgm:chPref val="0"/>
        </dgm:presLayoutVars>
      </dgm:prSet>
      <dgm:spPr/>
    </dgm:pt>
    <dgm:pt modelId="{1CD56B7F-5E74-4AE6-95B5-7D15A355BDFE}" type="pres">
      <dgm:prSet presAssocID="{62323FF2-E01B-416B-8BE9-3236C142321E}" presName="sibTrans" presStyleCnt="0"/>
      <dgm:spPr/>
    </dgm:pt>
    <dgm:pt modelId="{9321DF1D-FAF6-4479-8329-3C354382A77A}" type="pres">
      <dgm:prSet presAssocID="{627E4B0E-93E0-4DE5-8935-4DBF8E1113A6}" presName="compNode" presStyleCnt="0"/>
      <dgm:spPr/>
    </dgm:pt>
    <dgm:pt modelId="{27366E35-B582-42BE-B003-D35AC463E3E9}" type="pres">
      <dgm:prSet presAssocID="{627E4B0E-93E0-4DE5-8935-4DBF8E1113A6}" presName="bgRect" presStyleLbl="bgShp" presStyleIdx="2" presStyleCnt="3"/>
      <dgm:spPr/>
    </dgm:pt>
    <dgm:pt modelId="{AFCB0E4B-417E-4512-8788-5669504106F1}" type="pres">
      <dgm:prSet presAssocID="{627E4B0E-93E0-4DE5-8935-4DBF8E1113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ruit Bowl"/>
        </a:ext>
      </dgm:extLst>
    </dgm:pt>
    <dgm:pt modelId="{2024909A-A1E5-4E78-87D7-B692D4BA9F8B}" type="pres">
      <dgm:prSet presAssocID="{627E4B0E-93E0-4DE5-8935-4DBF8E1113A6}" presName="spaceRect" presStyleCnt="0"/>
      <dgm:spPr/>
    </dgm:pt>
    <dgm:pt modelId="{4316580D-4E74-4030-95A5-7EEC65B22378}" type="pres">
      <dgm:prSet presAssocID="{627E4B0E-93E0-4DE5-8935-4DBF8E1113A6}" presName="parTx" presStyleLbl="revTx" presStyleIdx="2" presStyleCnt="3">
        <dgm:presLayoutVars>
          <dgm:chMax val="0"/>
          <dgm:chPref val="0"/>
        </dgm:presLayoutVars>
      </dgm:prSet>
      <dgm:spPr/>
    </dgm:pt>
  </dgm:ptLst>
  <dgm:cxnLst>
    <dgm:cxn modelId="{9E638F07-35B7-4990-9770-FD90EA7764B1}" type="presOf" srcId="{627E4B0E-93E0-4DE5-8935-4DBF8E1113A6}" destId="{4316580D-4E74-4030-95A5-7EEC65B22378}" srcOrd="0" destOrd="0" presId="urn:microsoft.com/office/officeart/2018/2/layout/IconVerticalSolidList"/>
    <dgm:cxn modelId="{0F0CBC6E-1D99-44F8-8A52-29ED9D3CBDD2}" srcId="{A5048E96-46E0-4EC9-9B7D-95613C15ACD2}" destId="{99DF8844-6C69-4A54-8945-DF18A90EFE02}" srcOrd="1" destOrd="0" parTransId="{5CA67C4C-8DFA-42B1-9012-8C278EF672B6}" sibTransId="{62323FF2-E01B-416B-8BE9-3236C142321E}"/>
    <dgm:cxn modelId="{F595A58D-CA3A-4403-B922-B731B74F4F22}" type="presOf" srcId="{B09E2758-B99A-438B-8354-2EDBA1C7FC1E}" destId="{0E418CBA-5764-43F7-9E7F-7505B0D83EB1}" srcOrd="0" destOrd="0" presId="urn:microsoft.com/office/officeart/2018/2/layout/IconVerticalSolidList"/>
    <dgm:cxn modelId="{07FF1B8F-4B66-4DAB-AF6B-05ECA241651C}" type="presOf" srcId="{A5048E96-46E0-4EC9-9B7D-95613C15ACD2}" destId="{F9F94742-454E-4B26-8DAF-7FC540169132}" srcOrd="0" destOrd="0" presId="urn:microsoft.com/office/officeart/2018/2/layout/IconVerticalSolidList"/>
    <dgm:cxn modelId="{DD9542BB-54A0-44AB-A7E2-B8FA4BD0EF87}" type="presOf" srcId="{99DF8844-6C69-4A54-8945-DF18A90EFE02}" destId="{75F7A082-834A-48E0-8006-F30DD206B919}" srcOrd="0" destOrd="0" presId="urn:microsoft.com/office/officeart/2018/2/layout/IconVerticalSolidList"/>
    <dgm:cxn modelId="{BBBF25D7-CC98-4902-AB39-BD9A886DD523}" srcId="{A5048E96-46E0-4EC9-9B7D-95613C15ACD2}" destId="{627E4B0E-93E0-4DE5-8935-4DBF8E1113A6}" srcOrd="2" destOrd="0" parTransId="{08981086-8DC1-4751-A160-06FD523C2F06}" sibTransId="{1B5EEEF1-8DDD-4FA4-958B-819BBE81EA7F}"/>
    <dgm:cxn modelId="{14904AFC-A008-435A-87C4-6F0E614E1A8C}" srcId="{A5048E96-46E0-4EC9-9B7D-95613C15ACD2}" destId="{B09E2758-B99A-438B-8354-2EDBA1C7FC1E}" srcOrd="0" destOrd="0" parTransId="{16C188EE-B83A-4A35-9BA9-4EFBD7B8696D}" sibTransId="{9B31FBD5-3DD8-47FA-8712-002519277785}"/>
    <dgm:cxn modelId="{F1112E3D-9DF1-4137-B43E-2E9382152103}" type="presParOf" srcId="{F9F94742-454E-4B26-8DAF-7FC540169132}" destId="{3CFF4161-A006-49D7-9EE3-1CBDA5BBEAC2}" srcOrd="0" destOrd="0" presId="urn:microsoft.com/office/officeart/2018/2/layout/IconVerticalSolidList"/>
    <dgm:cxn modelId="{36DB5F57-5A28-4C8B-9695-DE1F87F647A0}" type="presParOf" srcId="{3CFF4161-A006-49D7-9EE3-1CBDA5BBEAC2}" destId="{E19094A9-CEF7-4041-81B2-14393C748C2C}" srcOrd="0" destOrd="0" presId="urn:microsoft.com/office/officeart/2018/2/layout/IconVerticalSolidList"/>
    <dgm:cxn modelId="{9B700B31-A0BC-4D72-848F-7172369130B0}" type="presParOf" srcId="{3CFF4161-A006-49D7-9EE3-1CBDA5BBEAC2}" destId="{5F1A2082-C49E-4B7D-ADA2-F929C3DE0339}" srcOrd="1" destOrd="0" presId="urn:microsoft.com/office/officeart/2018/2/layout/IconVerticalSolidList"/>
    <dgm:cxn modelId="{4D573106-18E6-4C6F-ABDC-5E9B27E3C693}" type="presParOf" srcId="{3CFF4161-A006-49D7-9EE3-1CBDA5BBEAC2}" destId="{A24557C8-23C3-4852-9324-A598006221BE}" srcOrd="2" destOrd="0" presId="urn:microsoft.com/office/officeart/2018/2/layout/IconVerticalSolidList"/>
    <dgm:cxn modelId="{3B5E3BD8-502A-4D5A-BE8A-5E0ACBF96EA7}" type="presParOf" srcId="{3CFF4161-A006-49D7-9EE3-1CBDA5BBEAC2}" destId="{0E418CBA-5764-43F7-9E7F-7505B0D83EB1}" srcOrd="3" destOrd="0" presId="urn:microsoft.com/office/officeart/2018/2/layout/IconVerticalSolidList"/>
    <dgm:cxn modelId="{E4B82877-082C-4822-83A2-333DD1B4EBE2}" type="presParOf" srcId="{F9F94742-454E-4B26-8DAF-7FC540169132}" destId="{CAD937A5-A13F-44D9-B0C4-8E74A189F7CC}" srcOrd="1" destOrd="0" presId="urn:microsoft.com/office/officeart/2018/2/layout/IconVerticalSolidList"/>
    <dgm:cxn modelId="{76F3F5A0-9850-4A87-831E-19F288CA129C}" type="presParOf" srcId="{F9F94742-454E-4B26-8DAF-7FC540169132}" destId="{964050D1-C812-472B-9E39-48D4F1F79B1C}" srcOrd="2" destOrd="0" presId="urn:microsoft.com/office/officeart/2018/2/layout/IconVerticalSolidList"/>
    <dgm:cxn modelId="{35E79A8C-269B-41F7-B699-102FE78D64D7}" type="presParOf" srcId="{964050D1-C812-472B-9E39-48D4F1F79B1C}" destId="{B1B58300-A89B-47EE-A138-83B60F54AF65}" srcOrd="0" destOrd="0" presId="urn:microsoft.com/office/officeart/2018/2/layout/IconVerticalSolidList"/>
    <dgm:cxn modelId="{975DDC5C-9122-4039-8173-7EA2B68800C7}" type="presParOf" srcId="{964050D1-C812-472B-9E39-48D4F1F79B1C}" destId="{5C52FEA4-0FBC-4523-93FC-5FBFBCE52E8E}" srcOrd="1" destOrd="0" presId="urn:microsoft.com/office/officeart/2018/2/layout/IconVerticalSolidList"/>
    <dgm:cxn modelId="{9B2432AA-26D3-46F8-839A-D61B166BEF14}" type="presParOf" srcId="{964050D1-C812-472B-9E39-48D4F1F79B1C}" destId="{006EFCE5-E00B-4E58-8747-A21233341805}" srcOrd="2" destOrd="0" presId="urn:microsoft.com/office/officeart/2018/2/layout/IconVerticalSolidList"/>
    <dgm:cxn modelId="{28747847-BCE8-4EB2-AC3A-2FFF567E76E1}" type="presParOf" srcId="{964050D1-C812-472B-9E39-48D4F1F79B1C}" destId="{75F7A082-834A-48E0-8006-F30DD206B919}" srcOrd="3" destOrd="0" presId="urn:microsoft.com/office/officeart/2018/2/layout/IconVerticalSolidList"/>
    <dgm:cxn modelId="{B7165D1C-72F6-40CC-9A75-C8CB59D32660}" type="presParOf" srcId="{F9F94742-454E-4B26-8DAF-7FC540169132}" destId="{1CD56B7F-5E74-4AE6-95B5-7D15A355BDFE}" srcOrd="3" destOrd="0" presId="urn:microsoft.com/office/officeart/2018/2/layout/IconVerticalSolidList"/>
    <dgm:cxn modelId="{28FE4EC7-FD6D-4405-8C5C-6CF0329075B5}" type="presParOf" srcId="{F9F94742-454E-4B26-8DAF-7FC540169132}" destId="{9321DF1D-FAF6-4479-8329-3C354382A77A}" srcOrd="4" destOrd="0" presId="urn:microsoft.com/office/officeart/2018/2/layout/IconVerticalSolidList"/>
    <dgm:cxn modelId="{B733870F-19A8-4F69-9C77-1A82C1B0B045}" type="presParOf" srcId="{9321DF1D-FAF6-4479-8329-3C354382A77A}" destId="{27366E35-B582-42BE-B003-D35AC463E3E9}" srcOrd="0" destOrd="0" presId="urn:microsoft.com/office/officeart/2018/2/layout/IconVerticalSolidList"/>
    <dgm:cxn modelId="{E571AB54-128F-4406-9169-25FB4ED722B4}" type="presParOf" srcId="{9321DF1D-FAF6-4479-8329-3C354382A77A}" destId="{AFCB0E4B-417E-4512-8788-5669504106F1}" srcOrd="1" destOrd="0" presId="urn:microsoft.com/office/officeart/2018/2/layout/IconVerticalSolidList"/>
    <dgm:cxn modelId="{CFDA96E0-0EF0-4C22-8518-62530AB91AFF}" type="presParOf" srcId="{9321DF1D-FAF6-4479-8329-3C354382A77A}" destId="{2024909A-A1E5-4E78-87D7-B692D4BA9F8B}" srcOrd="2" destOrd="0" presId="urn:microsoft.com/office/officeart/2018/2/layout/IconVerticalSolidList"/>
    <dgm:cxn modelId="{A951B648-80D1-4D70-A128-C6B674662B9B}" type="presParOf" srcId="{9321DF1D-FAF6-4479-8329-3C354382A77A}" destId="{4316580D-4E74-4030-95A5-7EEC65B2237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13503D-CB4A-4F82-90BA-AC375FE285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26AFD78-D042-41A0-8B7C-6E126CE0C5E2}">
      <dgm:prSet/>
      <dgm:spPr/>
      <dgm:t>
        <a:bodyPr/>
        <a:lstStyle/>
        <a:p>
          <a:r>
            <a:rPr lang="fr-FR"/>
            <a:t>Tester d’autres modèles que MobileNetV2 pour pouvoir comparer les différents modèles et choisir le meilleure,</a:t>
          </a:r>
          <a:endParaRPr lang="en-US"/>
        </a:p>
      </dgm:t>
    </dgm:pt>
    <dgm:pt modelId="{FDE95DB3-E58B-404A-922E-8593EFE2D1CE}" type="parTrans" cxnId="{EE6EB8E0-D64A-4E5D-8FD6-9965DE770954}">
      <dgm:prSet/>
      <dgm:spPr/>
      <dgm:t>
        <a:bodyPr/>
        <a:lstStyle/>
        <a:p>
          <a:endParaRPr lang="en-US"/>
        </a:p>
      </dgm:t>
    </dgm:pt>
    <dgm:pt modelId="{4A99AC01-EE1E-45EA-9AA1-2080846F6F48}" type="sibTrans" cxnId="{EE6EB8E0-D64A-4E5D-8FD6-9965DE770954}">
      <dgm:prSet/>
      <dgm:spPr/>
      <dgm:t>
        <a:bodyPr/>
        <a:lstStyle/>
        <a:p>
          <a:endParaRPr lang="en-US"/>
        </a:p>
      </dgm:t>
    </dgm:pt>
    <dgm:pt modelId="{43474A1A-3BE8-48AE-8C4A-05391902E57E}">
      <dgm:prSet/>
      <dgm:spPr/>
      <dgm:t>
        <a:bodyPr/>
        <a:lstStyle/>
        <a:p>
          <a:r>
            <a:rPr lang="fr-FR"/>
            <a:t>Augmenter le nombre de nœuds lors de l’exécution du cluster</a:t>
          </a:r>
          <a:endParaRPr lang="en-US"/>
        </a:p>
      </dgm:t>
    </dgm:pt>
    <dgm:pt modelId="{BFE2D9E4-3C84-445E-B1E6-FE54F4EC5E0E}" type="parTrans" cxnId="{E189530C-720A-48F4-B207-372918C436C0}">
      <dgm:prSet/>
      <dgm:spPr/>
      <dgm:t>
        <a:bodyPr/>
        <a:lstStyle/>
        <a:p>
          <a:endParaRPr lang="en-US"/>
        </a:p>
      </dgm:t>
    </dgm:pt>
    <dgm:pt modelId="{CF6A8636-39A7-45E2-B98D-0A52DB172F4E}" type="sibTrans" cxnId="{E189530C-720A-48F4-B207-372918C436C0}">
      <dgm:prSet/>
      <dgm:spPr/>
      <dgm:t>
        <a:bodyPr/>
        <a:lstStyle/>
        <a:p>
          <a:endParaRPr lang="en-US"/>
        </a:p>
      </dgm:t>
    </dgm:pt>
    <dgm:pt modelId="{F5105E72-FD7C-4C0C-9ACA-3C5B30B331D0}">
      <dgm:prSet/>
      <dgm:spPr/>
      <dgm:t>
        <a:bodyPr/>
        <a:lstStyle/>
        <a:p>
          <a:r>
            <a:rPr lang="fr-FR" dirty="0"/>
            <a:t>Optimiser les coûts lors de l’exécution du cluster</a:t>
          </a:r>
          <a:endParaRPr lang="en-US" dirty="0"/>
        </a:p>
      </dgm:t>
    </dgm:pt>
    <dgm:pt modelId="{A2531D0E-AB96-4821-8E92-7AF424A8F41A}" type="parTrans" cxnId="{DBAEFD5F-CE8A-46A6-AE00-444F09E720B7}">
      <dgm:prSet/>
      <dgm:spPr/>
      <dgm:t>
        <a:bodyPr/>
        <a:lstStyle/>
        <a:p>
          <a:endParaRPr lang="en-US"/>
        </a:p>
      </dgm:t>
    </dgm:pt>
    <dgm:pt modelId="{DD806F0B-61DE-4505-9DF0-A9B43AC3CC1A}" type="sibTrans" cxnId="{DBAEFD5F-CE8A-46A6-AE00-444F09E720B7}">
      <dgm:prSet/>
      <dgm:spPr/>
      <dgm:t>
        <a:bodyPr/>
        <a:lstStyle/>
        <a:p>
          <a:endParaRPr lang="en-US"/>
        </a:p>
      </dgm:t>
    </dgm:pt>
    <dgm:pt modelId="{8EAA7D6D-B8F8-4436-9B31-B40B9DA856F1}">
      <dgm:prSet/>
      <dgm:spPr/>
      <dgm:t>
        <a:bodyPr/>
        <a:lstStyle/>
        <a:p>
          <a:r>
            <a:rPr lang="en-US" dirty="0"/>
            <a:t>Problème de version </a:t>
          </a:r>
          <a:r>
            <a:rPr lang="en-US" dirty="0" err="1"/>
            <a:t>d’emr</a:t>
          </a:r>
          <a:r>
            <a:rPr lang="en-US" dirty="0"/>
            <a:t> </a:t>
          </a:r>
        </a:p>
      </dgm:t>
    </dgm:pt>
    <dgm:pt modelId="{B56445D0-3501-4945-840B-F46516012989}" type="parTrans" cxnId="{493E2614-CA5A-40A8-BE41-78F418F576E0}">
      <dgm:prSet/>
      <dgm:spPr/>
      <dgm:t>
        <a:bodyPr/>
        <a:lstStyle/>
        <a:p>
          <a:endParaRPr lang="fr-FR"/>
        </a:p>
      </dgm:t>
    </dgm:pt>
    <dgm:pt modelId="{76C4E2AA-DBEA-4FBF-B1EE-6623CEECEDDB}" type="sibTrans" cxnId="{493E2614-CA5A-40A8-BE41-78F418F576E0}">
      <dgm:prSet/>
      <dgm:spPr/>
      <dgm:t>
        <a:bodyPr/>
        <a:lstStyle/>
        <a:p>
          <a:endParaRPr lang="fr-FR"/>
        </a:p>
      </dgm:t>
    </dgm:pt>
    <dgm:pt modelId="{9E57CBFE-5029-4BE0-9637-8EECA6F73069}">
      <dgm:prSet/>
      <dgm:spPr/>
      <dgm:t>
        <a:bodyPr/>
        <a:lstStyle/>
        <a:p>
          <a:r>
            <a:rPr lang="en-US" dirty="0"/>
            <a:t>Tester avec un grand volume de </a:t>
          </a:r>
          <a:r>
            <a:rPr lang="en-US" dirty="0" err="1"/>
            <a:t>données</a:t>
          </a:r>
          <a:endParaRPr lang="en-US" dirty="0"/>
        </a:p>
      </dgm:t>
    </dgm:pt>
    <dgm:pt modelId="{98CEAC07-9B4A-4E6B-9944-AD81BA3E84F7}" type="parTrans" cxnId="{D33CBE20-A9B7-49AC-A465-C9372B58DBE4}">
      <dgm:prSet/>
      <dgm:spPr/>
      <dgm:t>
        <a:bodyPr/>
        <a:lstStyle/>
        <a:p>
          <a:endParaRPr lang="fr-FR"/>
        </a:p>
      </dgm:t>
    </dgm:pt>
    <dgm:pt modelId="{1BFADC73-2DF4-46A5-B00A-CDBDA5935A00}" type="sibTrans" cxnId="{D33CBE20-A9B7-49AC-A465-C9372B58DBE4}">
      <dgm:prSet/>
      <dgm:spPr/>
      <dgm:t>
        <a:bodyPr/>
        <a:lstStyle/>
        <a:p>
          <a:endParaRPr lang="fr-FR"/>
        </a:p>
      </dgm:t>
    </dgm:pt>
    <dgm:pt modelId="{146D237D-9CBB-4989-AD66-DF8BF453EEAE}" type="pres">
      <dgm:prSet presAssocID="{0E13503D-CB4A-4F82-90BA-AC375FE285F0}" presName="hierChild1" presStyleCnt="0">
        <dgm:presLayoutVars>
          <dgm:chPref val="1"/>
          <dgm:dir/>
          <dgm:animOne val="branch"/>
          <dgm:animLvl val="lvl"/>
          <dgm:resizeHandles/>
        </dgm:presLayoutVars>
      </dgm:prSet>
      <dgm:spPr/>
    </dgm:pt>
    <dgm:pt modelId="{5F799376-4D87-4E4A-9C5C-223ED2253EFF}" type="pres">
      <dgm:prSet presAssocID="{E26AFD78-D042-41A0-8B7C-6E126CE0C5E2}" presName="hierRoot1" presStyleCnt="0"/>
      <dgm:spPr/>
    </dgm:pt>
    <dgm:pt modelId="{FE7D8D5C-5F3E-4C2A-ABF1-F03F3825BBED}" type="pres">
      <dgm:prSet presAssocID="{E26AFD78-D042-41A0-8B7C-6E126CE0C5E2}" presName="composite" presStyleCnt="0"/>
      <dgm:spPr/>
    </dgm:pt>
    <dgm:pt modelId="{4EAF4880-2047-41E9-9C0A-BD521DEFD64B}" type="pres">
      <dgm:prSet presAssocID="{E26AFD78-D042-41A0-8B7C-6E126CE0C5E2}" presName="background" presStyleLbl="node0" presStyleIdx="0" presStyleCnt="5"/>
      <dgm:spPr/>
    </dgm:pt>
    <dgm:pt modelId="{4793F8DC-54FD-4659-BBD1-375FE439EBFE}" type="pres">
      <dgm:prSet presAssocID="{E26AFD78-D042-41A0-8B7C-6E126CE0C5E2}" presName="text" presStyleLbl="fgAcc0" presStyleIdx="0" presStyleCnt="5">
        <dgm:presLayoutVars>
          <dgm:chPref val="3"/>
        </dgm:presLayoutVars>
      </dgm:prSet>
      <dgm:spPr/>
    </dgm:pt>
    <dgm:pt modelId="{AD61BA8A-9507-4543-AF59-2CF5F8CE76DB}" type="pres">
      <dgm:prSet presAssocID="{E26AFD78-D042-41A0-8B7C-6E126CE0C5E2}" presName="hierChild2" presStyleCnt="0"/>
      <dgm:spPr/>
    </dgm:pt>
    <dgm:pt modelId="{5B408E5E-6C1B-4823-9CE5-0D323E703ACE}" type="pres">
      <dgm:prSet presAssocID="{43474A1A-3BE8-48AE-8C4A-05391902E57E}" presName="hierRoot1" presStyleCnt="0"/>
      <dgm:spPr/>
    </dgm:pt>
    <dgm:pt modelId="{E82EBEE8-6976-4E47-9F14-EE468B05B058}" type="pres">
      <dgm:prSet presAssocID="{43474A1A-3BE8-48AE-8C4A-05391902E57E}" presName="composite" presStyleCnt="0"/>
      <dgm:spPr/>
    </dgm:pt>
    <dgm:pt modelId="{90FEEB05-DF91-4513-A298-750D4436F034}" type="pres">
      <dgm:prSet presAssocID="{43474A1A-3BE8-48AE-8C4A-05391902E57E}" presName="background" presStyleLbl="node0" presStyleIdx="1" presStyleCnt="5"/>
      <dgm:spPr/>
    </dgm:pt>
    <dgm:pt modelId="{E83A25F7-3513-4B85-8BF4-0C5917D7037C}" type="pres">
      <dgm:prSet presAssocID="{43474A1A-3BE8-48AE-8C4A-05391902E57E}" presName="text" presStyleLbl="fgAcc0" presStyleIdx="1" presStyleCnt="5">
        <dgm:presLayoutVars>
          <dgm:chPref val="3"/>
        </dgm:presLayoutVars>
      </dgm:prSet>
      <dgm:spPr/>
    </dgm:pt>
    <dgm:pt modelId="{695D90A2-AC4E-499D-9E19-3BAF9CADE9F9}" type="pres">
      <dgm:prSet presAssocID="{43474A1A-3BE8-48AE-8C4A-05391902E57E}" presName="hierChild2" presStyleCnt="0"/>
      <dgm:spPr/>
    </dgm:pt>
    <dgm:pt modelId="{E970C853-3EEF-4C1A-A9CE-FF4A1A08FDAF}" type="pres">
      <dgm:prSet presAssocID="{F5105E72-FD7C-4C0C-9ACA-3C5B30B331D0}" presName="hierRoot1" presStyleCnt="0"/>
      <dgm:spPr/>
    </dgm:pt>
    <dgm:pt modelId="{5BF68483-BFAE-4D78-902B-A3D17AB5129C}" type="pres">
      <dgm:prSet presAssocID="{F5105E72-FD7C-4C0C-9ACA-3C5B30B331D0}" presName="composite" presStyleCnt="0"/>
      <dgm:spPr/>
    </dgm:pt>
    <dgm:pt modelId="{A35BBDF2-94DA-44A7-AC74-3F123DD67457}" type="pres">
      <dgm:prSet presAssocID="{F5105E72-FD7C-4C0C-9ACA-3C5B30B331D0}" presName="background" presStyleLbl="node0" presStyleIdx="2" presStyleCnt="5"/>
      <dgm:spPr/>
    </dgm:pt>
    <dgm:pt modelId="{64D54E5F-C7A6-472E-BE8C-2740B9D9BA41}" type="pres">
      <dgm:prSet presAssocID="{F5105E72-FD7C-4C0C-9ACA-3C5B30B331D0}" presName="text" presStyleLbl="fgAcc0" presStyleIdx="2" presStyleCnt="5">
        <dgm:presLayoutVars>
          <dgm:chPref val="3"/>
        </dgm:presLayoutVars>
      </dgm:prSet>
      <dgm:spPr/>
    </dgm:pt>
    <dgm:pt modelId="{C14EE50E-D356-41FF-8E3F-2FB87BE97DED}" type="pres">
      <dgm:prSet presAssocID="{F5105E72-FD7C-4C0C-9ACA-3C5B30B331D0}" presName="hierChild2" presStyleCnt="0"/>
      <dgm:spPr/>
    </dgm:pt>
    <dgm:pt modelId="{32F34ABD-3401-4021-9E82-E368FC8E6EEB}" type="pres">
      <dgm:prSet presAssocID="{8EAA7D6D-B8F8-4436-9B31-B40B9DA856F1}" presName="hierRoot1" presStyleCnt="0"/>
      <dgm:spPr/>
    </dgm:pt>
    <dgm:pt modelId="{9934E055-8389-4B09-AD24-49D8F0704DB2}" type="pres">
      <dgm:prSet presAssocID="{8EAA7D6D-B8F8-4436-9B31-B40B9DA856F1}" presName="composite" presStyleCnt="0"/>
      <dgm:spPr/>
    </dgm:pt>
    <dgm:pt modelId="{20B92C59-7FAB-483B-89A5-61C5208197C1}" type="pres">
      <dgm:prSet presAssocID="{8EAA7D6D-B8F8-4436-9B31-B40B9DA856F1}" presName="background" presStyleLbl="node0" presStyleIdx="3" presStyleCnt="5"/>
      <dgm:spPr/>
    </dgm:pt>
    <dgm:pt modelId="{33531982-0339-437C-B9C5-212B9A60DD1D}" type="pres">
      <dgm:prSet presAssocID="{8EAA7D6D-B8F8-4436-9B31-B40B9DA856F1}" presName="text" presStyleLbl="fgAcc0" presStyleIdx="3" presStyleCnt="5" custLinFactNeighborX="-925" custLinFactNeighborY="2184">
        <dgm:presLayoutVars>
          <dgm:chPref val="3"/>
        </dgm:presLayoutVars>
      </dgm:prSet>
      <dgm:spPr/>
    </dgm:pt>
    <dgm:pt modelId="{B28DDB6B-C54F-45AE-83D3-6769F550CE0A}" type="pres">
      <dgm:prSet presAssocID="{8EAA7D6D-B8F8-4436-9B31-B40B9DA856F1}" presName="hierChild2" presStyleCnt="0"/>
      <dgm:spPr/>
    </dgm:pt>
    <dgm:pt modelId="{FA6834F8-1B1F-424B-8E5D-C6BA62B91A6A}" type="pres">
      <dgm:prSet presAssocID="{9E57CBFE-5029-4BE0-9637-8EECA6F73069}" presName="hierRoot1" presStyleCnt="0"/>
      <dgm:spPr/>
    </dgm:pt>
    <dgm:pt modelId="{A0B68D2B-A671-497D-887A-F436E60D0398}" type="pres">
      <dgm:prSet presAssocID="{9E57CBFE-5029-4BE0-9637-8EECA6F73069}" presName="composite" presStyleCnt="0"/>
      <dgm:spPr/>
    </dgm:pt>
    <dgm:pt modelId="{2CF210AA-B3AA-493A-8665-C487D8F85C12}" type="pres">
      <dgm:prSet presAssocID="{9E57CBFE-5029-4BE0-9637-8EECA6F73069}" presName="background" presStyleLbl="node0" presStyleIdx="4" presStyleCnt="5"/>
      <dgm:spPr/>
    </dgm:pt>
    <dgm:pt modelId="{1D840AF3-01DD-4579-8A69-14F801C34B21}" type="pres">
      <dgm:prSet presAssocID="{9E57CBFE-5029-4BE0-9637-8EECA6F73069}" presName="text" presStyleLbl="fgAcc0" presStyleIdx="4" presStyleCnt="5">
        <dgm:presLayoutVars>
          <dgm:chPref val="3"/>
        </dgm:presLayoutVars>
      </dgm:prSet>
      <dgm:spPr/>
    </dgm:pt>
    <dgm:pt modelId="{3845D10A-EEE7-4AE7-ABD6-6E32A0F09CC7}" type="pres">
      <dgm:prSet presAssocID="{9E57CBFE-5029-4BE0-9637-8EECA6F73069}" presName="hierChild2" presStyleCnt="0"/>
      <dgm:spPr/>
    </dgm:pt>
  </dgm:ptLst>
  <dgm:cxnLst>
    <dgm:cxn modelId="{E189530C-720A-48F4-B207-372918C436C0}" srcId="{0E13503D-CB4A-4F82-90BA-AC375FE285F0}" destId="{43474A1A-3BE8-48AE-8C4A-05391902E57E}" srcOrd="1" destOrd="0" parTransId="{BFE2D9E4-3C84-445E-B1E6-FE54F4EC5E0E}" sibTransId="{CF6A8636-39A7-45E2-B98D-0A52DB172F4E}"/>
    <dgm:cxn modelId="{493E2614-CA5A-40A8-BE41-78F418F576E0}" srcId="{0E13503D-CB4A-4F82-90BA-AC375FE285F0}" destId="{8EAA7D6D-B8F8-4436-9B31-B40B9DA856F1}" srcOrd="3" destOrd="0" parTransId="{B56445D0-3501-4945-840B-F46516012989}" sibTransId="{76C4E2AA-DBEA-4FBF-B1EE-6623CEECEDDB}"/>
    <dgm:cxn modelId="{D33CBE20-A9B7-49AC-A465-C9372B58DBE4}" srcId="{0E13503D-CB4A-4F82-90BA-AC375FE285F0}" destId="{9E57CBFE-5029-4BE0-9637-8EECA6F73069}" srcOrd="4" destOrd="0" parTransId="{98CEAC07-9B4A-4E6B-9944-AD81BA3E84F7}" sibTransId="{1BFADC73-2DF4-46A5-B00A-CDBDA5935A00}"/>
    <dgm:cxn modelId="{9E4E5325-2C01-464B-A6A7-FE81593AA6DD}" type="presOf" srcId="{43474A1A-3BE8-48AE-8C4A-05391902E57E}" destId="{E83A25F7-3513-4B85-8BF4-0C5917D7037C}" srcOrd="0" destOrd="0" presId="urn:microsoft.com/office/officeart/2005/8/layout/hierarchy1"/>
    <dgm:cxn modelId="{DBAEFD5F-CE8A-46A6-AE00-444F09E720B7}" srcId="{0E13503D-CB4A-4F82-90BA-AC375FE285F0}" destId="{F5105E72-FD7C-4C0C-9ACA-3C5B30B331D0}" srcOrd="2" destOrd="0" parTransId="{A2531D0E-AB96-4821-8E92-7AF424A8F41A}" sibTransId="{DD806F0B-61DE-4505-9DF0-A9B43AC3CC1A}"/>
    <dgm:cxn modelId="{F8FA724C-DE8D-46A0-B7FB-FAF6E32CB81A}" type="presOf" srcId="{0E13503D-CB4A-4F82-90BA-AC375FE285F0}" destId="{146D237D-9CBB-4989-AD66-DF8BF453EEAE}" srcOrd="0" destOrd="0" presId="urn:microsoft.com/office/officeart/2005/8/layout/hierarchy1"/>
    <dgm:cxn modelId="{2F17849E-5C5C-4047-9E45-C4E77AD602B8}" type="presOf" srcId="{8EAA7D6D-B8F8-4436-9B31-B40B9DA856F1}" destId="{33531982-0339-437C-B9C5-212B9A60DD1D}" srcOrd="0" destOrd="0" presId="urn:microsoft.com/office/officeart/2005/8/layout/hierarchy1"/>
    <dgm:cxn modelId="{61689F9F-346E-4CD9-95F8-5482806EDEFE}" type="presOf" srcId="{E26AFD78-D042-41A0-8B7C-6E126CE0C5E2}" destId="{4793F8DC-54FD-4659-BBD1-375FE439EBFE}" srcOrd="0" destOrd="0" presId="urn:microsoft.com/office/officeart/2005/8/layout/hierarchy1"/>
    <dgm:cxn modelId="{864912C1-C46A-47EE-A9AB-CE95681B9540}" type="presOf" srcId="{F5105E72-FD7C-4C0C-9ACA-3C5B30B331D0}" destId="{64D54E5F-C7A6-472E-BE8C-2740B9D9BA41}" srcOrd="0" destOrd="0" presId="urn:microsoft.com/office/officeart/2005/8/layout/hierarchy1"/>
    <dgm:cxn modelId="{EE6EB8E0-D64A-4E5D-8FD6-9965DE770954}" srcId="{0E13503D-CB4A-4F82-90BA-AC375FE285F0}" destId="{E26AFD78-D042-41A0-8B7C-6E126CE0C5E2}" srcOrd="0" destOrd="0" parTransId="{FDE95DB3-E58B-404A-922E-8593EFE2D1CE}" sibTransId="{4A99AC01-EE1E-45EA-9AA1-2080846F6F48}"/>
    <dgm:cxn modelId="{176390EE-693B-4E85-9BA3-6E06BB226955}" type="presOf" srcId="{9E57CBFE-5029-4BE0-9637-8EECA6F73069}" destId="{1D840AF3-01DD-4579-8A69-14F801C34B21}" srcOrd="0" destOrd="0" presId="urn:microsoft.com/office/officeart/2005/8/layout/hierarchy1"/>
    <dgm:cxn modelId="{F383EC38-AF36-42FF-AB95-96DF8267AE60}" type="presParOf" srcId="{146D237D-9CBB-4989-AD66-DF8BF453EEAE}" destId="{5F799376-4D87-4E4A-9C5C-223ED2253EFF}" srcOrd="0" destOrd="0" presId="urn:microsoft.com/office/officeart/2005/8/layout/hierarchy1"/>
    <dgm:cxn modelId="{420619A3-E641-4CA1-A8DE-2D7B9B22513B}" type="presParOf" srcId="{5F799376-4D87-4E4A-9C5C-223ED2253EFF}" destId="{FE7D8D5C-5F3E-4C2A-ABF1-F03F3825BBED}" srcOrd="0" destOrd="0" presId="urn:microsoft.com/office/officeart/2005/8/layout/hierarchy1"/>
    <dgm:cxn modelId="{047DCAAF-4497-40CE-8CE4-0B8831F25610}" type="presParOf" srcId="{FE7D8D5C-5F3E-4C2A-ABF1-F03F3825BBED}" destId="{4EAF4880-2047-41E9-9C0A-BD521DEFD64B}" srcOrd="0" destOrd="0" presId="urn:microsoft.com/office/officeart/2005/8/layout/hierarchy1"/>
    <dgm:cxn modelId="{DE680AA8-19CC-45BD-904E-FF0E9228C43D}" type="presParOf" srcId="{FE7D8D5C-5F3E-4C2A-ABF1-F03F3825BBED}" destId="{4793F8DC-54FD-4659-BBD1-375FE439EBFE}" srcOrd="1" destOrd="0" presId="urn:microsoft.com/office/officeart/2005/8/layout/hierarchy1"/>
    <dgm:cxn modelId="{C090678A-57F2-4E3C-BE3A-91980ED22A8E}" type="presParOf" srcId="{5F799376-4D87-4E4A-9C5C-223ED2253EFF}" destId="{AD61BA8A-9507-4543-AF59-2CF5F8CE76DB}" srcOrd="1" destOrd="0" presId="urn:microsoft.com/office/officeart/2005/8/layout/hierarchy1"/>
    <dgm:cxn modelId="{A770A49B-5D78-477E-953A-70B192A69CE2}" type="presParOf" srcId="{146D237D-9CBB-4989-AD66-DF8BF453EEAE}" destId="{5B408E5E-6C1B-4823-9CE5-0D323E703ACE}" srcOrd="1" destOrd="0" presId="urn:microsoft.com/office/officeart/2005/8/layout/hierarchy1"/>
    <dgm:cxn modelId="{06DD5F71-0842-481C-8098-51ADB5A83FF5}" type="presParOf" srcId="{5B408E5E-6C1B-4823-9CE5-0D323E703ACE}" destId="{E82EBEE8-6976-4E47-9F14-EE468B05B058}" srcOrd="0" destOrd="0" presId="urn:microsoft.com/office/officeart/2005/8/layout/hierarchy1"/>
    <dgm:cxn modelId="{52E8B5E1-427B-47B9-A57F-D6B6C16112E4}" type="presParOf" srcId="{E82EBEE8-6976-4E47-9F14-EE468B05B058}" destId="{90FEEB05-DF91-4513-A298-750D4436F034}" srcOrd="0" destOrd="0" presId="urn:microsoft.com/office/officeart/2005/8/layout/hierarchy1"/>
    <dgm:cxn modelId="{038A8189-08EB-4E64-BA3C-05FF2123EFF2}" type="presParOf" srcId="{E82EBEE8-6976-4E47-9F14-EE468B05B058}" destId="{E83A25F7-3513-4B85-8BF4-0C5917D7037C}" srcOrd="1" destOrd="0" presId="urn:microsoft.com/office/officeart/2005/8/layout/hierarchy1"/>
    <dgm:cxn modelId="{CA9950D3-44F4-4232-85A5-11B092660686}" type="presParOf" srcId="{5B408E5E-6C1B-4823-9CE5-0D323E703ACE}" destId="{695D90A2-AC4E-499D-9E19-3BAF9CADE9F9}" srcOrd="1" destOrd="0" presId="urn:microsoft.com/office/officeart/2005/8/layout/hierarchy1"/>
    <dgm:cxn modelId="{68862588-9EB9-4792-82A1-6BA00FE099B3}" type="presParOf" srcId="{146D237D-9CBB-4989-AD66-DF8BF453EEAE}" destId="{E970C853-3EEF-4C1A-A9CE-FF4A1A08FDAF}" srcOrd="2" destOrd="0" presId="urn:microsoft.com/office/officeart/2005/8/layout/hierarchy1"/>
    <dgm:cxn modelId="{D9084C3B-3279-4C5A-A2CF-39B500FD9294}" type="presParOf" srcId="{E970C853-3EEF-4C1A-A9CE-FF4A1A08FDAF}" destId="{5BF68483-BFAE-4D78-902B-A3D17AB5129C}" srcOrd="0" destOrd="0" presId="urn:microsoft.com/office/officeart/2005/8/layout/hierarchy1"/>
    <dgm:cxn modelId="{FCE5E014-C0F5-41BF-AE6F-A2C1F4C64A18}" type="presParOf" srcId="{5BF68483-BFAE-4D78-902B-A3D17AB5129C}" destId="{A35BBDF2-94DA-44A7-AC74-3F123DD67457}" srcOrd="0" destOrd="0" presId="urn:microsoft.com/office/officeart/2005/8/layout/hierarchy1"/>
    <dgm:cxn modelId="{ADDE5F5B-4EC9-460D-9C54-2393B6FFFA14}" type="presParOf" srcId="{5BF68483-BFAE-4D78-902B-A3D17AB5129C}" destId="{64D54E5F-C7A6-472E-BE8C-2740B9D9BA41}" srcOrd="1" destOrd="0" presId="urn:microsoft.com/office/officeart/2005/8/layout/hierarchy1"/>
    <dgm:cxn modelId="{CFC5E2E6-45B0-47E5-90DC-4B47D14D1319}" type="presParOf" srcId="{E970C853-3EEF-4C1A-A9CE-FF4A1A08FDAF}" destId="{C14EE50E-D356-41FF-8E3F-2FB87BE97DED}" srcOrd="1" destOrd="0" presId="urn:microsoft.com/office/officeart/2005/8/layout/hierarchy1"/>
    <dgm:cxn modelId="{FF3968B0-A83E-44A3-98E7-77E488B98C1F}" type="presParOf" srcId="{146D237D-9CBB-4989-AD66-DF8BF453EEAE}" destId="{32F34ABD-3401-4021-9E82-E368FC8E6EEB}" srcOrd="3" destOrd="0" presId="urn:microsoft.com/office/officeart/2005/8/layout/hierarchy1"/>
    <dgm:cxn modelId="{10353EAB-DDCD-4A12-ABF7-F5373F5EBD4B}" type="presParOf" srcId="{32F34ABD-3401-4021-9E82-E368FC8E6EEB}" destId="{9934E055-8389-4B09-AD24-49D8F0704DB2}" srcOrd="0" destOrd="0" presId="urn:microsoft.com/office/officeart/2005/8/layout/hierarchy1"/>
    <dgm:cxn modelId="{82CAD638-75F7-4822-9258-B7746BD3717F}" type="presParOf" srcId="{9934E055-8389-4B09-AD24-49D8F0704DB2}" destId="{20B92C59-7FAB-483B-89A5-61C5208197C1}" srcOrd="0" destOrd="0" presId="urn:microsoft.com/office/officeart/2005/8/layout/hierarchy1"/>
    <dgm:cxn modelId="{8357AF4E-84A7-45B3-AB5F-ED4953A1BEA8}" type="presParOf" srcId="{9934E055-8389-4B09-AD24-49D8F0704DB2}" destId="{33531982-0339-437C-B9C5-212B9A60DD1D}" srcOrd="1" destOrd="0" presId="urn:microsoft.com/office/officeart/2005/8/layout/hierarchy1"/>
    <dgm:cxn modelId="{F5E24319-5C89-4CE3-B82F-C658947ADB6E}" type="presParOf" srcId="{32F34ABD-3401-4021-9E82-E368FC8E6EEB}" destId="{B28DDB6B-C54F-45AE-83D3-6769F550CE0A}" srcOrd="1" destOrd="0" presId="urn:microsoft.com/office/officeart/2005/8/layout/hierarchy1"/>
    <dgm:cxn modelId="{7181648D-591D-4C8E-9D46-9BC5E496F8AC}" type="presParOf" srcId="{146D237D-9CBB-4989-AD66-DF8BF453EEAE}" destId="{FA6834F8-1B1F-424B-8E5D-C6BA62B91A6A}" srcOrd="4" destOrd="0" presId="urn:microsoft.com/office/officeart/2005/8/layout/hierarchy1"/>
    <dgm:cxn modelId="{D9D4BC41-0C47-4595-AF5A-A1276E9261F0}" type="presParOf" srcId="{FA6834F8-1B1F-424B-8E5D-C6BA62B91A6A}" destId="{A0B68D2B-A671-497D-887A-F436E60D0398}" srcOrd="0" destOrd="0" presId="urn:microsoft.com/office/officeart/2005/8/layout/hierarchy1"/>
    <dgm:cxn modelId="{C7C0D8BC-B95D-4BE4-9436-C1E7D6740CE9}" type="presParOf" srcId="{A0B68D2B-A671-497D-887A-F436E60D0398}" destId="{2CF210AA-B3AA-493A-8665-C487D8F85C12}" srcOrd="0" destOrd="0" presId="urn:microsoft.com/office/officeart/2005/8/layout/hierarchy1"/>
    <dgm:cxn modelId="{3F795ED9-06A7-4C27-BC5C-E182279594BF}" type="presParOf" srcId="{A0B68D2B-A671-497D-887A-F436E60D0398}" destId="{1D840AF3-01DD-4579-8A69-14F801C34B21}" srcOrd="1" destOrd="0" presId="urn:microsoft.com/office/officeart/2005/8/layout/hierarchy1"/>
    <dgm:cxn modelId="{4A5CA1C6-226B-476D-85D8-D271E4B7F869}" type="presParOf" srcId="{FA6834F8-1B1F-424B-8E5D-C6BA62B91A6A}" destId="{3845D10A-EEE7-4AE7-ABD6-6E32A0F09C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7302E-C68D-43CB-859A-AADE6A39983C}">
      <dsp:nvSpPr>
        <dsp:cNvPr id="0" name=""/>
        <dsp:cNvSpPr/>
      </dsp:nvSpPr>
      <dsp:spPr>
        <a:xfrm>
          <a:off x="0" y="420072"/>
          <a:ext cx="6833175"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476A6D-5203-45D6-9E52-DE4D02028250}">
      <dsp:nvSpPr>
        <dsp:cNvPr id="0" name=""/>
        <dsp:cNvSpPr/>
      </dsp:nvSpPr>
      <dsp:spPr>
        <a:xfrm>
          <a:off x="341658" y="124872"/>
          <a:ext cx="478322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889000">
            <a:lnSpc>
              <a:spcPct val="90000"/>
            </a:lnSpc>
            <a:spcBef>
              <a:spcPct val="0"/>
            </a:spcBef>
            <a:spcAft>
              <a:spcPct val="35000"/>
            </a:spcAft>
            <a:buNone/>
          </a:pPr>
          <a:r>
            <a:rPr lang="fr-FR" sz="2000" kern="1200" dirty="0"/>
            <a:t>1- Introduction</a:t>
          </a:r>
          <a:endParaRPr lang="en-US" sz="2000" kern="1200" dirty="0"/>
        </a:p>
      </dsp:txBody>
      <dsp:txXfrm>
        <a:off x="370479" y="153693"/>
        <a:ext cx="4725580" cy="532758"/>
      </dsp:txXfrm>
    </dsp:sp>
    <dsp:sp modelId="{C6B1BA88-F23E-41DF-9809-89EFD2143A80}">
      <dsp:nvSpPr>
        <dsp:cNvPr id="0" name=""/>
        <dsp:cNvSpPr/>
      </dsp:nvSpPr>
      <dsp:spPr>
        <a:xfrm>
          <a:off x="0" y="1327273"/>
          <a:ext cx="6833175" cy="50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FEF890-9BE0-4CA3-AB0C-BE83CF044D11}">
      <dsp:nvSpPr>
        <dsp:cNvPr id="0" name=""/>
        <dsp:cNvSpPr/>
      </dsp:nvSpPr>
      <dsp:spPr>
        <a:xfrm>
          <a:off x="341658" y="1032072"/>
          <a:ext cx="4783222"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889000">
            <a:lnSpc>
              <a:spcPct val="90000"/>
            </a:lnSpc>
            <a:spcBef>
              <a:spcPct val="0"/>
            </a:spcBef>
            <a:spcAft>
              <a:spcPct val="35000"/>
            </a:spcAft>
            <a:buNone/>
          </a:pPr>
          <a:r>
            <a:rPr lang="fr-FR" sz="2000" kern="1200" dirty="0"/>
            <a:t>2- Contexte du projet</a:t>
          </a:r>
          <a:endParaRPr lang="en-US" sz="2000" kern="1200" dirty="0"/>
        </a:p>
      </dsp:txBody>
      <dsp:txXfrm>
        <a:off x="370479" y="1060893"/>
        <a:ext cx="4725580" cy="532758"/>
      </dsp:txXfrm>
    </dsp:sp>
    <dsp:sp modelId="{56BBCFCE-7131-4D82-844B-12EA96B77973}">
      <dsp:nvSpPr>
        <dsp:cNvPr id="0" name=""/>
        <dsp:cNvSpPr/>
      </dsp:nvSpPr>
      <dsp:spPr>
        <a:xfrm>
          <a:off x="0" y="2234473"/>
          <a:ext cx="6833175" cy="504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7DC0AA-9A2E-44BB-98C5-0CDE717747FF}">
      <dsp:nvSpPr>
        <dsp:cNvPr id="0" name=""/>
        <dsp:cNvSpPr/>
      </dsp:nvSpPr>
      <dsp:spPr>
        <a:xfrm>
          <a:off x="341658" y="1939273"/>
          <a:ext cx="4783222"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889000">
            <a:lnSpc>
              <a:spcPct val="90000"/>
            </a:lnSpc>
            <a:spcBef>
              <a:spcPct val="0"/>
            </a:spcBef>
            <a:spcAft>
              <a:spcPct val="35000"/>
            </a:spcAft>
            <a:buNone/>
          </a:pPr>
          <a:r>
            <a:rPr lang="fr-FR" sz="2000" kern="1200" dirty="0"/>
            <a:t>3- Architecture Big Data </a:t>
          </a:r>
          <a:endParaRPr lang="en-US" sz="2000" kern="1200" dirty="0"/>
        </a:p>
      </dsp:txBody>
      <dsp:txXfrm>
        <a:off x="370479" y="1968094"/>
        <a:ext cx="4725580" cy="532758"/>
      </dsp:txXfrm>
    </dsp:sp>
    <dsp:sp modelId="{1625A43C-0131-4307-854A-0897CB2CC049}">
      <dsp:nvSpPr>
        <dsp:cNvPr id="0" name=""/>
        <dsp:cNvSpPr/>
      </dsp:nvSpPr>
      <dsp:spPr>
        <a:xfrm>
          <a:off x="0" y="3141673"/>
          <a:ext cx="6833175"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EFB9FC-69C7-41E8-BA85-24DCDD175FD9}">
      <dsp:nvSpPr>
        <dsp:cNvPr id="0" name=""/>
        <dsp:cNvSpPr/>
      </dsp:nvSpPr>
      <dsp:spPr>
        <a:xfrm>
          <a:off x="341658" y="2846473"/>
          <a:ext cx="4783222"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889000">
            <a:lnSpc>
              <a:spcPct val="90000"/>
            </a:lnSpc>
            <a:spcBef>
              <a:spcPct val="0"/>
            </a:spcBef>
            <a:spcAft>
              <a:spcPct val="35000"/>
            </a:spcAft>
            <a:buNone/>
          </a:pPr>
          <a:r>
            <a:rPr lang="fr-FR" sz="2000" kern="1200" dirty="0"/>
            <a:t>4- La chaîne de traitement </a:t>
          </a:r>
          <a:r>
            <a:rPr lang="fr-FR" sz="2000" kern="1200" dirty="0" err="1"/>
            <a:t>PySpark</a:t>
          </a:r>
          <a:endParaRPr lang="en-US" sz="2000" kern="1200" dirty="0"/>
        </a:p>
      </dsp:txBody>
      <dsp:txXfrm>
        <a:off x="370479" y="2875294"/>
        <a:ext cx="4725580" cy="532758"/>
      </dsp:txXfrm>
    </dsp:sp>
    <dsp:sp modelId="{7919A1DD-3022-49E7-9991-4EDD7D4ADF95}">
      <dsp:nvSpPr>
        <dsp:cNvPr id="0" name=""/>
        <dsp:cNvSpPr/>
      </dsp:nvSpPr>
      <dsp:spPr>
        <a:xfrm>
          <a:off x="0" y="4048873"/>
          <a:ext cx="6833175" cy="504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07411-2B06-46C5-8BA4-1F570A9865C5}">
      <dsp:nvSpPr>
        <dsp:cNvPr id="0" name=""/>
        <dsp:cNvSpPr/>
      </dsp:nvSpPr>
      <dsp:spPr>
        <a:xfrm>
          <a:off x="341658" y="3753673"/>
          <a:ext cx="4783222"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889000">
            <a:lnSpc>
              <a:spcPct val="90000"/>
            </a:lnSpc>
            <a:spcBef>
              <a:spcPct val="0"/>
            </a:spcBef>
            <a:spcAft>
              <a:spcPct val="35000"/>
            </a:spcAft>
            <a:buNone/>
          </a:pPr>
          <a:r>
            <a:rPr lang="en-US" sz="2000" kern="1200" dirty="0"/>
            <a:t>5- </a:t>
          </a:r>
          <a:r>
            <a:rPr lang="en-US" sz="2000" kern="1200" dirty="0" err="1"/>
            <a:t>Comparaison</a:t>
          </a:r>
          <a:r>
            <a:rPr lang="en-US" sz="2000" kern="1200" dirty="0"/>
            <a:t> Local/Cloud </a:t>
          </a:r>
        </a:p>
      </dsp:txBody>
      <dsp:txXfrm>
        <a:off x="370479" y="3782494"/>
        <a:ext cx="4725580" cy="532758"/>
      </dsp:txXfrm>
    </dsp:sp>
    <dsp:sp modelId="{4145C822-7E0F-4D79-8299-C77ADF579DC3}">
      <dsp:nvSpPr>
        <dsp:cNvPr id="0" name=""/>
        <dsp:cNvSpPr/>
      </dsp:nvSpPr>
      <dsp:spPr>
        <a:xfrm>
          <a:off x="0" y="4956073"/>
          <a:ext cx="6833175"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4A3299-9FBA-42E6-8CF4-8C63CF801A93}">
      <dsp:nvSpPr>
        <dsp:cNvPr id="0" name=""/>
        <dsp:cNvSpPr/>
      </dsp:nvSpPr>
      <dsp:spPr>
        <a:xfrm>
          <a:off x="341658" y="4660873"/>
          <a:ext cx="478322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889000">
            <a:lnSpc>
              <a:spcPct val="90000"/>
            </a:lnSpc>
            <a:spcBef>
              <a:spcPct val="0"/>
            </a:spcBef>
            <a:spcAft>
              <a:spcPct val="35000"/>
            </a:spcAft>
            <a:buNone/>
          </a:pPr>
          <a:r>
            <a:rPr lang="en-US" sz="2000" kern="1200" dirty="0"/>
            <a:t>6- Conclusion</a:t>
          </a:r>
        </a:p>
      </dsp:txBody>
      <dsp:txXfrm>
        <a:off x="370479" y="4689694"/>
        <a:ext cx="472558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52734-8540-4CE6-903F-9CB6774F93DC}">
      <dsp:nvSpPr>
        <dsp:cNvPr id="0" name=""/>
        <dsp:cNvSpPr/>
      </dsp:nvSpPr>
      <dsp:spPr>
        <a:xfrm>
          <a:off x="1102" y="377173"/>
          <a:ext cx="3868926" cy="24567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5180D4-BCE3-4401-883B-8A58B6F05B15}">
      <dsp:nvSpPr>
        <dsp:cNvPr id="0" name=""/>
        <dsp:cNvSpPr/>
      </dsp:nvSpPr>
      <dsp:spPr>
        <a:xfrm>
          <a:off x="430982" y="785559"/>
          <a:ext cx="3868926" cy="24567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S’approprier les travaux réalisés par un alternant qui vient de quitter l’entreprise et de compléter la chaîne de traitement.</a:t>
          </a:r>
          <a:endParaRPr lang="en-US" sz="2400" kern="1200" dirty="0"/>
        </a:p>
      </dsp:txBody>
      <dsp:txXfrm>
        <a:off x="502938" y="857515"/>
        <a:ext cx="3725014" cy="2312856"/>
      </dsp:txXfrm>
    </dsp:sp>
    <dsp:sp modelId="{AC5BEEEB-3531-41EE-A37A-D5B0FAB92337}">
      <dsp:nvSpPr>
        <dsp:cNvPr id="0" name=""/>
        <dsp:cNvSpPr/>
      </dsp:nvSpPr>
      <dsp:spPr>
        <a:xfrm>
          <a:off x="4729789" y="377173"/>
          <a:ext cx="3868926" cy="24567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818C6-DB72-4C2F-89D4-52DEF0619D70}">
      <dsp:nvSpPr>
        <dsp:cNvPr id="0" name=""/>
        <dsp:cNvSpPr/>
      </dsp:nvSpPr>
      <dsp:spPr>
        <a:xfrm>
          <a:off x="5159670" y="785559"/>
          <a:ext cx="3868926" cy="24567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Mettre en place les premières briques de traitement qui serviront lorsqu’il faudra passer à l’échelle en termes de volume de données</a:t>
          </a:r>
          <a:endParaRPr lang="en-US" sz="2400" kern="1200" dirty="0"/>
        </a:p>
      </dsp:txBody>
      <dsp:txXfrm>
        <a:off x="5231626" y="857515"/>
        <a:ext cx="3725014" cy="2312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094A9-CEF7-4041-81B2-14393C748C2C}">
      <dsp:nvSpPr>
        <dsp:cNvPr id="0" name=""/>
        <dsp:cNvSpPr/>
      </dsp:nvSpPr>
      <dsp:spPr>
        <a:xfrm>
          <a:off x="0" y="402"/>
          <a:ext cx="5999881" cy="9409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A2082-C49E-4B7D-ADA2-F929C3DE0339}">
      <dsp:nvSpPr>
        <dsp:cNvPr id="0" name=""/>
        <dsp:cNvSpPr/>
      </dsp:nvSpPr>
      <dsp:spPr>
        <a:xfrm>
          <a:off x="284623" y="212105"/>
          <a:ext cx="517497" cy="5174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418CBA-5764-43F7-9E7F-7505B0D83EB1}">
      <dsp:nvSpPr>
        <dsp:cNvPr id="0" name=""/>
        <dsp:cNvSpPr/>
      </dsp:nvSpPr>
      <dsp:spPr>
        <a:xfrm>
          <a:off x="1086744" y="402"/>
          <a:ext cx="4913136" cy="94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79" tIns="99579" rIns="99579" bIns="99579" numCol="1" spcCol="1270" anchor="ctr" anchorCtr="0">
          <a:noAutofit/>
        </a:bodyPr>
        <a:lstStyle/>
        <a:p>
          <a:pPr marL="0" lvl="0" indent="0" algn="l" defTabSz="666750">
            <a:lnSpc>
              <a:spcPct val="100000"/>
            </a:lnSpc>
            <a:spcBef>
              <a:spcPct val="0"/>
            </a:spcBef>
            <a:spcAft>
              <a:spcPct val="35000"/>
            </a:spcAft>
            <a:buNone/>
          </a:pPr>
          <a:r>
            <a:rPr lang="fr-FR" sz="1500" kern="1200"/>
            <a:t>On avait à disposition un jeu de données constitué des images de fruits et de leurs labels respectifs.</a:t>
          </a:r>
          <a:endParaRPr lang="en-US" sz="1500" kern="1200"/>
        </a:p>
      </dsp:txBody>
      <dsp:txXfrm>
        <a:off x="1086744" y="402"/>
        <a:ext cx="4913136" cy="940904"/>
      </dsp:txXfrm>
    </dsp:sp>
    <dsp:sp modelId="{B1B58300-A89B-47EE-A138-83B60F54AF65}">
      <dsp:nvSpPr>
        <dsp:cNvPr id="0" name=""/>
        <dsp:cNvSpPr/>
      </dsp:nvSpPr>
      <dsp:spPr>
        <a:xfrm>
          <a:off x="0" y="1176532"/>
          <a:ext cx="5999881" cy="9409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2FEA4-0FBC-4523-93FC-5FBFBCE52E8E}">
      <dsp:nvSpPr>
        <dsp:cNvPr id="0" name=""/>
        <dsp:cNvSpPr/>
      </dsp:nvSpPr>
      <dsp:spPr>
        <a:xfrm>
          <a:off x="284623" y="1388235"/>
          <a:ext cx="517497" cy="5174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F7A082-834A-48E0-8006-F30DD206B919}">
      <dsp:nvSpPr>
        <dsp:cNvPr id="0" name=""/>
        <dsp:cNvSpPr/>
      </dsp:nvSpPr>
      <dsp:spPr>
        <a:xfrm>
          <a:off x="1086744" y="1176532"/>
          <a:ext cx="4913136" cy="94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79" tIns="99579" rIns="99579" bIns="99579" numCol="1" spcCol="1270" anchor="ctr" anchorCtr="0">
          <a:noAutofit/>
        </a:bodyPr>
        <a:lstStyle/>
        <a:p>
          <a:pPr marL="0" lvl="0" indent="0" algn="l" defTabSz="666750">
            <a:lnSpc>
              <a:spcPct val="100000"/>
            </a:lnSpc>
            <a:spcBef>
              <a:spcPct val="0"/>
            </a:spcBef>
            <a:spcAft>
              <a:spcPct val="35000"/>
            </a:spcAft>
            <a:buNone/>
          </a:pPr>
          <a:r>
            <a:rPr lang="fr-FR" sz="1500" kern="1200" dirty="0"/>
            <a:t>Dans un dossier fruits, on a 131 dossiers. Chaque dossier représente une catégorie de fruits comme on peut le voir.</a:t>
          </a:r>
          <a:endParaRPr lang="en-US" sz="1500" kern="1200" dirty="0"/>
        </a:p>
      </dsp:txBody>
      <dsp:txXfrm>
        <a:off x="1086744" y="1176532"/>
        <a:ext cx="4913136" cy="940904"/>
      </dsp:txXfrm>
    </dsp:sp>
    <dsp:sp modelId="{27366E35-B582-42BE-B003-D35AC463E3E9}">
      <dsp:nvSpPr>
        <dsp:cNvPr id="0" name=""/>
        <dsp:cNvSpPr/>
      </dsp:nvSpPr>
      <dsp:spPr>
        <a:xfrm>
          <a:off x="0" y="2352662"/>
          <a:ext cx="5999881" cy="9409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B0E4B-417E-4512-8788-5669504106F1}">
      <dsp:nvSpPr>
        <dsp:cNvPr id="0" name=""/>
        <dsp:cNvSpPr/>
      </dsp:nvSpPr>
      <dsp:spPr>
        <a:xfrm>
          <a:off x="284623" y="2564366"/>
          <a:ext cx="517497" cy="5174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6580D-4E74-4030-95A5-7EEC65B22378}">
      <dsp:nvSpPr>
        <dsp:cNvPr id="0" name=""/>
        <dsp:cNvSpPr/>
      </dsp:nvSpPr>
      <dsp:spPr>
        <a:xfrm>
          <a:off x="1086744" y="2352662"/>
          <a:ext cx="4913136" cy="94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79" tIns="99579" rIns="99579" bIns="99579" numCol="1" spcCol="1270" anchor="ctr" anchorCtr="0">
          <a:noAutofit/>
        </a:bodyPr>
        <a:lstStyle/>
        <a:p>
          <a:pPr marL="0" lvl="0" indent="0" algn="l" defTabSz="666750">
            <a:lnSpc>
              <a:spcPct val="100000"/>
            </a:lnSpc>
            <a:spcBef>
              <a:spcPct val="0"/>
            </a:spcBef>
            <a:spcAft>
              <a:spcPct val="35000"/>
            </a:spcAft>
            <a:buNone/>
          </a:pPr>
          <a:r>
            <a:rPr lang="fr-FR" sz="1500" kern="1200"/>
            <a:t>Dans chaque catégorie, on a différentes images du fruit concerné.</a:t>
          </a:r>
          <a:endParaRPr lang="en-US" sz="1500" kern="1200"/>
        </a:p>
      </dsp:txBody>
      <dsp:txXfrm>
        <a:off x="1086744" y="2352662"/>
        <a:ext cx="4913136" cy="940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F4880-2047-41E9-9C0A-BD521DEFD64B}">
      <dsp:nvSpPr>
        <dsp:cNvPr id="0" name=""/>
        <dsp:cNvSpPr/>
      </dsp:nvSpPr>
      <dsp:spPr>
        <a:xfrm>
          <a:off x="3591" y="638386"/>
          <a:ext cx="1749968" cy="1111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3F8DC-54FD-4659-BBD1-375FE439EBFE}">
      <dsp:nvSpPr>
        <dsp:cNvPr id="0" name=""/>
        <dsp:cNvSpPr/>
      </dsp:nvSpPr>
      <dsp:spPr>
        <a:xfrm>
          <a:off x="198032" y="823105"/>
          <a:ext cx="1749968" cy="1111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Tester d’autres modèles que MobileNetV2 pour pouvoir comparer les différents modèles et choisir le meilleure,</a:t>
          </a:r>
          <a:endParaRPr lang="en-US" sz="1200" kern="1200"/>
        </a:p>
      </dsp:txBody>
      <dsp:txXfrm>
        <a:off x="230579" y="855652"/>
        <a:ext cx="1684874" cy="1046135"/>
      </dsp:txXfrm>
    </dsp:sp>
    <dsp:sp modelId="{90FEEB05-DF91-4513-A298-750D4436F034}">
      <dsp:nvSpPr>
        <dsp:cNvPr id="0" name=""/>
        <dsp:cNvSpPr/>
      </dsp:nvSpPr>
      <dsp:spPr>
        <a:xfrm>
          <a:off x="2142441" y="638386"/>
          <a:ext cx="1749968" cy="1111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A25F7-3513-4B85-8BF4-0C5917D7037C}">
      <dsp:nvSpPr>
        <dsp:cNvPr id="0" name=""/>
        <dsp:cNvSpPr/>
      </dsp:nvSpPr>
      <dsp:spPr>
        <a:xfrm>
          <a:off x="2336882" y="823105"/>
          <a:ext cx="1749968" cy="1111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Augmenter le nombre de nœuds lors de l’exécution du cluster</a:t>
          </a:r>
          <a:endParaRPr lang="en-US" sz="1200" kern="1200"/>
        </a:p>
      </dsp:txBody>
      <dsp:txXfrm>
        <a:off x="2369429" y="855652"/>
        <a:ext cx="1684874" cy="1046135"/>
      </dsp:txXfrm>
    </dsp:sp>
    <dsp:sp modelId="{A35BBDF2-94DA-44A7-AC74-3F123DD67457}">
      <dsp:nvSpPr>
        <dsp:cNvPr id="0" name=""/>
        <dsp:cNvSpPr/>
      </dsp:nvSpPr>
      <dsp:spPr>
        <a:xfrm>
          <a:off x="4281291" y="638386"/>
          <a:ext cx="1749968" cy="1111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D54E5F-C7A6-472E-BE8C-2740B9D9BA41}">
      <dsp:nvSpPr>
        <dsp:cNvPr id="0" name=""/>
        <dsp:cNvSpPr/>
      </dsp:nvSpPr>
      <dsp:spPr>
        <a:xfrm>
          <a:off x="4475731" y="823105"/>
          <a:ext cx="1749968" cy="1111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Optimiser les coûts lors de l’exécution du cluster</a:t>
          </a:r>
          <a:endParaRPr lang="en-US" sz="1200" kern="1200" dirty="0"/>
        </a:p>
      </dsp:txBody>
      <dsp:txXfrm>
        <a:off x="4508278" y="855652"/>
        <a:ext cx="1684874" cy="1046135"/>
      </dsp:txXfrm>
    </dsp:sp>
    <dsp:sp modelId="{20B92C59-7FAB-483B-89A5-61C5208197C1}">
      <dsp:nvSpPr>
        <dsp:cNvPr id="0" name=""/>
        <dsp:cNvSpPr/>
      </dsp:nvSpPr>
      <dsp:spPr>
        <a:xfrm>
          <a:off x="6403953" y="662655"/>
          <a:ext cx="1749968" cy="1111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31982-0339-437C-B9C5-212B9A60DD1D}">
      <dsp:nvSpPr>
        <dsp:cNvPr id="0" name=""/>
        <dsp:cNvSpPr/>
      </dsp:nvSpPr>
      <dsp:spPr>
        <a:xfrm>
          <a:off x="6598394" y="847374"/>
          <a:ext cx="1749968" cy="1111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Problème de version </a:t>
          </a:r>
          <a:r>
            <a:rPr lang="en-US" sz="1200" kern="1200" dirty="0" err="1"/>
            <a:t>d’emr</a:t>
          </a:r>
          <a:r>
            <a:rPr lang="en-US" sz="1200" kern="1200" dirty="0"/>
            <a:t> </a:t>
          </a:r>
        </a:p>
      </dsp:txBody>
      <dsp:txXfrm>
        <a:off x="6630941" y="879921"/>
        <a:ext cx="1684874" cy="1046135"/>
      </dsp:txXfrm>
    </dsp:sp>
    <dsp:sp modelId="{2CF210AA-B3AA-493A-8665-C487D8F85C12}">
      <dsp:nvSpPr>
        <dsp:cNvPr id="0" name=""/>
        <dsp:cNvSpPr/>
      </dsp:nvSpPr>
      <dsp:spPr>
        <a:xfrm>
          <a:off x="8558990" y="638386"/>
          <a:ext cx="1749968" cy="11112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40AF3-01DD-4579-8A69-14F801C34B21}">
      <dsp:nvSpPr>
        <dsp:cNvPr id="0" name=""/>
        <dsp:cNvSpPr/>
      </dsp:nvSpPr>
      <dsp:spPr>
        <a:xfrm>
          <a:off x="8753431" y="823105"/>
          <a:ext cx="1749968" cy="11112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Tester avec un grand volume de </a:t>
          </a:r>
          <a:r>
            <a:rPr lang="en-US" sz="1200" kern="1200" dirty="0" err="1"/>
            <a:t>données</a:t>
          </a:r>
          <a:endParaRPr lang="en-US" sz="1200" kern="1200" dirty="0"/>
        </a:p>
      </dsp:txBody>
      <dsp:txXfrm>
        <a:off x="8785978" y="855652"/>
        <a:ext cx="1684874" cy="10461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226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466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91767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66678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362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536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27208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181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02214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7773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3/21/2023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985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3/21/2023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98597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3.png"/><Relationship Id="rId4" Type="http://schemas.openxmlformats.org/officeDocument/2006/relationships/diagramData" Target="../diagrams/data3.xml"/><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Nuages blancs géométriques sur un ciel bleu">
            <a:extLst>
              <a:ext uri="{FF2B5EF4-FFF2-40B4-BE49-F238E27FC236}">
                <a16:creationId xmlns:a16="http://schemas.microsoft.com/office/drawing/2014/main" id="{63934336-ED9B-E6A2-B3EB-EFA6649B9B0B}"/>
              </a:ext>
            </a:extLst>
          </p:cNvPr>
          <p:cNvPicPr>
            <a:picLocks noChangeAspect="1"/>
          </p:cNvPicPr>
          <p:nvPr/>
        </p:nvPicPr>
        <p:blipFill rotWithShape="1">
          <a:blip r:embed="rId2">
            <a:alphaModFix/>
          </a:blip>
          <a:srcRect r="-1" b="24980"/>
          <a:stretch/>
        </p:blipFill>
        <p:spPr>
          <a:xfrm>
            <a:off x="3059" y="10"/>
            <a:ext cx="12188941" cy="6857990"/>
          </a:xfrm>
          <a:prstGeom prst="rect">
            <a:avLst/>
          </a:prstGeom>
        </p:spPr>
      </p:pic>
      <p:sp>
        <p:nvSpPr>
          <p:cNvPr id="40" name="Rectangle 30">
            <a:extLst>
              <a:ext uri="{FF2B5EF4-FFF2-40B4-BE49-F238E27FC236}">
                <a16:creationId xmlns:a16="http://schemas.microsoft.com/office/drawing/2014/main" id="{2F45987A-3A2E-45FE-947D-464BBA890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2"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3AACEF-7A14-3DB3-B68B-14B005CBDBB4}"/>
              </a:ext>
            </a:extLst>
          </p:cNvPr>
          <p:cNvSpPr>
            <a:spLocks noGrp="1"/>
          </p:cNvSpPr>
          <p:nvPr>
            <p:ph type="ctrTitle"/>
          </p:nvPr>
        </p:nvSpPr>
        <p:spPr>
          <a:xfrm>
            <a:off x="6074227" y="1122363"/>
            <a:ext cx="5536085" cy="2387600"/>
          </a:xfrm>
        </p:spPr>
        <p:txBody>
          <a:bodyPr>
            <a:normAutofit/>
          </a:bodyPr>
          <a:lstStyle/>
          <a:p>
            <a:pPr algn="r">
              <a:lnSpc>
                <a:spcPct val="90000"/>
              </a:lnSpc>
            </a:pPr>
            <a:r>
              <a:rPr lang="fr-FR" sz="5100" dirty="0">
                <a:solidFill>
                  <a:srgbClr val="FFFFFF"/>
                </a:solidFill>
              </a:rPr>
              <a:t>Projet 8 : Déployer un modèle dans le cloud</a:t>
            </a:r>
          </a:p>
        </p:txBody>
      </p:sp>
      <p:sp>
        <p:nvSpPr>
          <p:cNvPr id="3" name="Sous-titre 2">
            <a:extLst>
              <a:ext uri="{FF2B5EF4-FFF2-40B4-BE49-F238E27FC236}">
                <a16:creationId xmlns:a16="http://schemas.microsoft.com/office/drawing/2014/main" id="{696FE63B-C6B8-96BB-BBFC-BB846141CD81}"/>
              </a:ext>
            </a:extLst>
          </p:cNvPr>
          <p:cNvSpPr>
            <a:spLocks noGrp="1"/>
          </p:cNvSpPr>
          <p:nvPr>
            <p:ph type="subTitle" idx="1"/>
          </p:nvPr>
        </p:nvSpPr>
        <p:spPr>
          <a:xfrm>
            <a:off x="6074227" y="3602038"/>
            <a:ext cx="5536085" cy="1655762"/>
          </a:xfrm>
        </p:spPr>
        <p:txBody>
          <a:bodyPr>
            <a:normAutofit/>
          </a:bodyPr>
          <a:lstStyle/>
          <a:p>
            <a:pPr algn="r"/>
            <a:r>
              <a:rPr lang="fr-FR" dirty="0" err="1">
                <a:solidFill>
                  <a:srgbClr val="FFFFFF"/>
                </a:solidFill>
              </a:rPr>
              <a:t>OpenClassrooms</a:t>
            </a:r>
            <a:r>
              <a:rPr lang="fr-FR" dirty="0">
                <a:solidFill>
                  <a:srgbClr val="FFFFFF"/>
                </a:solidFill>
              </a:rPr>
              <a:t> </a:t>
            </a:r>
            <a:br>
              <a:rPr lang="fr-FR" dirty="0">
                <a:solidFill>
                  <a:srgbClr val="FFFFFF"/>
                </a:solidFill>
              </a:rPr>
            </a:br>
            <a:r>
              <a:rPr lang="fr-FR" dirty="0">
                <a:solidFill>
                  <a:srgbClr val="FFFFFF"/>
                </a:solidFill>
              </a:rPr>
              <a:t>Réalisée par Salma CHAFAI</a:t>
            </a:r>
          </a:p>
        </p:txBody>
      </p:sp>
      <p:cxnSp>
        <p:nvCxnSpPr>
          <p:cNvPr id="41" name="Straight Connector 32">
            <a:extLst>
              <a:ext uri="{FF2B5EF4-FFF2-40B4-BE49-F238E27FC236}">
                <a16:creationId xmlns:a16="http://schemas.microsoft.com/office/drawing/2014/main" id="{78779978-F1B9-4E8B-A4EF-28C72FBE52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42" name="Straight Connector 34">
            <a:extLst>
              <a:ext uri="{FF2B5EF4-FFF2-40B4-BE49-F238E27FC236}">
                <a16:creationId xmlns:a16="http://schemas.microsoft.com/office/drawing/2014/main" id="{3CC36E61-C478-4C2F-846E-EBA0DF57DA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795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153B8DC-2D46-DB0E-D20F-C77D9E7C4E34}"/>
              </a:ext>
            </a:extLst>
          </p:cNvPr>
          <p:cNvSpPr>
            <a:spLocks noGrp="1"/>
          </p:cNvSpPr>
          <p:nvPr>
            <p:ph type="title"/>
          </p:nvPr>
        </p:nvSpPr>
        <p:spPr>
          <a:xfrm>
            <a:off x="482601" y="976161"/>
            <a:ext cx="3743960" cy="862800"/>
          </a:xfrm>
        </p:spPr>
        <p:txBody>
          <a:bodyPr vert="horz" lIns="91440" tIns="45720" rIns="91440" bIns="45720" rtlCol="0" anchor="ctr">
            <a:normAutofit/>
          </a:bodyPr>
          <a:lstStyle/>
          <a:p>
            <a:r>
              <a:rPr lang="en-US" sz="4000" dirty="0"/>
              <a:t>Hadoop</a:t>
            </a:r>
          </a:p>
        </p:txBody>
      </p:sp>
      <p:cxnSp>
        <p:nvCxnSpPr>
          <p:cNvPr id="27" name="Straight Connector 26">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0DF89C6F-DC6E-2A6A-B6E3-760D48F3E0F0}"/>
              </a:ext>
            </a:extLst>
          </p:cNvPr>
          <p:cNvSpPr txBox="1"/>
          <p:nvPr/>
        </p:nvSpPr>
        <p:spPr>
          <a:xfrm>
            <a:off x="702888" y="2489200"/>
            <a:ext cx="3743961" cy="3389085"/>
          </a:xfrm>
          <a:prstGeom prst="rect">
            <a:avLst/>
          </a:prstGeom>
        </p:spPr>
        <p:txBody>
          <a:bodyPr vert="horz" lIns="91440" tIns="45720" rIns="91440" bIns="45720" rtlCol="0">
            <a:normAutofit/>
          </a:bodyPr>
          <a:lstStyle/>
          <a:p>
            <a:pPr marL="285750" indent="-285750">
              <a:spcAft>
                <a:spcPts val="600"/>
              </a:spcAft>
              <a:buFont typeface="Arial" panose="020B0604020202020204" pitchFamily="34" charset="0"/>
              <a:buChar char="•"/>
            </a:pPr>
            <a:r>
              <a:rPr lang="en-US" sz="1600" dirty="0"/>
              <a:t>HDFS (Hadoop Distributed File System) </a:t>
            </a:r>
            <a:r>
              <a:rPr lang="en-US" sz="1600" dirty="0" err="1"/>
              <a:t>est</a:t>
            </a:r>
            <a:r>
              <a:rPr lang="en-US" sz="1600" dirty="0"/>
              <a:t> un </a:t>
            </a:r>
            <a:r>
              <a:rPr lang="en-US" sz="1600" dirty="0" err="1"/>
              <a:t>système</a:t>
            </a:r>
            <a:r>
              <a:rPr lang="en-US" sz="1600" dirty="0"/>
              <a:t> de </a:t>
            </a:r>
            <a:r>
              <a:rPr lang="en-US" sz="1600" dirty="0" err="1"/>
              <a:t>fichiers</a:t>
            </a:r>
            <a:r>
              <a:rPr lang="en-US" sz="1600" dirty="0"/>
              <a:t> </a:t>
            </a:r>
            <a:r>
              <a:rPr lang="en-US" sz="1600" dirty="0" err="1"/>
              <a:t>distribué</a:t>
            </a:r>
            <a:r>
              <a:rPr lang="en-US" sz="1600" dirty="0"/>
              <a:t> et la </a:t>
            </a:r>
            <a:r>
              <a:rPr lang="en-US" sz="1600" dirty="0" err="1"/>
              <a:t>couche</a:t>
            </a:r>
            <a:r>
              <a:rPr lang="en-US" sz="1600" dirty="0"/>
              <a:t> native de stockage et </a:t>
            </a:r>
            <a:r>
              <a:rPr lang="en-US" sz="1600" dirty="0" err="1"/>
              <a:t>d’accès</a:t>
            </a:r>
            <a:r>
              <a:rPr lang="en-US" sz="1600" dirty="0"/>
              <a:t> à des </a:t>
            </a:r>
            <a:r>
              <a:rPr lang="en-US" sz="1600" dirty="0" err="1"/>
              <a:t>données</a:t>
            </a:r>
            <a:r>
              <a:rPr lang="en-US" sz="1600" dirty="0"/>
              <a:t> </a:t>
            </a:r>
            <a:r>
              <a:rPr lang="en-US" sz="1600" dirty="0" err="1"/>
              <a:t>d’Hadoop</a:t>
            </a:r>
            <a:r>
              <a:rPr lang="en-US" sz="1600" dirty="0"/>
              <a:t>.</a:t>
            </a:r>
          </a:p>
          <a:p>
            <a:pPr marL="285750" indent="-285750">
              <a:spcAft>
                <a:spcPts val="600"/>
              </a:spcAft>
              <a:buFont typeface="Arial" panose="020B0604020202020204" pitchFamily="34" charset="0"/>
              <a:buChar char="•"/>
            </a:pPr>
            <a:endParaRPr lang="en-US" sz="2000" dirty="0"/>
          </a:p>
          <a:p>
            <a:pPr marL="285750" indent="-285750">
              <a:spcAft>
                <a:spcPts val="600"/>
              </a:spcAft>
              <a:buFont typeface="Arial" panose="020B0604020202020204" pitchFamily="34" charset="0"/>
              <a:buChar char="•"/>
            </a:pPr>
            <a:r>
              <a:rPr lang="en-US" sz="1600" dirty="0"/>
              <a:t>MapReduce </a:t>
            </a:r>
            <a:r>
              <a:rPr lang="en-US" sz="1600" dirty="0" err="1"/>
              <a:t>est</a:t>
            </a:r>
            <a:r>
              <a:rPr lang="en-US" sz="1600" dirty="0"/>
              <a:t> un </a:t>
            </a:r>
            <a:r>
              <a:rPr lang="en-US" sz="1600" dirty="0" err="1"/>
              <a:t>modèle</a:t>
            </a:r>
            <a:r>
              <a:rPr lang="en-US" sz="1600" dirty="0"/>
              <a:t> de </a:t>
            </a:r>
            <a:r>
              <a:rPr lang="en-US" sz="1600" dirty="0" err="1"/>
              <a:t>programmation</a:t>
            </a:r>
            <a:r>
              <a:rPr lang="en-US" sz="1600" dirty="0"/>
              <a:t> qui </a:t>
            </a:r>
            <a:r>
              <a:rPr lang="en-US" sz="1600" dirty="0" err="1"/>
              <a:t>s’inspire</a:t>
            </a:r>
            <a:r>
              <a:rPr lang="en-US" sz="1600" dirty="0"/>
              <a:t> du </a:t>
            </a:r>
            <a:r>
              <a:rPr lang="en-US" sz="1600" dirty="0" err="1"/>
              <a:t>paradigme</a:t>
            </a:r>
            <a:r>
              <a:rPr lang="en-US" sz="1600" dirty="0"/>
              <a:t> “</a:t>
            </a:r>
            <a:r>
              <a:rPr lang="en-US" sz="1600" dirty="0" err="1"/>
              <a:t>Diviser</a:t>
            </a:r>
            <a:r>
              <a:rPr lang="en-US" sz="1600" dirty="0"/>
              <a:t> pour </a:t>
            </a:r>
            <a:r>
              <a:rPr lang="en-US" sz="1600" dirty="0" err="1"/>
              <a:t>régner</a:t>
            </a:r>
            <a:r>
              <a:rPr lang="en-US" sz="1600" dirty="0"/>
              <a:t>”  et des </a:t>
            </a:r>
            <a:r>
              <a:rPr lang="en-US" sz="1600" dirty="0" err="1"/>
              <a:t>opérateurs</a:t>
            </a:r>
            <a:r>
              <a:rPr lang="en-US" sz="1600" dirty="0"/>
              <a:t> Map et Reduce.</a:t>
            </a:r>
          </a:p>
        </p:txBody>
      </p:sp>
      <p:pic>
        <p:nvPicPr>
          <p:cNvPr id="5" name="Espace réservé du contenu 4">
            <a:extLst>
              <a:ext uri="{FF2B5EF4-FFF2-40B4-BE49-F238E27FC236}">
                <a16:creationId xmlns:a16="http://schemas.microsoft.com/office/drawing/2014/main" id="{A23805C9-B4EE-7474-09C0-C98271E6FA3F}"/>
              </a:ext>
            </a:extLst>
          </p:cNvPr>
          <p:cNvPicPr>
            <a:picLocks noGrp="1" noChangeAspect="1"/>
          </p:cNvPicPr>
          <p:nvPr>
            <p:ph idx="1"/>
          </p:nvPr>
        </p:nvPicPr>
        <p:blipFill>
          <a:blip r:embed="rId2">
            <a:alphaModFix/>
          </a:blip>
          <a:stretch>
            <a:fillRect/>
          </a:stretch>
        </p:blipFill>
        <p:spPr>
          <a:xfrm>
            <a:off x="5670379" y="1503680"/>
            <a:ext cx="5959292" cy="4305587"/>
          </a:xfrm>
          <a:prstGeom prst="rect">
            <a:avLst/>
          </a:prstGeom>
        </p:spPr>
      </p:pic>
      <p:cxnSp>
        <p:nvCxnSpPr>
          <p:cNvPr id="29" name="Straight Connector 28">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79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CA8CB2-7246-EEBF-D60B-EBB97A79846D}"/>
              </a:ext>
            </a:extLst>
          </p:cNvPr>
          <p:cNvSpPr>
            <a:spLocks noGrp="1"/>
          </p:cNvSpPr>
          <p:nvPr>
            <p:ph type="title"/>
          </p:nvPr>
        </p:nvSpPr>
        <p:spPr>
          <a:xfrm>
            <a:off x="1903412" y="543477"/>
            <a:ext cx="8689975" cy="564642"/>
          </a:xfrm>
        </p:spPr>
        <p:txBody>
          <a:bodyPr/>
          <a:lstStyle/>
          <a:p>
            <a:pPr algn="ctr"/>
            <a:r>
              <a:rPr lang="fr-FR" sz="4000" dirty="0"/>
              <a:t>Fonctionnement de Spark</a:t>
            </a:r>
          </a:p>
        </p:txBody>
      </p:sp>
      <p:pic>
        <p:nvPicPr>
          <p:cNvPr id="18" name="Image 17" descr="Une image contenant diagramme&#10;&#10;Description générée automatiquement">
            <a:extLst>
              <a:ext uri="{FF2B5EF4-FFF2-40B4-BE49-F238E27FC236}">
                <a16:creationId xmlns:a16="http://schemas.microsoft.com/office/drawing/2014/main" id="{0B763744-82EB-71FC-26F0-024B700ED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842" y="1297441"/>
            <a:ext cx="6292316" cy="2999236"/>
          </a:xfrm>
          <a:prstGeom prst="rect">
            <a:avLst/>
          </a:prstGeom>
        </p:spPr>
      </p:pic>
      <p:sp>
        <p:nvSpPr>
          <p:cNvPr id="19" name="ZoneTexte 18">
            <a:extLst>
              <a:ext uri="{FF2B5EF4-FFF2-40B4-BE49-F238E27FC236}">
                <a16:creationId xmlns:a16="http://schemas.microsoft.com/office/drawing/2014/main" id="{C586595B-3F45-B250-749A-7873EDC82371}"/>
              </a:ext>
            </a:extLst>
          </p:cNvPr>
          <p:cNvSpPr txBox="1"/>
          <p:nvPr/>
        </p:nvSpPr>
        <p:spPr>
          <a:xfrm>
            <a:off x="2981325" y="4066401"/>
            <a:ext cx="1619250" cy="2031325"/>
          </a:xfrm>
          <a:prstGeom prst="rect">
            <a:avLst/>
          </a:prstGeom>
          <a:noFill/>
        </p:spPr>
        <p:txBody>
          <a:bodyPr wrap="square" rtlCol="0">
            <a:spAutoFit/>
          </a:bodyPr>
          <a:lstStyle/>
          <a:p>
            <a:pPr marL="285750" indent="-285750">
              <a:buFont typeface="Arial" panose="020B0604020202020204" pitchFamily="34" charset="0"/>
              <a:buChar char="•"/>
            </a:pPr>
            <a:r>
              <a:rPr lang="fr-FR" dirty="0"/>
              <a:t>Le Driver est chargé de répartir les tâches sur les différents </a:t>
            </a:r>
            <a:r>
              <a:rPr lang="fr-FR" dirty="0" err="1"/>
              <a:t>executors</a:t>
            </a:r>
            <a:endParaRPr lang="fr-FR" dirty="0"/>
          </a:p>
        </p:txBody>
      </p:sp>
      <p:sp>
        <p:nvSpPr>
          <p:cNvPr id="20" name="ZoneTexte 19">
            <a:extLst>
              <a:ext uri="{FF2B5EF4-FFF2-40B4-BE49-F238E27FC236}">
                <a16:creationId xmlns:a16="http://schemas.microsoft.com/office/drawing/2014/main" id="{9BC922CF-8B24-345C-4102-9C22F268AC12}"/>
              </a:ext>
            </a:extLst>
          </p:cNvPr>
          <p:cNvSpPr txBox="1"/>
          <p:nvPr/>
        </p:nvSpPr>
        <p:spPr>
          <a:xfrm>
            <a:off x="5267325" y="4066401"/>
            <a:ext cx="1638300" cy="2031325"/>
          </a:xfrm>
          <a:prstGeom prst="rect">
            <a:avLst/>
          </a:prstGeom>
          <a:noFill/>
        </p:spPr>
        <p:txBody>
          <a:bodyPr wrap="square" rtlCol="0">
            <a:spAutoFit/>
          </a:bodyPr>
          <a:lstStyle/>
          <a:p>
            <a:pPr marL="285750" indent="-285750">
              <a:buFont typeface="Arial" panose="020B0604020202020204" pitchFamily="34" charset="0"/>
              <a:buChar char="•"/>
            </a:pPr>
            <a:r>
              <a:rPr lang="fr-FR" dirty="0"/>
              <a:t>Le Cluster Manager est chargé d’instancier les différents </a:t>
            </a:r>
            <a:r>
              <a:rPr lang="fr-FR" dirty="0" err="1"/>
              <a:t>Workers</a:t>
            </a:r>
            <a:endParaRPr lang="fr-FR" dirty="0"/>
          </a:p>
        </p:txBody>
      </p:sp>
      <p:sp>
        <p:nvSpPr>
          <p:cNvPr id="21" name="ZoneTexte 20">
            <a:extLst>
              <a:ext uri="{FF2B5EF4-FFF2-40B4-BE49-F238E27FC236}">
                <a16:creationId xmlns:a16="http://schemas.microsoft.com/office/drawing/2014/main" id="{CF46D943-0E44-AD1C-617A-9F03F74A1C2C}"/>
              </a:ext>
            </a:extLst>
          </p:cNvPr>
          <p:cNvSpPr txBox="1"/>
          <p:nvPr/>
        </p:nvSpPr>
        <p:spPr>
          <a:xfrm>
            <a:off x="7324724" y="4493798"/>
            <a:ext cx="2428875" cy="1754326"/>
          </a:xfrm>
          <a:prstGeom prst="rect">
            <a:avLst/>
          </a:prstGeom>
          <a:noFill/>
        </p:spPr>
        <p:txBody>
          <a:bodyPr wrap="square" rtlCol="0">
            <a:spAutoFit/>
          </a:bodyPr>
          <a:lstStyle/>
          <a:p>
            <a:r>
              <a:rPr lang="fr-FR" dirty="0"/>
              <a:t>Les </a:t>
            </a:r>
            <a:r>
              <a:rPr lang="fr-FR" dirty="0" err="1"/>
              <a:t>workers</a:t>
            </a:r>
            <a:r>
              <a:rPr lang="fr-FR" dirty="0"/>
              <a:t> instancient un </a:t>
            </a:r>
            <a:r>
              <a:rPr lang="fr-FR" dirty="0" err="1"/>
              <a:t>executor</a:t>
            </a:r>
            <a:r>
              <a:rPr lang="fr-FR" dirty="0"/>
              <a:t> chargé d’exécuter les différentes tâches de calculs.</a:t>
            </a:r>
          </a:p>
        </p:txBody>
      </p:sp>
      <p:sp>
        <p:nvSpPr>
          <p:cNvPr id="22" name="Rectangle 21">
            <a:extLst>
              <a:ext uri="{FF2B5EF4-FFF2-40B4-BE49-F238E27FC236}">
                <a16:creationId xmlns:a16="http://schemas.microsoft.com/office/drawing/2014/main" id="{3E569856-A178-71A5-CA08-519E1A5D04D8}"/>
              </a:ext>
            </a:extLst>
          </p:cNvPr>
          <p:cNvSpPr/>
          <p:nvPr/>
        </p:nvSpPr>
        <p:spPr>
          <a:xfrm>
            <a:off x="2876550" y="1666875"/>
            <a:ext cx="1828800" cy="4581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CD496395-A215-5319-1857-BE8D98354BDD}"/>
              </a:ext>
            </a:extLst>
          </p:cNvPr>
          <p:cNvSpPr/>
          <p:nvPr/>
        </p:nvSpPr>
        <p:spPr>
          <a:xfrm>
            <a:off x="5181600" y="1666875"/>
            <a:ext cx="1828800" cy="458124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63AF275F-AE32-02E7-BE5F-07D9B70F9400}"/>
              </a:ext>
            </a:extLst>
          </p:cNvPr>
          <p:cNvSpPr/>
          <p:nvPr/>
        </p:nvSpPr>
        <p:spPr>
          <a:xfrm>
            <a:off x="7324724" y="1297442"/>
            <a:ext cx="2231758" cy="505958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1426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9DE769C-DF76-AE57-975D-6D631A9AE810}"/>
              </a:ext>
            </a:extLst>
          </p:cNvPr>
          <p:cNvSpPr>
            <a:spLocks noGrp="1"/>
          </p:cNvSpPr>
          <p:nvPr>
            <p:ph type="title"/>
          </p:nvPr>
        </p:nvSpPr>
        <p:spPr>
          <a:xfrm>
            <a:off x="482601" y="976161"/>
            <a:ext cx="3347720" cy="1279360"/>
          </a:xfrm>
        </p:spPr>
        <p:txBody>
          <a:bodyPr>
            <a:normAutofit/>
          </a:bodyPr>
          <a:lstStyle/>
          <a:p>
            <a:r>
              <a:rPr lang="fr-FR" sz="4000" dirty="0"/>
              <a:t>En locale</a:t>
            </a:r>
          </a:p>
        </p:txBody>
      </p:sp>
      <p:cxnSp>
        <p:nvCxnSpPr>
          <p:cNvPr id="12" name="Straight Connector 1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Espace réservé du contenu 2">
            <a:extLst>
              <a:ext uri="{FF2B5EF4-FFF2-40B4-BE49-F238E27FC236}">
                <a16:creationId xmlns:a16="http://schemas.microsoft.com/office/drawing/2014/main" id="{514C1458-CCC3-F3D2-598F-ACB8879A5406}"/>
              </a:ext>
            </a:extLst>
          </p:cNvPr>
          <p:cNvSpPr>
            <a:spLocks noGrp="1"/>
          </p:cNvSpPr>
          <p:nvPr>
            <p:ph idx="1"/>
          </p:nvPr>
        </p:nvSpPr>
        <p:spPr>
          <a:xfrm>
            <a:off x="177141" y="2473535"/>
            <a:ext cx="3499509" cy="879262"/>
          </a:xfrm>
        </p:spPr>
        <p:txBody>
          <a:bodyPr>
            <a:normAutofit/>
          </a:bodyPr>
          <a:lstStyle/>
          <a:p>
            <a:pPr marL="342900" indent="-342900">
              <a:buFont typeface="Arial" panose="020B0604020202020204" pitchFamily="34" charset="0"/>
              <a:buChar char="•"/>
            </a:pPr>
            <a:r>
              <a:rPr lang="fr-FR" sz="1600" dirty="0"/>
              <a:t>Dans un premier temps, on a exécuté notre script </a:t>
            </a:r>
            <a:r>
              <a:rPr lang="fr-FR" sz="1600" dirty="0" err="1"/>
              <a:t>pyspark</a:t>
            </a:r>
            <a:r>
              <a:rPr lang="fr-FR" sz="1600" dirty="0"/>
              <a:t> en locale.</a:t>
            </a:r>
          </a:p>
        </p:txBody>
      </p:sp>
      <p:pic>
        <p:nvPicPr>
          <p:cNvPr id="5" name="Image 4">
            <a:extLst>
              <a:ext uri="{FF2B5EF4-FFF2-40B4-BE49-F238E27FC236}">
                <a16:creationId xmlns:a16="http://schemas.microsoft.com/office/drawing/2014/main" id="{4B7FF152-86A9-F724-65EB-59B83E4BD7F2}"/>
              </a:ext>
            </a:extLst>
          </p:cNvPr>
          <p:cNvPicPr>
            <a:picLocks noChangeAspect="1"/>
          </p:cNvPicPr>
          <p:nvPr/>
        </p:nvPicPr>
        <p:blipFill>
          <a:blip r:embed="rId2">
            <a:alphaModFix/>
          </a:blip>
          <a:stretch>
            <a:fillRect/>
          </a:stretch>
        </p:blipFill>
        <p:spPr>
          <a:xfrm>
            <a:off x="4239524" y="1190789"/>
            <a:ext cx="7543272" cy="3752776"/>
          </a:xfrm>
          <a:prstGeom prst="rect">
            <a:avLst/>
          </a:prstGeom>
        </p:spPr>
      </p:pic>
      <p:cxnSp>
        <p:nvCxnSpPr>
          <p:cNvPr id="14" name="Straight Connector 1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235BBE0-5D56-3D02-B805-06E65F9BF41B}"/>
              </a:ext>
            </a:extLst>
          </p:cNvPr>
          <p:cNvSpPr/>
          <p:nvPr/>
        </p:nvSpPr>
        <p:spPr>
          <a:xfrm>
            <a:off x="4968240" y="2255521"/>
            <a:ext cx="4429760" cy="1097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78650F12-EC58-75F0-AF36-BBC9D7627C11}"/>
              </a:ext>
            </a:extLst>
          </p:cNvPr>
          <p:cNvSpPr txBox="1"/>
          <p:nvPr/>
        </p:nvSpPr>
        <p:spPr>
          <a:xfrm>
            <a:off x="1009650" y="4082724"/>
            <a:ext cx="2457450" cy="646331"/>
          </a:xfrm>
          <a:prstGeom prst="rect">
            <a:avLst/>
          </a:prstGeom>
          <a:noFill/>
        </p:spPr>
        <p:txBody>
          <a:bodyPr wrap="square" rtlCol="0">
            <a:spAutoFit/>
          </a:bodyPr>
          <a:lstStyle/>
          <a:p>
            <a:pPr marL="285750" indent="-285750">
              <a:buFont typeface="Arial" panose="020B0604020202020204" pitchFamily="34" charset="0"/>
              <a:buChar char="•"/>
            </a:pPr>
            <a:r>
              <a:rPr lang="fr-FR" dirty="0"/>
              <a:t>Création de la session Spark </a:t>
            </a:r>
          </a:p>
        </p:txBody>
      </p:sp>
      <p:cxnSp>
        <p:nvCxnSpPr>
          <p:cNvPr id="20" name="Connecteur droit avec flèche 19">
            <a:extLst>
              <a:ext uri="{FF2B5EF4-FFF2-40B4-BE49-F238E27FC236}">
                <a16:creationId xmlns:a16="http://schemas.microsoft.com/office/drawing/2014/main" id="{3F7DF285-9A34-A90B-BFF4-3E03072F7983}"/>
              </a:ext>
            </a:extLst>
          </p:cNvPr>
          <p:cNvCxnSpPr>
            <a:cxnSpLocks/>
            <a:stCxn id="15" idx="3"/>
            <a:endCxn id="6" idx="1"/>
          </p:cNvCxnSpPr>
          <p:nvPr/>
        </p:nvCxnSpPr>
        <p:spPr>
          <a:xfrm flipV="1">
            <a:off x="3467100" y="2804159"/>
            <a:ext cx="1501140" cy="16017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8ABD957-D1F2-0760-14EE-DDE207BF3651}"/>
              </a:ext>
            </a:extLst>
          </p:cNvPr>
          <p:cNvSpPr/>
          <p:nvPr/>
        </p:nvSpPr>
        <p:spPr>
          <a:xfrm>
            <a:off x="4968240" y="3524250"/>
            <a:ext cx="4429760" cy="3771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75AF4B6D-05D2-E11E-53CD-0F085796F6E7}"/>
              </a:ext>
            </a:extLst>
          </p:cNvPr>
          <p:cNvSpPr txBox="1"/>
          <p:nvPr/>
        </p:nvSpPr>
        <p:spPr>
          <a:xfrm>
            <a:off x="8601075" y="5217351"/>
            <a:ext cx="2457450" cy="646331"/>
          </a:xfrm>
          <a:prstGeom prst="rect">
            <a:avLst/>
          </a:prstGeom>
          <a:noFill/>
        </p:spPr>
        <p:txBody>
          <a:bodyPr wrap="square" rtlCol="0">
            <a:spAutoFit/>
          </a:bodyPr>
          <a:lstStyle/>
          <a:p>
            <a:pPr marL="285750" indent="-285750">
              <a:buFont typeface="Arial" panose="020B0604020202020204" pitchFamily="34" charset="0"/>
              <a:buChar char="•"/>
            </a:pPr>
            <a:r>
              <a:rPr lang="fr-FR" dirty="0"/>
              <a:t>Création du Spark </a:t>
            </a:r>
            <a:r>
              <a:rPr lang="fr-FR" dirty="0" err="1"/>
              <a:t>context</a:t>
            </a:r>
            <a:endParaRPr lang="fr-FR" dirty="0"/>
          </a:p>
        </p:txBody>
      </p:sp>
      <p:cxnSp>
        <p:nvCxnSpPr>
          <p:cNvPr id="27" name="Connecteur droit avec flèche 26">
            <a:extLst>
              <a:ext uri="{FF2B5EF4-FFF2-40B4-BE49-F238E27FC236}">
                <a16:creationId xmlns:a16="http://schemas.microsoft.com/office/drawing/2014/main" id="{5AB0C424-EBCD-CFAD-74BE-156E3AF1DD41}"/>
              </a:ext>
            </a:extLst>
          </p:cNvPr>
          <p:cNvCxnSpPr>
            <a:stCxn id="25" idx="0"/>
            <a:endCxn id="24" idx="2"/>
          </p:cNvCxnSpPr>
          <p:nvPr/>
        </p:nvCxnSpPr>
        <p:spPr>
          <a:xfrm flipH="1" flipV="1">
            <a:off x="7183120" y="3901434"/>
            <a:ext cx="2646680" cy="131591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96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5" grpId="0"/>
      <p:bldP spid="24"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E102A-635C-91E0-239F-FDE4437A8C31}"/>
              </a:ext>
            </a:extLst>
          </p:cNvPr>
          <p:cNvSpPr>
            <a:spLocks noGrp="1"/>
          </p:cNvSpPr>
          <p:nvPr>
            <p:ph type="title"/>
          </p:nvPr>
        </p:nvSpPr>
        <p:spPr>
          <a:xfrm>
            <a:off x="2425719" y="220148"/>
            <a:ext cx="9090005" cy="1426356"/>
          </a:xfrm>
        </p:spPr>
        <p:txBody>
          <a:bodyPr/>
          <a:lstStyle/>
          <a:p>
            <a:r>
              <a:rPr lang="fr-FR" sz="4000" dirty="0"/>
              <a:t>Architecture Big Data sur le cloud</a:t>
            </a:r>
          </a:p>
        </p:txBody>
      </p:sp>
      <p:sp>
        <p:nvSpPr>
          <p:cNvPr id="8" name="Rectangle 7">
            <a:extLst>
              <a:ext uri="{FF2B5EF4-FFF2-40B4-BE49-F238E27FC236}">
                <a16:creationId xmlns:a16="http://schemas.microsoft.com/office/drawing/2014/main" id="{4D2FB29E-58D0-E6F9-8E09-A4AA1B9FB891}"/>
              </a:ext>
            </a:extLst>
          </p:cNvPr>
          <p:cNvSpPr/>
          <p:nvPr/>
        </p:nvSpPr>
        <p:spPr>
          <a:xfrm>
            <a:off x="425539" y="2812827"/>
            <a:ext cx="1907858" cy="585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aford"/>
              <a:ea typeface="+mn-ea"/>
              <a:cs typeface="+mn-cs"/>
            </a:endParaRPr>
          </a:p>
        </p:txBody>
      </p:sp>
      <p:sp>
        <p:nvSpPr>
          <p:cNvPr id="3" name="ZoneTexte 2">
            <a:extLst>
              <a:ext uri="{FF2B5EF4-FFF2-40B4-BE49-F238E27FC236}">
                <a16:creationId xmlns:a16="http://schemas.microsoft.com/office/drawing/2014/main" id="{C81330C8-DD9F-C7AB-5B18-4B1B3F649D9F}"/>
              </a:ext>
            </a:extLst>
          </p:cNvPr>
          <p:cNvSpPr txBox="1"/>
          <p:nvPr/>
        </p:nvSpPr>
        <p:spPr>
          <a:xfrm>
            <a:off x="1158895" y="2916793"/>
            <a:ext cx="441146" cy="369332"/>
          </a:xfrm>
          <a:prstGeom prst="rect">
            <a:avLst/>
          </a:prstGeom>
          <a:noFill/>
        </p:spPr>
        <p:txBody>
          <a:bodyPr wrap="none" rtlCol="0">
            <a:spAutoFit/>
          </a:bodyPr>
          <a:lstStyle/>
          <a:p>
            <a:r>
              <a:rPr lang="fr-FR" dirty="0"/>
              <a:t>S3</a:t>
            </a:r>
          </a:p>
        </p:txBody>
      </p:sp>
      <p:sp>
        <p:nvSpPr>
          <p:cNvPr id="4" name="ZoneTexte 3">
            <a:extLst>
              <a:ext uri="{FF2B5EF4-FFF2-40B4-BE49-F238E27FC236}">
                <a16:creationId xmlns:a16="http://schemas.microsoft.com/office/drawing/2014/main" id="{269EAF84-E3A8-2A9E-559C-3A1E6806460F}"/>
              </a:ext>
            </a:extLst>
          </p:cNvPr>
          <p:cNvSpPr txBox="1"/>
          <p:nvPr/>
        </p:nvSpPr>
        <p:spPr>
          <a:xfrm>
            <a:off x="281463" y="3571875"/>
            <a:ext cx="2465705" cy="2339102"/>
          </a:xfrm>
          <a:prstGeom prst="rect">
            <a:avLst/>
          </a:prstGeom>
          <a:noFill/>
        </p:spPr>
        <p:txBody>
          <a:bodyPr wrap="square" rtlCol="0">
            <a:spAutoFit/>
          </a:bodyPr>
          <a:lstStyle/>
          <a:p>
            <a:pPr marL="285750" indent="-285750">
              <a:buFont typeface="Arial" panose="020B0604020202020204" pitchFamily="34" charset="0"/>
              <a:buChar char="•"/>
            </a:pPr>
            <a:r>
              <a:rPr lang="fr-FR" sz="1600" dirty="0"/>
              <a:t>Stockage dans un </a:t>
            </a:r>
            <a:r>
              <a:rPr lang="fr-FR" sz="1600" dirty="0" err="1"/>
              <a:t>bucket</a:t>
            </a:r>
            <a:r>
              <a:rPr lang="fr-FR" sz="1600" dirty="0"/>
              <a:t> S3 créé qu’on nomme «salma-p8-data», le dossier Test et un fichier «bootstrap.sh» qui contiendra les bibliothèques à installer par la suite</a:t>
            </a:r>
            <a:r>
              <a:rPr lang="fr-FR" dirty="0"/>
              <a:t>.</a:t>
            </a:r>
          </a:p>
        </p:txBody>
      </p:sp>
      <p:cxnSp>
        <p:nvCxnSpPr>
          <p:cNvPr id="15" name="Connecteur droit avec flèche 14">
            <a:extLst>
              <a:ext uri="{FF2B5EF4-FFF2-40B4-BE49-F238E27FC236}">
                <a16:creationId xmlns:a16="http://schemas.microsoft.com/office/drawing/2014/main" id="{9BDB5CFB-7113-EB69-DFD8-844A640B9085}"/>
              </a:ext>
            </a:extLst>
          </p:cNvPr>
          <p:cNvCxnSpPr>
            <a:cxnSpLocks/>
            <a:stCxn id="8" idx="3"/>
            <a:endCxn id="19" idx="1"/>
          </p:cNvCxnSpPr>
          <p:nvPr/>
        </p:nvCxnSpPr>
        <p:spPr>
          <a:xfrm>
            <a:off x="2333397" y="3105728"/>
            <a:ext cx="2004067" cy="80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ADFD9F8-0F11-0197-FB4A-239EC4ADCBEA}"/>
              </a:ext>
            </a:extLst>
          </p:cNvPr>
          <p:cNvSpPr/>
          <p:nvPr/>
        </p:nvSpPr>
        <p:spPr>
          <a:xfrm>
            <a:off x="8169151" y="2825625"/>
            <a:ext cx="2389052" cy="585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aford"/>
              <a:ea typeface="+mn-ea"/>
              <a:cs typeface="+mn-cs"/>
            </a:endParaRPr>
          </a:p>
        </p:txBody>
      </p:sp>
      <p:sp>
        <p:nvSpPr>
          <p:cNvPr id="18" name="ZoneTexte 17">
            <a:extLst>
              <a:ext uri="{FF2B5EF4-FFF2-40B4-BE49-F238E27FC236}">
                <a16:creationId xmlns:a16="http://schemas.microsoft.com/office/drawing/2014/main" id="{2CE55832-79CB-CF44-3B8D-78E85A3E2DF2}"/>
              </a:ext>
            </a:extLst>
          </p:cNvPr>
          <p:cNvSpPr txBox="1"/>
          <p:nvPr/>
        </p:nvSpPr>
        <p:spPr>
          <a:xfrm>
            <a:off x="8169151" y="2902057"/>
            <a:ext cx="2389052" cy="369332"/>
          </a:xfrm>
          <a:prstGeom prst="rect">
            <a:avLst/>
          </a:prstGeom>
          <a:noFill/>
        </p:spPr>
        <p:txBody>
          <a:bodyPr wrap="none" rtlCol="0">
            <a:spAutoFit/>
          </a:bodyPr>
          <a:lstStyle/>
          <a:p>
            <a:r>
              <a:rPr lang="fr-FR" dirty="0"/>
              <a:t>Notebook </a:t>
            </a:r>
            <a:r>
              <a:rPr lang="fr-FR" dirty="0" err="1"/>
              <a:t>jupyterHub</a:t>
            </a:r>
            <a:endParaRPr lang="fr-FR" dirty="0"/>
          </a:p>
        </p:txBody>
      </p:sp>
      <p:sp>
        <p:nvSpPr>
          <p:cNvPr id="19" name="Rectangle 18">
            <a:extLst>
              <a:ext uri="{FF2B5EF4-FFF2-40B4-BE49-F238E27FC236}">
                <a16:creationId xmlns:a16="http://schemas.microsoft.com/office/drawing/2014/main" id="{E8823453-78CE-7DEB-40A2-5A0BDE3699D4}"/>
              </a:ext>
            </a:extLst>
          </p:cNvPr>
          <p:cNvSpPr/>
          <p:nvPr/>
        </p:nvSpPr>
        <p:spPr>
          <a:xfrm>
            <a:off x="4337464" y="2820876"/>
            <a:ext cx="1907858" cy="585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aford"/>
              <a:ea typeface="+mn-ea"/>
              <a:cs typeface="+mn-cs"/>
            </a:endParaRPr>
          </a:p>
        </p:txBody>
      </p:sp>
      <p:sp>
        <p:nvSpPr>
          <p:cNvPr id="20" name="ZoneTexte 19">
            <a:extLst>
              <a:ext uri="{FF2B5EF4-FFF2-40B4-BE49-F238E27FC236}">
                <a16:creationId xmlns:a16="http://schemas.microsoft.com/office/drawing/2014/main" id="{746F8184-9C37-109F-7831-74132B9D3709}"/>
              </a:ext>
            </a:extLst>
          </p:cNvPr>
          <p:cNvSpPr txBox="1"/>
          <p:nvPr/>
        </p:nvSpPr>
        <p:spPr>
          <a:xfrm>
            <a:off x="4842378" y="2910725"/>
            <a:ext cx="689612" cy="369332"/>
          </a:xfrm>
          <a:prstGeom prst="rect">
            <a:avLst/>
          </a:prstGeom>
          <a:noFill/>
        </p:spPr>
        <p:txBody>
          <a:bodyPr wrap="none" rtlCol="0">
            <a:spAutoFit/>
          </a:bodyPr>
          <a:lstStyle/>
          <a:p>
            <a:r>
              <a:rPr lang="fr-FR" dirty="0"/>
              <a:t>EMR</a:t>
            </a:r>
          </a:p>
        </p:txBody>
      </p:sp>
      <p:pic>
        <p:nvPicPr>
          <p:cNvPr id="22" name="Image 21">
            <a:extLst>
              <a:ext uri="{FF2B5EF4-FFF2-40B4-BE49-F238E27FC236}">
                <a16:creationId xmlns:a16="http://schemas.microsoft.com/office/drawing/2014/main" id="{BAAAF3D0-3A44-5161-9B08-E959BBD86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89" y="1337828"/>
            <a:ext cx="1866900" cy="1400175"/>
          </a:xfrm>
          <a:prstGeom prst="rect">
            <a:avLst/>
          </a:prstGeom>
        </p:spPr>
      </p:pic>
      <p:cxnSp>
        <p:nvCxnSpPr>
          <p:cNvPr id="23" name="Connecteur droit avec flèche 22">
            <a:extLst>
              <a:ext uri="{FF2B5EF4-FFF2-40B4-BE49-F238E27FC236}">
                <a16:creationId xmlns:a16="http://schemas.microsoft.com/office/drawing/2014/main" id="{8E5264BF-FDAD-5FEA-D4A3-00096D60E7D2}"/>
              </a:ext>
            </a:extLst>
          </p:cNvPr>
          <p:cNvCxnSpPr>
            <a:cxnSpLocks/>
            <a:stCxn id="19" idx="3"/>
            <a:endCxn id="17" idx="1"/>
          </p:cNvCxnSpPr>
          <p:nvPr/>
        </p:nvCxnSpPr>
        <p:spPr>
          <a:xfrm>
            <a:off x="6245322" y="3113777"/>
            <a:ext cx="1923829" cy="47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B3CEF49F-FE60-43DA-586D-C2A8794622DB}"/>
              </a:ext>
            </a:extLst>
          </p:cNvPr>
          <p:cNvSpPr txBox="1"/>
          <p:nvPr/>
        </p:nvSpPr>
        <p:spPr>
          <a:xfrm>
            <a:off x="3807299" y="3677255"/>
            <a:ext cx="3184051" cy="2554545"/>
          </a:xfrm>
          <a:prstGeom prst="rect">
            <a:avLst/>
          </a:prstGeom>
          <a:noFill/>
        </p:spPr>
        <p:txBody>
          <a:bodyPr wrap="square" rtlCol="0">
            <a:spAutoFit/>
          </a:bodyPr>
          <a:lstStyle/>
          <a:p>
            <a:pPr marL="285750" indent="-285750">
              <a:buFont typeface="Arial" panose="020B0604020202020204" pitchFamily="34" charset="0"/>
              <a:buChar char="•"/>
            </a:pPr>
            <a:r>
              <a:rPr lang="fr-FR" sz="1600" dirty="0"/>
              <a:t>Récupération de la clé </a:t>
            </a:r>
            <a:r>
              <a:rPr lang="fr-FR" sz="1600" dirty="0" err="1"/>
              <a:t>ssh</a:t>
            </a:r>
            <a:r>
              <a:rPr lang="fr-FR" sz="1600" dirty="0"/>
              <a:t> pour se connecter et lancer EMR (</a:t>
            </a:r>
            <a:r>
              <a:rPr lang="fr-FR" sz="1600" dirty="0" err="1"/>
              <a:t>Elastic</a:t>
            </a:r>
            <a:r>
              <a:rPr lang="fr-FR" sz="1600" dirty="0"/>
              <a:t> MapReduce) sous AWS.</a:t>
            </a:r>
          </a:p>
          <a:p>
            <a:endParaRPr lang="fr-FR" sz="1600" dirty="0"/>
          </a:p>
          <a:p>
            <a:pPr marL="285750" indent="-285750">
              <a:buFont typeface="Arial" panose="020B0604020202020204" pitchFamily="34" charset="0"/>
              <a:buChar char="•"/>
            </a:pPr>
            <a:r>
              <a:rPr lang="fr-FR" sz="1600" dirty="0"/>
              <a:t>Création du cluster en région européenne (Irlande) en le connectant avec le service de stockage S3 (en configurant un fichier </a:t>
            </a:r>
            <a:r>
              <a:rPr lang="fr-FR" sz="1600" dirty="0" err="1"/>
              <a:t>json</a:t>
            </a:r>
            <a:r>
              <a:rPr lang="fr-FR" sz="1600" dirty="0"/>
              <a:t>).</a:t>
            </a:r>
          </a:p>
        </p:txBody>
      </p:sp>
      <p:pic>
        <p:nvPicPr>
          <p:cNvPr id="26" name="Image 25">
            <a:extLst>
              <a:ext uri="{FF2B5EF4-FFF2-40B4-BE49-F238E27FC236}">
                <a16:creationId xmlns:a16="http://schemas.microsoft.com/office/drawing/2014/main" id="{F69A8A87-0D95-5469-EB7E-FB9D0D20D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413" y="1350262"/>
            <a:ext cx="1077181" cy="1281113"/>
          </a:xfrm>
          <a:prstGeom prst="rect">
            <a:avLst/>
          </a:prstGeom>
        </p:spPr>
      </p:pic>
      <p:sp>
        <p:nvSpPr>
          <p:cNvPr id="27" name="ZoneTexte 26">
            <a:extLst>
              <a:ext uri="{FF2B5EF4-FFF2-40B4-BE49-F238E27FC236}">
                <a16:creationId xmlns:a16="http://schemas.microsoft.com/office/drawing/2014/main" id="{A159AB4C-22DB-8640-9A4F-3C3C8051C1A0}"/>
              </a:ext>
            </a:extLst>
          </p:cNvPr>
          <p:cNvSpPr txBox="1"/>
          <p:nvPr/>
        </p:nvSpPr>
        <p:spPr>
          <a:xfrm>
            <a:off x="8282716" y="3526760"/>
            <a:ext cx="2465705" cy="2554545"/>
          </a:xfrm>
          <a:prstGeom prst="rect">
            <a:avLst/>
          </a:prstGeom>
          <a:noFill/>
        </p:spPr>
        <p:txBody>
          <a:bodyPr wrap="square" rtlCol="0">
            <a:spAutoFit/>
          </a:bodyPr>
          <a:lstStyle/>
          <a:p>
            <a:pPr marL="285750" indent="-285750">
              <a:buFont typeface="Arial" panose="020B0604020202020204" pitchFamily="34" charset="0"/>
              <a:buChar char="•"/>
            </a:pPr>
            <a:r>
              <a:rPr lang="fr-FR" sz="1600" dirty="0"/>
              <a:t>Une fois tout est configuré, on lance notre </a:t>
            </a:r>
            <a:r>
              <a:rPr lang="fr-FR" sz="1600" dirty="0" err="1"/>
              <a:t>jupyterHub</a:t>
            </a:r>
            <a:r>
              <a:rPr lang="fr-FR" sz="1600" dirty="0"/>
              <a:t> et on exécute notre script </a:t>
            </a:r>
            <a:r>
              <a:rPr lang="fr-FR" sz="1600" dirty="0" err="1"/>
              <a:t>PySpark</a:t>
            </a:r>
            <a:r>
              <a:rPr lang="fr-FR" sz="1600" dirty="0"/>
              <a:t>. </a:t>
            </a:r>
          </a:p>
          <a:p>
            <a:pPr marL="285750" indent="-285750">
              <a:buFont typeface="Arial" panose="020B0604020202020204" pitchFamily="34" charset="0"/>
              <a:buChar char="•"/>
            </a:pPr>
            <a:r>
              <a:rPr lang="fr-FR" sz="1600" dirty="0"/>
              <a:t>Une fois le script exécuté, on stocke les résultats sous le format parquet sous S3.</a:t>
            </a:r>
          </a:p>
        </p:txBody>
      </p:sp>
      <p:pic>
        <p:nvPicPr>
          <p:cNvPr id="29" name="Image 28" descr="Une image contenant logo&#10;&#10;Description générée automatiquement">
            <a:extLst>
              <a:ext uri="{FF2B5EF4-FFF2-40B4-BE49-F238E27FC236}">
                <a16:creationId xmlns:a16="http://schemas.microsoft.com/office/drawing/2014/main" id="{CC48D746-28BF-F4ED-6077-E00FBBB0BC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2061" y="1769804"/>
            <a:ext cx="2343717" cy="738271"/>
          </a:xfrm>
          <a:prstGeom prst="rect">
            <a:avLst/>
          </a:prstGeom>
        </p:spPr>
      </p:pic>
    </p:spTree>
    <p:extLst>
      <p:ext uri="{BB962C8B-B14F-4D97-AF65-F5344CB8AC3E}">
        <p14:creationId xmlns:p14="http://schemas.microsoft.com/office/powerpoint/2010/main" val="236181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5ECB0C-84D0-FB77-B0D8-5A5CCB614E9F}"/>
              </a:ext>
            </a:extLst>
          </p:cNvPr>
          <p:cNvSpPr>
            <a:spLocks noGrp="1"/>
          </p:cNvSpPr>
          <p:nvPr>
            <p:ph type="title"/>
          </p:nvPr>
        </p:nvSpPr>
        <p:spPr>
          <a:xfrm>
            <a:off x="1825626" y="873633"/>
            <a:ext cx="9690100" cy="783717"/>
          </a:xfrm>
        </p:spPr>
        <p:txBody>
          <a:bodyPr/>
          <a:lstStyle/>
          <a:p>
            <a:r>
              <a:rPr lang="fr-FR" sz="4000" dirty="0"/>
              <a:t>S3(Simple Storage Service)</a:t>
            </a:r>
          </a:p>
        </p:txBody>
      </p:sp>
      <p:sp>
        <p:nvSpPr>
          <p:cNvPr id="3" name="Espace réservé du contenu 2">
            <a:extLst>
              <a:ext uri="{FF2B5EF4-FFF2-40B4-BE49-F238E27FC236}">
                <a16:creationId xmlns:a16="http://schemas.microsoft.com/office/drawing/2014/main" id="{FEDF0EA8-BECF-04CD-2F33-707C12D2FE3D}"/>
              </a:ext>
            </a:extLst>
          </p:cNvPr>
          <p:cNvSpPr>
            <a:spLocks noGrp="1"/>
          </p:cNvSpPr>
          <p:nvPr>
            <p:ph idx="1"/>
          </p:nvPr>
        </p:nvSpPr>
        <p:spPr>
          <a:xfrm>
            <a:off x="2284411" y="1862602"/>
            <a:ext cx="7947025" cy="1512780"/>
          </a:xfrm>
        </p:spPr>
        <p:txBody>
          <a:bodyPr>
            <a:normAutofit fontScale="92500" lnSpcReduction="10000"/>
          </a:bodyPr>
          <a:lstStyle/>
          <a:p>
            <a:pPr marL="342900" indent="-342900">
              <a:buFont typeface="Arial" panose="020B0604020202020204" pitchFamily="34" charset="0"/>
              <a:buChar char="•"/>
            </a:pPr>
            <a:r>
              <a:rPr lang="fr-FR" sz="1500" dirty="0"/>
              <a:t>S3 est un service de stockage de données dans AWS qui a un faible coût.</a:t>
            </a:r>
          </a:p>
          <a:p>
            <a:pPr marL="342900" indent="-342900">
              <a:buFont typeface="Arial" panose="020B0604020202020204" pitchFamily="34" charset="0"/>
              <a:buChar char="•"/>
            </a:pPr>
            <a:r>
              <a:rPr lang="fr-FR" sz="1500" dirty="0"/>
              <a:t>Il est considéré comme une sorte de gros hébergeur de fichiers.</a:t>
            </a:r>
          </a:p>
          <a:p>
            <a:pPr marL="342900" indent="-342900">
              <a:buFont typeface="Arial" panose="020B0604020202020204" pitchFamily="34" charset="0"/>
              <a:buChar char="•"/>
            </a:pPr>
            <a:r>
              <a:rPr lang="fr-FR" sz="1500" dirty="0"/>
              <a:t>On configure </a:t>
            </a:r>
            <a:r>
              <a:rPr lang="fr-FR" sz="1500" dirty="0" err="1"/>
              <a:t>aws</a:t>
            </a:r>
            <a:r>
              <a:rPr lang="fr-FR" sz="1500" dirty="0"/>
              <a:t> cli pour synchroniser nos fichiers locales avec S3.</a:t>
            </a:r>
          </a:p>
          <a:p>
            <a:pPr marL="342900" indent="-342900">
              <a:buFont typeface="Arial" panose="020B0604020202020204" pitchFamily="34" charset="0"/>
              <a:buChar char="•"/>
            </a:pPr>
            <a:r>
              <a:rPr lang="fr-FR" sz="1500" dirty="0"/>
              <a:t>On stocke dans S3 notre dossier Test sui contient 3 catégories de fruits et dans chaque catégorie on a pris 10 photos. </a:t>
            </a:r>
          </a:p>
          <a:p>
            <a:pPr marL="342900" indent="-342900">
              <a:buFont typeface="Arial" panose="020B0604020202020204" pitchFamily="34" charset="0"/>
              <a:buChar char="•"/>
            </a:pPr>
            <a:endParaRPr lang="fr-FR" dirty="0"/>
          </a:p>
        </p:txBody>
      </p:sp>
      <p:pic>
        <p:nvPicPr>
          <p:cNvPr id="5" name="Image 4">
            <a:extLst>
              <a:ext uri="{FF2B5EF4-FFF2-40B4-BE49-F238E27FC236}">
                <a16:creationId xmlns:a16="http://schemas.microsoft.com/office/drawing/2014/main" id="{BE1BE99C-6EEF-3302-A6F1-A1AA641A1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92" y="3763008"/>
            <a:ext cx="4838912" cy="2080732"/>
          </a:xfrm>
          <a:prstGeom prst="rect">
            <a:avLst/>
          </a:prstGeom>
        </p:spPr>
      </p:pic>
      <p:cxnSp>
        <p:nvCxnSpPr>
          <p:cNvPr id="7" name="Connecteur droit avec flèche 6">
            <a:extLst>
              <a:ext uri="{FF2B5EF4-FFF2-40B4-BE49-F238E27FC236}">
                <a16:creationId xmlns:a16="http://schemas.microsoft.com/office/drawing/2014/main" id="{1A4534C2-8D2E-3890-9774-7B74DCE13C58}"/>
              </a:ext>
            </a:extLst>
          </p:cNvPr>
          <p:cNvCxnSpPr>
            <a:cxnSpLocks/>
            <a:stCxn id="5" idx="3"/>
          </p:cNvCxnSpPr>
          <p:nvPr/>
        </p:nvCxnSpPr>
        <p:spPr>
          <a:xfrm>
            <a:off x="5221604" y="4803374"/>
            <a:ext cx="10363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D60268B7-B3BE-5B2D-4391-D3024EEA7B07}"/>
              </a:ext>
            </a:extLst>
          </p:cNvPr>
          <p:cNvPicPr>
            <a:picLocks noChangeAspect="1"/>
          </p:cNvPicPr>
          <p:nvPr/>
        </p:nvPicPr>
        <p:blipFill>
          <a:blip r:embed="rId3"/>
          <a:stretch>
            <a:fillRect/>
          </a:stretch>
        </p:blipFill>
        <p:spPr>
          <a:xfrm>
            <a:off x="6257924" y="3659357"/>
            <a:ext cx="4743663" cy="2288034"/>
          </a:xfrm>
          <a:prstGeom prst="rect">
            <a:avLst/>
          </a:prstGeom>
        </p:spPr>
      </p:pic>
    </p:spTree>
    <p:extLst>
      <p:ext uri="{BB962C8B-B14F-4D97-AF65-F5344CB8AC3E}">
        <p14:creationId xmlns:p14="http://schemas.microsoft.com/office/powerpoint/2010/main" val="4349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100AC-3DDD-2866-073A-5E317F886239}"/>
              </a:ext>
            </a:extLst>
          </p:cNvPr>
          <p:cNvSpPr>
            <a:spLocks noGrp="1"/>
          </p:cNvSpPr>
          <p:nvPr>
            <p:ph type="title"/>
          </p:nvPr>
        </p:nvSpPr>
        <p:spPr>
          <a:xfrm>
            <a:off x="482600" y="978408"/>
            <a:ext cx="9832975" cy="1021842"/>
          </a:xfrm>
        </p:spPr>
        <p:txBody>
          <a:bodyPr/>
          <a:lstStyle/>
          <a:p>
            <a:pPr algn="ctr"/>
            <a:r>
              <a:rPr lang="fr-FR" sz="4000" dirty="0"/>
              <a:t>EMR (</a:t>
            </a:r>
            <a:r>
              <a:rPr lang="fr-FR" sz="4000" dirty="0" err="1"/>
              <a:t>Elastic</a:t>
            </a:r>
            <a:r>
              <a:rPr lang="fr-FR" sz="4000" dirty="0"/>
              <a:t> MapReduce)</a:t>
            </a:r>
          </a:p>
        </p:txBody>
      </p:sp>
      <p:sp>
        <p:nvSpPr>
          <p:cNvPr id="4" name="ZoneTexte 3">
            <a:extLst>
              <a:ext uri="{FF2B5EF4-FFF2-40B4-BE49-F238E27FC236}">
                <a16:creationId xmlns:a16="http://schemas.microsoft.com/office/drawing/2014/main" id="{F614A87D-F125-7DF9-AD69-12AD42FF79BF}"/>
              </a:ext>
            </a:extLst>
          </p:cNvPr>
          <p:cNvSpPr txBox="1"/>
          <p:nvPr/>
        </p:nvSpPr>
        <p:spPr>
          <a:xfrm>
            <a:off x="1304290" y="2384922"/>
            <a:ext cx="9832975" cy="2308324"/>
          </a:xfrm>
          <a:prstGeom prst="rect">
            <a:avLst/>
          </a:prstGeom>
          <a:noFill/>
        </p:spPr>
        <p:txBody>
          <a:bodyPr wrap="square" rtlCol="0">
            <a:spAutoFit/>
          </a:bodyPr>
          <a:lstStyle/>
          <a:p>
            <a:pPr marL="285750" indent="-285750">
              <a:buFont typeface="Arial" panose="020B0604020202020204" pitchFamily="34" charset="0"/>
              <a:buChar char="•"/>
            </a:pPr>
            <a:r>
              <a:rPr lang="fr-FR" dirty="0"/>
              <a:t>Amazon EMR est une plateforme de cluster gérée qui simplifie l’exécution des infrastructures de big Data, telles qu’Apache Hadoop et Apache Spark.</a:t>
            </a:r>
          </a:p>
          <a:p>
            <a:endParaRPr lang="fr-FR" dirty="0"/>
          </a:p>
          <a:p>
            <a:pPr marL="285750" indent="-285750">
              <a:buFont typeface="Arial" panose="020B0604020202020204" pitchFamily="34" charset="0"/>
              <a:buChar char="•"/>
            </a:pPr>
            <a:r>
              <a:rPr lang="fr-FR" dirty="0"/>
              <a:t>Le composant central d’Amazon EMR est le cluster. Un cluster est une collection d’instances EC2 (</a:t>
            </a:r>
            <a:r>
              <a:rPr lang="fr-FR" dirty="0" err="1"/>
              <a:t>Elastic</a:t>
            </a:r>
            <a:r>
              <a:rPr lang="fr-FR" dirty="0"/>
              <a:t> </a:t>
            </a:r>
            <a:r>
              <a:rPr lang="fr-FR" dirty="0" err="1"/>
              <a:t>Compute</a:t>
            </a:r>
            <a:r>
              <a:rPr lang="fr-FR" dirty="0"/>
              <a:t> Cloud).</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Chaque instance dans le Cloud est appelé un nœud.</a:t>
            </a:r>
          </a:p>
          <a:p>
            <a:pPr marL="285750" indent="-285750">
              <a:buFont typeface="Arial" panose="020B0604020202020204" pitchFamily="34" charset="0"/>
              <a:buChar char="•"/>
            </a:pPr>
            <a:endParaRPr lang="fr-FR" dirty="0"/>
          </a:p>
        </p:txBody>
      </p:sp>
      <p:pic>
        <p:nvPicPr>
          <p:cNvPr id="7" name="Image 6">
            <a:extLst>
              <a:ext uri="{FF2B5EF4-FFF2-40B4-BE49-F238E27FC236}">
                <a16:creationId xmlns:a16="http://schemas.microsoft.com/office/drawing/2014/main" id="{6BCAB032-CEA7-8220-E603-3EB99BAF82FD}"/>
              </a:ext>
            </a:extLst>
          </p:cNvPr>
          <p:cNvPicPr>
            <a:picLocks noChangeAspect="1"/>
          </p:cNvPicPr>
          <p:nvPr/>
        </p:nvPicPr>
        <p:blipFill>
          <a:blip r:embed="rId2"/>
          <a:stretch>
            <a:fillRect/>
          </a:stretch>
        </p:blipFill>
        <p:spPr>
          <a:xfrm>
            <a:off x="8117840" y="3805534"/>
            <a:ext cx="1991430" cy="2295677"/>
          </a:xfrm>
          <a:prstGeom prst="rect">
            <a:avLst/>
          </a:prstGeom>
        </p:spPr>
      </p:pic>
    </p:spTree>
    <p:extLst>
      <p:ext uri="{BB962C8B-B14F-4D97-AF65-F5344CB8AC3E}">
        <p14:creationId xmlns:p14="http://schemas.microsoft.com/office/powerpoint/2010/main" val="182040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DE769C-DF76-AE57-975D-6D631A9AE810}"/>
              </a:ext>
            </a:extLst>
          </p:cNvPr>
          <p:cNvSpPr>
            <a:spLocks noGrp="1"/>
          </p:cNvSpPr>
          <p:nvPr>
            <p:ph type="title"/>
          </p:nvPr>
        </p:nvSpPr>
        <p:spPr>
          <a:xfrm>
            <a:off x="767743" y="440894"/>
            <a:ext cx="4864486" cy="1011650"/>
          </a:xfrm>
        </p:spPr>
        <p:txBody>
          <a:bodyPr>
            <a:normAutofit fontScale="90000"/>
          </a:bodyPr>
          <a:lstStyle/>
          <a:p>
            <a:r>
              <a:rPr lang="fr-FR" sz="4000" dirty="0"/>
              <a:t>Lancement du Cluster</a:t>
            </a:r>
          </a:p>
        </p:txBody>
      </p:sp>
      <p:cxnSp>
        <p:nvCxnSpPr>
          <p:cNvPr id="18" name="Straight Connector 17">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Image 6">
            <a:extLst>
              <a:ext uri="{FF2B5EF4-FFF2-40B4-BE49-F238E27FC236}">
                <a16:creationId xmlns:a16="http://schemas.microsoft.com/office/drawing/2014/main" id="{11FC9287-2EC7-0086-81EA-C094CFF30F06}"/>
              </a:ext>
            </a:extLst>
          </p:cNvPr>
          <p:cNvPicPr>
            <a:picLocks noChangeAspect="1"/>
          </p:cNvPicPr>
          <p:nvPr/>
        </p:nvPicPr>
        <p:blipFill>
          <a:blip r:embed="rId2">
            <a:alphaModFix/>
          </a:blip>
          <a:stretch>
            <a:fillRect/>
          </a:stretch>
        </p:blipFill>
        <p:spPr>
          <a:xfrm>
            <a:off x="689290" y="1654409"/>
            <a:ext cx="4050543" cy="1498699"/>
          </a:xfrm>
          <a:prstGeom prst="rect">
            <a:avLst/>
          </a:prstGeom>
        </p:spPr>
      </p:pic>
      <p:pic>
        <p:nvPicPr>
          <p:cNvPr id="11" name="Image 10">
            <a:extLst>
              <a:ext uri="{FF2B5EF4-FFF2-40B4-BE49-F238E27FC236}">
                <a16:creationId xmlns:a16="http://schemas.microsoft.com/office/drawing/2014/main" id="{00ED92B3-AFEB-4DB1-DE35-0E0D108F5057}"/>
              </a:ext>
            </a:extLst>
          </p:cNvPr>
          <p:cNvPicPr>
            <a:picLocks noChangeAspect="1"/>
          </p:cNvPicPr>
          <p:nvPr/>
        </p:nvPicPr>
        <p:blipFill>
          <a:blip r:embed="rId3">
            <a:alphaModFix/>
          </a:blip>
          <a:stretch>
            <a:fillRect/>
          </a:stretch>
        </p:blipFill>
        <p:spPr>
          <a:xfrm>
            <a:off x="3661608" y="4982807"/>
            <a:ext cx="4687571" cy="1230486"/>
          </a:xfrm>
          <a:prstGeom prst="rect">
            <a:avLst/>
          </a:prstGeom>
        </p:spPr>
      </p:pic>
      <p:pic>
        <p:nvPicPr>
          <p:cNvPr id="9" name="Image 8">
            <a:extLst>
              <a:ext uri="{FF2B5EF4-FFF2-40B4-BE49-F238E27FC236}">
                <a16:creationId xmlns:a16="http://schemas.microsoft.com/office/drawing/2014/main" id="{634A983B-C5A0-5250-A544-243CF0898359}"/>
              </a:ext>
            </a:extLst>
          </p:cNvPr>
          <p:cNvPicPr>
            <a:picLocks noChangeAspect="1"/>
          </p:cNvPicPr>
          <p:nvPr/>
        </p:nvPicPr>
        <p:blipFill>
          <a:blip r:embed="rId4">
            <a:alphaModFix/>
          </a:blip>
          <a:stretch>
            <a:fillRect/>
          </a:stretch>
        </p:blipFill>
        <p:spPr>
          <a:xfrm>
            <a:off x="271857" y="3923196"/>
            <a:ext cx="4864486" cy="826961"/>
          </a:xfrm>
          <a:prstGeom prst="rect">
            <a:avLst/>
          </a:prstGeom>
        </p:spPr>
      </p:pic>
      <p:cxnSp>
        <p:nvCxnSpPr>
          <p:cNvPr id="20" name="Straight Connector 19">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3" name="Image 12">
            <a:extLst>
              <a:ext uri="{FF2B5EF4-FFF2-40B4-BE49-F238E27FC236}">
                <a16:creationId xmlns:a16="http://schemas.microsoft.com/office/drawing/2014/main" id="{F61B013B-37FB-9AB1-D495-969B2A72EBE2}"/>
              </a:ext>
            </a:extLst>
          </p:cNvPr>
          <p:cNvPicPr>
            <a:picLocks noChangeAspect="1"/>
          </p:cNvPicPr>
          <p:nvPr/>
        </p:nvPicPr>
        <p:blipFill>
          <a:blip r:embed="rId5"/>
          <a:stretch>
            <a:fillRect/>
          </a:stretch>
        </p:blipFill>
        <p:spPr>
          <a:xfrm>
            <a:off x="5825633" y="2734942"/>
            <a:ext cx="6038127" cy="1503180"/>
          </a:xfrm>
          <a:prstGeom prst="rect">
            <a:avLst/>
          </a:prstGeom>
        </p:spPr>
      </p:pic>
      <p:pic>
        <p:nvPicPr>
          <p:cNvPr id="15" name="Image 14">
            <a:extLst>
              <a:ext uri="{FF2B5EF4-FFF2-40B4-BE49-F238E27FC236}">
                <a16:creationId xmlns:a16="http://schemas.microsoft.com/office/drawing/2014/main" id="{BA03EAD2-726B-CD02-1574-15876EC3A5F2}"/>
              </a:ext>
            </a:extLst>
          </p:cNvPr>
          <p:cNvPicPr>
            <a:picLocks noChangeAspect="1"/>
          </p:cNvPicPr>
          <p:nvPr/>
        </p:nvPicPr>
        <p:blipFill>
          <a:blip r:embed="rId6"/>
          <a:stretch>
            <a:fillRect/>
          </a:stretch>
        </p:blipFill>
        <p:spPr>
          <a:xfrm>
            <a:off x="6493336" y="644707"/>
            <a:ext cx="5550185" cy="1009702"/>
          </a:xfrm>
          <a:prstGeom prst="rect">
            <a:avLst/>
          </a:prstGeom>
        </p:spPr>
      </p:pic>
      <p:cxnSp>
        <p:nvCxnSpPr>
          <p:cNvPr id="19" name="Connecteur droit avec flèche 18">
            <a:extLst>
              <a:ext uri="{FF2B5EF4-FFF2-40B4-BE49-F238E27FC236}">
                <a16:creationId xmlns:a16="http://schemas.microsoft.com/office/drawing/2014/main" id="{7E78B55E-7D04-1371-AA43-032A52D1719B}"/>
              </a:ext>
            </a:extLst>
          </p:cNvPr>
          <p:cNvCxnSpPr>
            <a:cxnSpLocks/>
            <a:stCxn id="7" idx="2"/>
            <a:endCxn id="9" idx="0"/>
          </p:cNvCxnSpPr>
          <p:nvPr/>
        </p:nvCxnSpPr>
        <p:spPr>
          <a:xfrm flipH="1">
            <a:off x="2704100" y="3153108"/>
            <a:ext cx="10462" cy="77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AD201E2A-6A06-512D-589D-C8B03D8F1262}"/>
              </a:ext>
            </a:extLst>
          </p:cNvPr>
          <p:cNvCxnSpPr>
            <a:cxnSpLocks/>
            <a:stCxn id="9" idx="2"/>
            <a:endCxn id="11" idx="0"/>
          </p:cNvCxnSpPr>
          <p:nvPr/>
        </p:nvCxnSpPr>
        <p:spPr>
          <a:xfrm>
            <a:off x="2704100" y="4750157"/>
            <a:ext cx="3301294" cy="23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02F3A069-A325-57CD-CA3F-07B9A0B9B217}"/>
              </a:ext>
            </a:extLst>
          </p:cNvPr>
          <p:cNvCxnSpPr>
            <a:cxnSpLocks/>
            <a:stCxn id="11" idx="3"/>
            <a:endCxn id="13" idx="2"/>
          </p:cNvCxnSpPr>
          <p:nvPr/>
        </p:nvCxnSpPr>
        <p:spPr>
          <a:xfrm flipV="1">
            <a:off x="8349179" y="4238122"/>
            <a:ext cx="495518" cy="1359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3BD8557E-7990-0914-7FAD-1A7358BC6EEC}"/>
              </a:ext>
            </a:extLst>
          </p:cNvPr>
          <p:cNvCxnSpPr>
            <a:cxnSpLocks/>
          </p:cNvCxnSpPr>
          <p:nvPr/>
        </p:nvCxnSpPr>
        <p:spPr>
          <a:xfrm flipV="1">
            <a:off x="8835774" y="1654409"/>
            <a:ext cx="423732" cy="108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B095D34-ADF3-A302-1471-856F80D171C8}"/>
              </a:ext>
            </a:extLst>
          </p:cNvPr>
          <p:cNvSpPr txBox="1"/>
          <p:nvPr/>
        </p:nvSpPr>
        <p:spPr>
          <a:xfrm>
            <a:off x="8844914" y="5367385"/>
            <a:ext cx="2647596" cy="584775"/>
          </a:xfrm>
          <a:prstGeom prst="rect">
            <a:avLst/>
          </a:prstGeom>
          <a:noFill/>
        </p:spPr>
        <p:txBody>
          <a:bodyPr wrap="square" rtlCol="0">
            <a:spAutoFit/>
          </a:bodyPr>
          <a:lstStyle/>
          <a:p>
            <a:pPr marL="285750" indent="-285750">
              <a:buFont typeface="Arial" panose="020B0604020202020204" pitchFamily="34" charset="0"/>
              <a:buChar char="•"/>
            </a:pPr>
            <a:r>
              <a:rPr lang="fr-FR" sz="1600" dirty="0"/>
              <a:t>On configure et on lance des instances EC2.</a:t>
            </a:r>
            <a:endParaRPr lang="fr-FR" dirty="0"/>
          </a:p>
        </p:txBody>
      </p:sp>
      <p:sp>
        <p:nvSpPr>
          <p:cNvPr id="4" name="Rectangle 3">
            <a:extLst>
              <a:ext uri="{FF2B5EF4-FFF2-40B4-BE49-F238E27FC236}">
                <a16:creationId xmlns:a16="http://schemas.microsoft.com/office/drawing/2014/main" id="{880236FE-F5A8-15BB-92F8-9A25A0FBA54F}"/>
              </a:ext>
            </a:extLst>
          </p:cNvPr>
          <p:cNvSpPr/>
          <p:nvPr/>
        </p:nvSpPr>
        <p:spPr>
          <a:xfrm>
            <a:off x="8648700" y="3552825"/>
            <a:ext cx="1400175" cy="231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5815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7F89C-BCC3-B426-638C-738D763C3F1C}"/>
              </a:ext>
            </a:extLst>
          </p:cNvPr>
          <p:cNvSpPr>
            <a:spLocks noGrp="1"/>
          </p:cNvSpPr>
          <p:nvPr>
            <p:ph type="title"/>
          </p:nvPr>
        </p:nvSpPr>
        <p:spPr>
          <a:xfrm>
            <a:off x="482600" y="978408"/>
            <a:ext cx="9985375" cy="831342"/>
          </a:xfrm>
        </p:spPr>
        <p:txBody>
          <a:bodyPr/>
          <a:lstStyle/>
          <a:p>
            <a:pPr algn="ctr"/>
            <a:r>
              <a:rPr lang="fr-FR" sz="4000" dirty="0"/>
              <a:t>4- La chaîne de traitement </a:t>
            </a:r>
            <a:r>
              <a:rPr lang="fr-FR" sz="4000" dirty="0" err="1"/>
              <a:t>PySpark</a:t>
            </a:r>
            <a:endParaRPr lang="fr-FR" sz="4000" dirty="0"/>
          </a:p>
        </p:txBody>
      </p:sp>
      <p:sp>
        <p:nvSpPr>
          <p:cNvPr id="4" name="Rectangle 3">
            <a:extLst>
              <a:ext uri="{FF2B5EF4-FFF2-40B4-BE49-F238E27FC236}">
                <a16:creationId xmlns:a16="http://schemas.microsoft.com/office/drawing/2014/main" id="{2D73A916-7F95-96E1-0C30-5658A4CA3D44}"/>
              </a:ext>
            </a:extLst>
          </p:cNvPr>
          <p:cNvSpPr/>
          <p:nvPr/>
        </p:nvSpPr>
        <p:spPr>
          <a:xfrm>
            <a:off x="482600" y="2419350"/>
            <a:ext cx="340995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Configuration de l’environnement Spark </a:t>
            </a:r>
          </a:p>
        </p:txBody>
      </p:sp>
      <p:sp>
        <p:nvSpPr>
          <p:cNvPr id="5" name="Rectangle 4">
            <a:extLst>
              <a:ext uri="{FF2B5EF4-FFF2-40B4-BE49-F238E27FC236}">
                <a16:creationId xmlns:a16="http://schemas.microsoft.com/office/drawing/2014/main" id="{04035C43-A898-4A67-0D21-EE30F3FD41EB}"/>
              </a:ext>
            </a:extLst>
          </p:cNvPr>
          <p:cNvSpPr/>
          <p:nvPr/>
        </p:nvSpPr>
        <p:spPr>
          <a:xfrm>
            <a:off x="4508500" y="2419350"/>
            <a:ext cx="28067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Accès aux données sous S3</a:t>
            </a:r>
          </a:p>
        </p:txBody>
      </p:sp>
      <p:sp>
        <p:nvSpPr>
          <p:cNvPr id="6" name="Rectangle 5">
            <a:extLst>
              <a:ext uri="{FF2B5EF4-FFF2-40B4-BE49-F238E27FC236}">
                <a16:creationId xmlns:a16="http://schemas.microsoft.com/office/drawing/2014/main" id="{08F65D12-801E-0FAF-EC01-4445DA9CBCD1}"/>
              </a:ext>
            </a:extLst>
          </p:cNvPr>
          <p:cNvSpPr/>
          <p:nvPr/>
        </p:nvSpPr>
        <p:spPr>
          <a:xfrm>
            <a:off x="8534400" y="2409825"/>
            <a:ext cx="340995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Choix du modèle (MobileNetV2)</a:t>
            </a:r>
          </a:p>
          <a:p>
            <a:pPr algn="ctr"/>
            <a:r>
              <a:rPr lang="fr-FR" dirty="0"/>
              <a:t> et extraction des </a:t>
            </a:r>
            <a:r>
              <a:rPr lang="fr-FR" dirty="0" err="1"/>
              <a:t>features</a:t>
            </a:r>
            <a:r>
              <a:rPr lang="fr-FR" dirty="0"/>
              <a:t> </a:t>
            </a:r>
          </a:p>
        </p:txBody>
      </p:sp>
      <p:sp>
        <p:nvSpPr>
          <p:cNvPr id="7" name="Rectangle 6">
            <a:extLst>
              <a:ext uri="{FF2B5EF4-FFF2-40B4-BE49-F238E27FC236}">
                <a16:creationId xmlns:a16="http://schemas.microsoft.com/office/drawing/2014/main" id="{D42EBCFB-8E9B-43AD-6017-E71F9D7BFEFE}"/>
              </a:ext>
            </a:extLst>
          </p:cNvPr>
          <p:cNvSpPr/>
          <p:nvPr/>
        </p:nvSpPr>
        <p:spPr>
          <a:xfrm>
            <a:off x="8534400" y="4591050"/>
            <a:ext cx="340995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Standardisation des </a:t>
            </a:r>
            <a:r>
              <a:rPr lang="fr-FR" dirty="0" err="1"/>
              <a:t>features</a:t>
            </a:r>
            <a:r>
              <a:rPr lang="fr-FR" dirty="0"/>
              <a:t> et applications de l’ACP avec Spark</a:t>
            </a:r>
          </a:p>
        </p:txBody>
      </p:sp>
      <p:sp>
        <p:nvSpPr>
          <p:cNvPr id="8" name="Rectangle 7">
            <a:extLst>
              <a:ext uri="{FF2B5EF4-FFF2-40B4-BE49-F238E27FC236}">
                <a16:creationId xmlns:a16="http://schemas.microsoft.com/office/drawing/2014/main" id="{84D3AD9C-962A-FD96-8DD6-531099CF46DE}"/>
              </a:ext>
            </a:extLst>
          </p:cNvPr>
          <p:cNvSpPr/>
          <p:nvPr/>
        </p:nvSpPr>
        <p:spPr>
          <a:xfrm>
            <a:off x="2686050" y="4562475"/>
            <a:ext cx="340995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Enregistrement des résultats au format parquet</a:t>
            </a:r>
          </a:p>
        </p:txBody>
      </p:sp>
      <p:cxnSp>
        <p:nvCxnSpPr>
          <p:cNvPr id="10" name="Connecteur droit avec flèche 9">
            <a:extLst>
              <a:ext uri="{FF2B5EF4-FFF2-40B4-BE49-F238E27FC236}">
                <a16:creationId xmlns:a16="http://schemas.microsoft.com/office/drawing/2014/main" id="{0477F1AF-3EED-1E17-E30E-BFBD0F734829}"/>
              </a:ext>
            </a:extLst>
          </p:cNvPr>
          <p:cNvCxnSpPr>
            <a:cxnSpLocks/>
            <a:stCxn id="4" idx="3"/>
            <a:endCxn id="5" idx="1"/>
          </p:cNvCxnSpPr>
          <p:nvPr/>
        </p:nvCxnSpPr>
        <p:spPr>
          <a:xfrm>
            <a:off x="3892550" y="3238500"/>
            <a:ext cx="61595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419BB05D-F74B-4833-2B74-C58EDD2B6E81}"/>
              </a:ext>
            </a:extLst>
          </p:cNvPr>
          <p:cNvCxnSpPr>
            <a:cxnSpLocks/>
            <a:stCxn id="5" idx="3"/>
            <a:endCxn id="6" idx="1"/>
          </p:cNvCxnSpPr>
          <p:nvPr/>
        </p:nvCxnSpPr>
        <p:spPr>
          <a:xfrm flipV="1">
            <a:off x="7315200" y="3228975"/>
            <a:ext cx="1219200" cy="95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A2F0A40-6372-B17B-1D9A-95F7D9C7EC45}"/>
              </a:ext>
            </a:extLst>
          </p:cNvPr>
          <p:cNvCxnSpPr>
            <a:cxnSpLocks/>
            <a:stCxn id="6" idx="2"/>
            <a:endCxn id="7" idx="0"/>
          </p:cNvCxnSpPr>
          <p:nvPr/>
        </p:nvCxnSpPr>
        <p:spPr>
          <a:xfrm>
            <a:off x="10239375" y="4048125"/>
            <a:ext cx="0" cy="542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C5B209CB-BA25-1E9E-5615-02A68082C73F}"/>
              </a:ext>
            </a:extLst>
          </p:cNvPr>
          <p:cNvCxnSpPr>
            <a:stCxn id="7" idx="1"/>
            <a:endCxn id="8" idx="3"/>
          </p:cNvCxnSpPr>
          <p:nvPr/>
        </p:nvCxnSpPr>
        <p:spPr>
          <a:xfrm flipH="1" flipV="1">
            <a:off x="6096000" y="5381625"/>
            <a:ext cx="2438400" cy="2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55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DCB76-EC47-8C1D-33AD-570BDE321159}"/>
              </a:ext>
            </a:extLst>
          </p:cNvPr>
          <p:cNvSpPr>
            <a:spLocks noGrp="1"/>
          </p:cNvSpPr>
          <p:nvPr>
            <p:ph type="title"/>
          </p:nvPr>
        </p:nvSpPr>
        <p:spPr>
          <a:xfrm>
            <a:off x="482600" y="978408"/>
            <a:ext cx="10634472" cy="621792"/>
          </a:xfrm>
        </p:spPr>
        <p:txBody>
          <a:bodyPr/>
          <a:lstStyle/>
          <a:p>
            <a:r>
              <a:rPr lang="fr-FR" sz="4000" dirty="0"/>
              <a:t>Extraction des </a:t>
            </a:r>
            <a:r>
              <a:rPr lang="fr-FR" sz="4000" dirty="0" err="1"/>
              <a:t>features</a:t>
            </a:r>
            <a:endParaRPr lang="fr-FR" sz="4000" dirty="0"/>
          </a:p>
        </p:txBody>
      </p:sp>
      <p:sp>
        <p:nvSpPr>
          <p:cNvPr id="3" name="Espace réservé du contenu 2">
            <a:extLst>
              <a:ext uri="{FF2B5EF4-FFF2-40B4-BE49-F238E27FC236}">
                <a16:creationId xmlns:a16="http://schemas.microsoft.com/office/drawing/2014/main" id="{295E6E3D-0663-F517-8772-C476FF94DB85}"/>
              </a:ext>
            </a:extLst>
          </p:cNvPr>
          <p:cNvSpPr>
            <a:spLocks noGrp="1"/>
          </p:cNvSpPr>
          <p:nvPr>
            <p:ph idx="1"/>
          </p:nvPr>
        </p:nvSpPr>
        <p:spPr>
          <a:xfrm>
            <a:off x="676515" y="2024509"/>
            <a:ext cx="10838969" cy="1960455"/>
          </a:xfrm>
        </p:spPr>
        <p:txBody>
          <a:bodyPr>
            <a:noAutofit/>
          </a:bodyPr>
          <a:lstStyle/>
          <a:p>
            <a:pPr marL="342900" indent="-342900">
              <a:buFont typeface="Arial" panose="020B0604020202020204" pitchFamily="34" charset="0"/>
              <a:buChar char="•"/>
            </a:pPr>
            <a:r>
              <a:rPr lang="fr-FR" sz="1600" dirty="0"/>
              <a:t>On crée un </a:t>
            </a:r>
            <a:r>
              <a:rPr lang="fr-FR" sz="1600" dirty="0" err="1"/>
              <a:t>DataFrame</a:t>
            </a:r>
            <a:r>
              <a:rPr lang="fr-FR" sz="1600" dirty="0"/>
              <a:t> Spark,</a:t>
            </a:r>
          </a:p>
          <a:p>
            <a:pPr marL="342900" indent="-342900">
              <a:buFont typeface="Arial" panose="020B0604020202020204" pitchFamily="34" charset="0"/>
              <a:buChar char="•"/>
            </a:pPr>
            <a:endParaRPr lang="fr-FR" sz="1600" dirty="0"/>
          </a:p>
          <a:p>
            <a:pPr marL="342900" indent="-342900">
              <a:buFont typeface="Arial" panose="020B0604020202020204" pitchFamily="34" charset="0"/>
              <a:buChar char="•"/>
            </a:pPr>
            <a:r>
              <a:rPr lang="fr-FR" sz="1600" dirty="0"/>
              <a:t>On utilise le Transfer Learning en utilisant le modèle MobileNetV2 qui est un modèle rapide d’exécution,</a:t>
            </a:r>
          </a:p>
          <a:p>
            <a:pPr marL="342900" indent="-342900">
              <a:buFont typeface="Arial" panose="020B0604020202020204" pitchFamily="34" charset="0"/>
              <a:buChar char="•"/>
            </a:pPr>
            <a:endParaRPr lang="fr-FR" sz="1600" dirty="0"/>
          </a:p>
          <a:p>
            <a:pPr marL="342900" indent="-342900">
              <a:buFont typeface="Arial" panose="020B0604020202020204" pitchFamily="34" charset="0"/>
              <a:buChar char="•"/>
            </a:pPr>
            <a:r>
              <a:rPr lang="fr-FR" sz="1600" dirty="0"/>
              <a:t>On enlève les deux dernières couches du modèle pour extraire les </a:t>
            </a:r>
            <a:r>
              <a:rPr lang="fr-FR" sz="1600" dirty="0" err="1"/>
              <a:t>features</a:t>
            </a:r>
            <a:r>
              <a:rPr lang="fr-FR" sz="1600" dirty="0"/>
              <a:t> de nos images,</a:t>
            </a:r>
          </a:p>
          <a:p>
            <a:pPr marL="342900" indent="-342900">
              <a:buFont typeface="Arial" panose="020B0604020202020204" pitchFamily="34" charset="0"/>
              <a:buChar char="•"/>
            </a:pPr>
            <a:endParaRPr lang="fr-FR" sz="1600" dirty="0"/>
          </a:p>
          <a:p>
            <a:pPr marL="342900" indent="-342900">
              <a:buFont typeface="Arial" panose="020B0604020202020204" pitchFamily="34" charset="0"/>
              <a:buChar char="•"/>
            </a:pPr>
            <a:endParaRPr lang="fr-FR" sz="1600" dirty="0"/>
          </a:p>
        </p:txBody>
      </p:sp>
      <p:pic>
        <p:nvPicPr>
          <p:cNvPr id="5" name="Image 4">
            <a:extLst>
              <a:ext uri="{FF2B5EF4-FFF2-40B4-BE49-F238E27FC236}">
                <a16:creationId xmlns:a16="http://schemas.microsoft.com/office/drawing/2014/main" id="{3DA2CF10-90C4-16A1-01FD-E364CBA3ECC0}"/>
              </a:ext>
            </a:extLst>
          </p:cNvPr>
          <p:cNvPicPr>
            <a:picLocks noChangeAspect="1"/>
          </p:cNvPicPr>
          <p:nvPr/>
        </p:nvPicPr>
        <p:blipFill>
          <a:blip r:embed="rId2"/>
          <a:stretch>
            <a:fillRect/>
          </a:stretch>
        </p:blipFill>
        <p:spPr>
          <a:xfrm>
            <a:off x="482600" y="4541928"/>
            <a:ext cx="6233160" cy="770077"/>
          </a:xfrm>
          <a:prstGeom prst="rect">
            <a:avLst/>
          </a:prstGeom>
        </p:spPr>
      </p:pic>
      <p:pic>
        <p:nvPicPr>
          <p:cNvPr id="7" name="Image 6">
            <a:extLst>
              <a:ext uri="{FF2B5EF4-FFF2-40B4-BE49-F238E27FC236}">
                <a16:creationId xmlns:a16="http://schemas.microsoft.com/office/drawing/2014/main" id="{45D96311-083A-B6AB-F56C-B4C8762EA008}"/>
              </a:ext>
            </a:extLst>
          </p:cNvPr>
          <p:cNvPicPr>
            <a:picLocks noChangeAspect="1"/>
          </p:cNvPicPr>
          <p:nvPr/>
        </p:nvPicPr>
        <p:blipFill>
          <a:blip r:embed="rId3"/>
          <a:stretch>
            <a:fillRect/>
          </a:stretch>
        </p:blipFill>
        <p:spPr>
          <a:xfrm>
            <a:off x="7320488" y="4237955"/>
            <a:ext cx="3626036" cy="1378021"/>
          </a:xfrm>
          <a:prstGeom prst="rect">
            <a:avLst/>
          </a:prstGeom>
        </p:spPr>
      </p:pic>
    </p:spTree>
    <p:extLst>
      <p:ext uri="{BB962C8B-B14F-4D97-AF65-F5344CB8AC3E}">
        <p14:creationId xmlns:p14="http://schemas.microsoft.com/office/powerpoint/2010/main" val="219512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76D0A-306B-3A44-FD54-3EABBE037B53}"/>
              </a:ext>
            </a:extLst>
          </p:cNvPr>
          <p:cNvSpPr>
            <a:spLocks noGrp="1"/>
          </p:cNvSpPr>
          <p:nvPr>
            <p:ph type="title"/>
          </p:nvPr>
        </p:nvSpPr>
        <p:spPr>
          <a:xfrm>
            <a:off x="635000" y="523875"/>
            <a:ext cx="10634472" cy="1019175"/>
          </a:xfrm>
        </p:spPr>
        <p:txBody>
          <a:bodyPr/>
          <a:lstStyle/>
          <a:p>
            <a:r>
              <a:rPr lang="fr-FR" sz="4000" dirty="0"/>
              <a:t>ACP avec Spark</a:t>
            </a:r>
          </a:p>
        </p:txBody>
      </p:sp>
      <p:sp>
        <p:nvSpPr>
          <p:cNvPr id="3" name="Espace réservé du contenu 2">
            <a:extLst>
              <a:ext uri="{FF2B5EF4-FFF2-40B4-BE49-F238E27FC236}">
                <a16:creationId xmlns:a16="http://schemas.microsoft.com/office/drawing/2014/main" id="{790AEFDD-3164-7F17-7CCF-29D56B397E3F}"/>
              </a:ext>
            </a:extLst>
          </p:cNvPr>
          <p:cNvSpPr>
            <a:spLocks noGrp="1"/>
          </p:cNvSpPr>
          <p:nvPr>
            <p:ph idx="1"/>
          </p:nvPr>
        </p:nvSpPr>
        <p:spPr>
          <a:xfrm>
            <a:off x="1000760" y="4192264"/>
            <a:ext cx="10506991" cy="492970"/>
          </a:xfrm>
        </p:spPr>
        <p:txBody>
          <a:bodyPr>
            <a:normAutofit/>
          </a:bodyPr>
          <a:lstStyle/>
          <a:p>
            <a:pPr marL="342900" indent="-342900">
              <a:buFont typeface="Arial" panose="020B0604020202020204" pitchFamily="34" charset="0"/>
              <a:buChar char="•"/>
            </a:pPr>
            <a:r>
              <a:rPr lang="fr-FR" sz="1600" dirty="0"/>
              <a:t>Ensuite, on standardise nos </a:t>
            </a:r>
            <a:r>
              <a:rPr lang="fr-FR" sz="1600" dirty="0" err="1"/>
              <a:t>features</a:t>
            </a:r>
            <a:r>
              <a:rPr lang="fr-FR" sz="1600" dirty="0"/>
              <a:t> pour appliquer l’ACP par la suite.</a:t>
            </a:r>
          </a:p>
        </p:txBody>
      </p:sp>
      <p:pic>
        <p:nvPicPr>
          <p:cNvPr id="5" name="Image 4">
            <a:extLst>
              <a:ext uri="{FF2B5EF4-FFF2-40B4-BE49-F238E27FC236}">
                <a16:creationId xmlns:a16="http://schemas.microsoft.com/office/drawing/2014/main" id="{8675763A-95D3-00D7-52DC-23DB2A199FFC}"/>
              </a:ext>
            </a:extLst>
          </p:cNvPr>
          <p:cNvPicPr>
            <a:picLocks noChangeAspect="1"/>
          </p:cNvPicPr>
          <p:nvPr/>
        </p:nvPicPr>
        <p:blipFill>
          <a:blip r:embed="rId2"/>
          <a:stretch>
            <a:fillRect/>
          </a:stretch>
        </p:blipFill>
        <p:spPr>
          <a:xfrm>
            <a:off x="3142097" y="4759958"/>
            <a:ext cx="2679838" cy="990651"/>
          </a:xfrm>
          <a:prstGeom prst="rect">
            <a:avLst/>
          </a:prstGeom>
        </p:spPr>
      </p:pic>
      <p:pic>
        <p:nvPicPr>
          <p:cNvPr id="7" name="Image 6">
            <a:extLst>
              <a:ext uri="{FF2B5EF4-FFF2-40B4-BE49-F238E27FC236}">
                <a16:creationId xmlns:a16="http://schemas.microsoft.com/office/drawing/2014/main" id="{C9F8276C-FC93-E58E-959E-2D2F86ADCC0F}"/>
              </a:ext>
            </a:extLst>
          </p:cNvPr>
          <p:cNvPicPr>
            <a:picLocks noChangeAspect="1"/>
          </p:cNvPicPr>
          <p:nvPr/>
        </p:nvPicPr>
        <p:blipFill>
          <a:blip r:embed="rId3"/>
          <a:stretch>
            <a:fillRect/>
          </a:stretch>
        </p:blipFill>
        <p:spPr>
          <a:xfrm>
            <a:off x="3142097" y="2314214"/>
            <a:ext cx="3583823" cy="1713538"/>
          </a:xfrm>
          <a:prstGeom prst="rect">
            <a:avLst/>
          </a:prstGeom>
        </p:spPr>
      </p:pic>
      <p:sp>
        <p:nvSpPr>
          <p:cNvPr id="10" name="Espace réservé du contenu 2">
            <a:extLst>
              <a:ext uri="{FF2B5EF4-FFF2-40B4-BE49-F238E27FC236}">
                <a16:creationId xmlns:a16="http://schemas.microsoft.com/office/drawing/2014/main" id="{D6EF7C22-FBB6-2B16-9847-7098FE004E6F}"/>
              </a:ext>
            </a:extLst>
          </p:cNvPr>
          <p:cNvSpPr txBox="1">
            <a:spLocks/>
          </p:cNvSpPr>
          <p:nvPr/>
        </p:nvSpPr>
        <p:spPr>
          <a:xfrm>
            <a:off x="1285240" y="1776574"/>
            <a:ext cx="10506991" cy="49297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fr-FR" sz="1600" dirty="0"/>
              <a:t>On transforme notre colonne « </a:t>
            </a:r>
            <a:r>
              <a:rPr lang="fr-FR" sz="1600" dirty="0" err="1"/>
              <a:t>features</a:t>
            </a:r>
            <a:r>
              <a:rPr lang="fr-FR" sz="1600" dirty="0"/>
              <a:t> » d’une matrice (</a:t>
            </a:r>
            <a:r>
              <a:rPr lang="fr-FR" sz="1600" dirty="0" err="1"/>
              <a:t>array</a:t>
            </a:r>
            <a:r>
              <a:rPr lang="fr-FR" sz="1600" dirty="0"/>
              <a:t>) à un vecteur (</a:t>
            </a:r>
            <a:r>
              <a:rPr lang="fr-FR" sz="1600" dirty="0" err="1"/>
              <a:t>vector</a:t>
            </a:r>
            <a:r>
              <a:rPr lang="fr-FR" sz="1600" dirty="0"/>
              <a:t>)</a:t>
            </a:r>
          </a:p>
        </p:txBody>
      </p:sp>
    </p:spTree>
    <p:extLst>
      <p:ext uri="{BB962C8B-B14F-4D97-AF65-F5344CB8AC3E}">
        <p14:creationId xmlns:p14="http://schemas.microsoft.com/office/powerpoint/2010/main" val="367937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2BB2F37-67E7-73FA-696F-77439FBF0C29}"/>
              </a:ext>
            </a:extLst>
          </p:cNvPr>
          <p:cNvSpPr>
            <a:spLocks noGrp="1"/>
          </p:cNvSpPr>
          <p:nvPr>
            <p:ph type="title"/>
          </p:nvPr>
        </p:nvSpPr>
        <p:spPr>
          <a:xfrm>
            <a:off x="678955" y="976152"/>
            <a:ext cx="3555211" cy="5024920"/>
          </a:xfrm>
        </p:spPr>
        <p:txBody>
          <a:bodyPr anchor="ctr">
            <a:normAutofit/>
          </a:bodyPr>
          <a:lstStyle/>
          <a:p>
            <a:r>
              <a:rPr lang="fr-FR" sz="5600"/>
              <a:t>Sommaire</a:t>
            </a:r>
          </a:p>
        </p:txBody>
      </p:sp>
      <p:cxnSp>
        <p:nvCxnSpPr>
          <p:cNvPr id="35" name="Straight Connector 34">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Espace réservé du contenu 2">
            <a:extLst>
              <a:ext uri="{FF2B5EF4-FFF2-40B4-BE49-F238E27FC236}">
                <a16:creationId xmlns:a16="http://schemas.microsoft.com/office/drawing/2014/main" id="{9D3EF3C3-7932-49D7-E981-9CC326D43AA0}"/>
              </a:ext>
            </a:extLst>
          </p:cNvPr>
          <p:cNvGraphicFramePr>
            <a:graphicFrameLocks noGrp="1"/>
          </p:cNvGraphicFramePr>
          <p:nvPr>
            <p:ph idx="1"/>
            <p:extLst>
              <p:ext uri="{D42A27DB-BD31-4B8C-83A1-F6EECF244321}">
                <p14:modId xmlns:p14="http://schemas.microsoft.com/office/powerpoint/2010/main" val="3709914325"/>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579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3B661-15D5-0128-38BD-D6826FB7689D}"/>
              </a:ext>
            </a:extLst>
          </p:cNvPr>
          <p:cNvSpPr>
            <a:spLocks noGrp="1"/>
          </p:cNvSpPr>
          <p:nvPr>
            <p:ph type="title"/>
          </p:nvPr>
        </p:nvSpPr>
        <p:spPr>
          <a:xfrm>
            <a:off x="482600" y="978408"/>
            <a:ext cx="10634472" cy="1124712"/>
          </a:xfrm>
        </p:spPr>
        <p:txBody>
          <a:bodyPr/>
          <a:lstStyle/>
          <a:p>
            <a:r>
              <a:rPr lang="fr-FR" sz="4000" dirty="0"/>
              <a:t>Résultats</a:t>
            </a:r>
          </a:p>
        </p:txBody>
      </p:sp>
      <p:pic>
        <p:nvPicPr>
          <p:cNvPr id="9" name="Image 8">
            <a:extLst>
              <a:ext uri="{FF2B5EF4-FFF2-40B4-BE49-F238E27FC236}">
                <a16:creationId xmlns:a16="http://schemas.microsoft.com/office/drawing/2014/main" id="{B0E5E418-03F4-8174-7B14-EADF9E876B15}"/>
              </a:ext>
            </a:extLst>
          </p:cNvPr>
          <p:cNvPicPr>
            <a:picLocks noChangeAspect="1"/>
          </p:cNvPicPr>
          <p:nvPr/>
        </p:nvPicPr>
        <p:blipFill>
          <a:blip r:embed="rId2"/>
          <a:stretch>
            <a:fillRect/>
          </a:stretch>
        </p:blipFill>
        <p:spPr>
          <a:xfrm>
            <a:off x="2193590" y="3232786"/>
            <a:ext cx="8238978" cy="2540498"/>
          </a:xfrm>
          <a:prstGeom prst="rect">
            <a:avLst/>
          </a:prstGeom>
        </p:spPr>
      </p:pic>
      <p:sp>
        <p:nvSpPr>
          <p:cNvPr id="10" name="Espace réservé du contenu 2">
            <a:extLst>
              <a:ext uri="{FF2B5EF4-FFF2-40B4-BE49-F238E27FC236}">
                <a16:creationId xmlns:a16="http://schemas.microsoft.com/office/drawing/2014/main" id="{6C59DEDF-3320-0972-A4B5-2D663E13C93E}"/>
              </a:ext>
            </a:extLst>
          </p:cNvPr>
          <p:cNvSpPr txBox="1">
            <a:spLocks/>
          </p:cNvSpPr>
          <p:nvPr/>
        </p:nvSpPr>
        <p:spPr>
          <a:xfrm>
            <a:off x="1790065" y="2421468"/>
            <a:ext cx="10506991" cy="49297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fr-FR" sz="1600" dirty="0"/>
              <a:t>Après application de l’ACP, on obtient les résultats suivants :</a:t>
            </a:r>
          </a:p>
        </p:txBody>
      </p:sp>
    </p:spTree>
    <p:extLst>
      <p:ext uri="{BB962C8B-B14F-4D97-AF65-F5344CB8AC3E}">
        <p14:creationId xmlns:p14="http://schemas.microsoft.com/office/powerpoint/2010/main" val="223503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936666-1D0C-95A8-1110-BD3363705301}"/>
              </a:ext>
            </a:extLst>
          </p:cNvPr>
          <p:cNvSpPr>
            <a:spLocks noGrp="1"/>
          </p:cNvSpPr>
          <p:nvPr>
            <p:ph type="title"/>
          </p:nvPr>
        </p:nvSpPr>
        <p:spPr>
          <a:xfrm>
            <a:off x="482600" y="660190"/>
            <a:ext cx="10134600" cy="1012317"/>
          </a:xfrm>
        </p:spPr>
        <p:txBody>
          <a:bodyPr/>
          <a:lstStyle/>
          <a:p>
            <a:r>
              <a:rPr lang="fr-FR" sz="4000" dirty="0"/>
              <a:t>Démonstration du fonctionnement du notebook</a:t>
            </a:r>
          </a:p>
        </p:txBody>
      </p:sp>
      <p:pic>
        <p:nvPicPr>
          <p:cNvPr id="11" name="Image 10">
            <a:extLst>
              <a:ext uri="{FF2B5EF4-FFF2-40B4-BE49-F238E27FC236}">
                <a16:creationId xmlns:a16="http://schemas.microsoft.com/office/drawing/2014/main" id="{584BA57F-4FD1-69D2-B2ED-1301FF8DC6AE}"/>
              </a:ext>
            </a:extLst>
          </p:cNvPr>
          <p:cNvPicPr>
            <a:picLocks noChangeAspect="1"/>
          </p:cNvPicPr>
          <p:nvPr/>
        </p:nvPicPr>
        <p:blipFill>
          <a:blip r:embed="rId2"/>
          <a:stretch>
            <a:fillRect/>
          </a:stretch>
        </p:blipFill>
        <p:spPr>
          <a:xfrm>
            <a:off x="3169919" y="1484632"/>
            <a:ext cx="8208293" cy="4208288"/>
          </a:xfrm>
          <a:prstGeom prst="rect">
            <a:avLst/>
          </a:prstGeom>
        </p:spPr>
      </p:pic>
      <p:sp>
        <p:nvSpPr>
          <p:cNvPr id="12" name="Rectangle 11">
            <a:extLst>
              <a:ext uri="{FF2B5EF4-FFF2-40B4-BE49-F238E27FC236}">
                <a16:creationId xmlns:a16="http://schemas.microsoft.com/office/drawing/2014/main" id="{C8D390A9-DB61-CA20-4E9F-8B08B4338BA6}"/>
              </a:ext>
            </a:extLst>
          </p:cNvPr>
          <p:cNvSpPr/>
          <p:nvPr/>
        </p:nvSpPr>
        <p:spPr>
          <a:xfrm>
            <a:off x="10617200" y="1747520"/>
            <a:ext cx="904240" cy="3454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2969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4D2CBC-213A-0E25-8B61-3E44A9493961}"/>
              </a:ext>
            </a:extLst>
          </p:cNvPr>
          <p:cNvSpPr>
            <a:spLocks noGrp="1"/>
          </p:cNvSpPr>
          <p:nvPr>
            <p:ph type="title"/>
          </p:nvPr>
        </p:nvSpPr>
        <p:spPr>
          <a:xfrm>
            <a:off x="482600" y="978408"/>
            <a:ext cx="9413875" cy="878967"/>
          </a:xfrm>
        </p:spPr>
        <p:txBody>
          <a:bodyPr/>
          <a:lstStyle/>
          <a:p>
            <a:pPr algn="ctr"/>
            <a:r>
              <a:rPr lang="fr-FR" sz="4000" dirty="0"/>
              <a:t>5- Comparaison Local/Cloud</a:t>
            </a:r>
          </a:p>
        </p:txBody>
      </p:sp>
      <p:sp>
        <p:nvSpPr>
          <p:cNvPr id="3" name="Espace réservé du contenu 2">
            <a:extLst>
              <a:ext uri="{FF2B5EF4-FFF2-40B4-BE49-F238E27FC236}">
                <a16:creationId xmlns:a16="http://schemas.microsoft.com/office/drawing/2014/main" id="{E2A9DE5E-96CE-6B94-47D2-0445ED0A73AE}"/>
              </a:ext>
            </a:extLst>
          </p:cNvPr>
          <p:cNvSpPr>
            <a:spLocks noGrp="1"/>
          </p:cNvSpPr>
          <p:nvPr>
            <p:ph idx="1"/>
          </p:nvPr>
        </p:nvSpPr>
        <p:spPr>
          <a:xfrm>
            <a:off x="2368550" y="2161690"/>
            <a:ext cx="7527925" cy="429110"/>
          </a:xfrm>
        </p:spPr>
        <p:txBody>
          <a:bodyPr>
            <a:normAutofit fontScale="85000" lnSpcReduction="10000"/>
          </a:bodyPr>
          <a:lstStyle/>
          <a:p>
            <a:pPr marL="342900" indent="-342900">
              <a:buFont typeface="Arial" panose="020B0604020202020204" pitchFamily="34" charset="0"/>
              <a:buChar char="•"/>
            </a:pPr>
            <a:r>
              <a:rPr lang="fr-FR" sz="1600" dirty="0"/>
              <a:t>On a lancé le notebook en locale aussi et on a comparé le temps d’exécution avec le cloud : </a:t>
            </a:r>
          </a:p>
          <a:p>
            <a:endParaRPr lang="fr-FR" dirty="0"/>
          </a:p>
          <a:p>
            <a:endParaRPr lang="fr-FR" dirty="0"/>
          </a:p>
        </p:txBody>
      </p:sp>
      <p:graphicFrame>
        <p:nvGraphicFramePr>
          <p:cNvPr id="4" name="Tableau 4">
            <a:extLst>
              <a:ext uri="{FF2B5EF4-FFF2-40B4-BE49-F238E27FC236}">
                <a16:creationId xmlns:a16="http://schemas.microsoft.com/office/drawing/2014/main" id="{15C39DB6-BBCF-E9E7-0E9D-A791A60557C8}"/>
              </a:ext>
            </a:extLst>
          </p:cNvPr>
          <p:cNvGraphicFramePr>
            <a:graphicFrameLocks noGrp="1"/>
          </p:cNvGraphicFramePr>
          <p:nvPr>
            <p:extLst>
              <p:ext uri="{D42A27DB-BD31-4B8C-83A1-F6EECF244321}">
                <p14:modId xmlns:p14="http://schemas.microsoft.com/office/powerpoint/2010/main" val="2626177469"/>
              </p:ext>
            </p:extLst>
          </p:nvPr>
        </p:nvGraphicFramePr>
        <p:xfrm>
          <a:off x="1419225" y="3229820"/>
          <a:ext cx="9732292" cy="2454502"/>
        </p:xfrm>
        <a:graphic>
          <a:graphicData uri="http://schemas.openxmlformats.org/drawingml/2006/table">
            <a:tbl>
              <a:tblPr firstRow="1" bandRow="1">
                <a:tableStyleId>{5C22544A-7EE6-4342-B048-85BDC9FD1C3A}</a:tableStyleId>
              </a:tblPr>
              <a:tblGrid>
                <a:gridCol w="1809597">
                  <a:extLst>
                    <a:ext uri="{9D8B030D-6E8A-4147-A177-3AD203B41FA5}">
                      <a16:colId xmlns:a16="http://schemas.microsoft.com/office/drawing/2014/main" val="943369"/>
                    </a:ext>
                  </a:extLst>
                </a:gridCol>
                <a:gridCol w="1397792">
                  <a:extLst>
                    <a:ext uri="{9D8B030D-6E8A-4147-A177-3AD203B41FA5}">
                      <a16:colId xmlns:a16="http://schemas.microsoft.com/office/drawing/2014/main" val="3268402703"/>
                    </a:ext>
                  </a:extLst>
                </a:gridCol>
                <a:gridCol w="1476363">
                  <a:extLst>
                    <a:ext uri="{9D8B030D-6E8A-4147-A177-3AD203B41FA5}">
                      <a16:colId xmlns:a16="http://schemas.microsoft.com/office/drawing/2014/main" val="1715293763"/>
                    </a:ext>
                  </a:extLst>
                </a:gridCol>
                <a:gridCol w="1352472">
                  <a:extLst>
                    <a:ext uri="{9D8B030D-6E8A-4147-A177-3AD203B41FA5}">
                      <a16:colId xmlns:a16="http://schemas.microsoft.com/office/drawing/2014/main" val="1481826760"/>
                    </a:ext>
                  </a:extLst>
                </a:gridCol>
                <a:gridCol w="1224022">
                  <a:extLst>
                    <a:ext uri="{9D8B030D-6E8A-4147-A177-3AD203B41FA5}">
                      <a16:colId xmlns:a16="http://schemas.microsoft.com/office/drawing/2014/main" val="3957417910"/>
                    </a:ext>
                  </a:extLst>
                </a:gridCol>
                <a:gridCol w="1231251">
                  <a:extLst>
                    <a:ext uri="{9D8B030D-6E8A-4147-A177-3AD203B41FA5}">
                      <a16:colId xmlns:a16="http://schemas.microsoft.com/office/drawing/2014/main" val="503097499"/>
                    </a:ext>
                  </a:extLst>
                </a:gridCol>
                <a:gridCol w="1240795">
                  <a:extLst>
                    <a:ext uri="{9D8B030D-6E8A-4147-A177-3AD203B41FA5}">
                      <a16:colId xmlns:a16="http://schemas.microsoft.com/office/drawing/2014/main" val="1757224863"/>
                    </a:ext>
                  </a:extLst>
                </a:gridCol>
              </a:tblGrid>
              <a:tr h="1175369">
                <a:tc>
                  <a:txBody>
                    <a:bodyPr/>
                    <a:lstStyle/>
                    <a:p>
                      <a:r>
                        <a:rPr lang="fr-FR" dirty="0"/>
                        <a:t>Temps d’exécution</a:t>
                      </a:r>
                    </a:p>
                    <a:p>
                      <a:r>
                        <a:rPr lang="fr-FR" dirty="0"/>
                        <a:t>(seconds)</a:t>
                      </a:r>
                    </a:p>
                  </a:txBody>
                  <a:tcPr/>
                </a:tc>
                <a:tc>
                  <a:txBody>
                    <a:bodyPr/>
                    <a:lstStyle/>
                    <a:p>
                      <a:r>
                        <a:rPr lang="fr-FR" dirty="0"/>
                        <a:t>Fit avec </a:t>
                      </a:r>
                      <a:r>
                        <a:rPr lang="fr-FR" dirty="0" err="1"/>
                        <a:t>scaler</a:t>
                      </a:r>
                      <a:endParaRPr lang="fr-FR" dirty="0"/>
                    </a:p>
                  </a:txBody>
                  <a:tcPr/>
                </a:tc>
                <a:tc>
                  <a:txBody>
                    <a:bodyPr/>
                    <a:lstStyle/>
                    <a:p>
                      <a:r>
                        <a:rPr lang="fr-FR" dirty="0" err="1"/>
                        <a:t>Transform</a:t>
                      </a:r>
                      <a:r>
                        <a:rPr lang="fr-FR" dirty="0"/>
                        <a:t> avec </a:t>
                      </a:r>
                      <a:r>
                        <a:rPr lang="fr-FR" dirty="0" err="1"/>
                        <a:t>scaler</a:t>
                      </a:r>
                      <a:endParaRPr lang="fr-FR" dirty="0"/>
                    </a:p>
                  </a:txBody>
                  <a:tcPr/>
                </a:tc>
                <a:tc>
                  <a:txBody>
                    <a:bodyPr/>
                    <a:lstStyle/>
                    <a:p>
                      <a:r>
                        <a:rPr lang="fr-FR" dirty="0"/>
                        <a:t>Choix du k (composant ACP)</a:t>
                      </a:r>
                    </a:p>
                  </a:txBody>
                  <a:tcPr/>
                </a:tc>
                <a:tc>
                  <a:txBody>
                    <a:bodyPr/>
                    <a:lstStyle/>
                    <a:p>
                      <a:r>
                        <a:rPr lang="fr-FR" dirty="0"/>
                        <a:t>Fit ACP</a:t>
                      </a:r>
                    </a:p>
                  </a:txBody>
                  <a:tcPr/>
                </a:tc>
                <a:tc>
                  <a:txBody>
                    <a:bodyPr/>
                    <a:lstStyle/>
                    <a:p>
                      <a:r>
                        <a:rPr lang="fr-FR" dirty="0" err="1"/>
                        <a:t>Transform</a:t>
                      </a:r>
                      <a:r>
                        <a:rPr lang="fr-FR" dirty="0"/>
                        <a:t> ACP</a:t>
                      </a:r>
                    </a:p>
                  </a:txBody>
                  <a:tcPr/>
                </a:tc>
                <a:tc>
                  <a:txBody>
                    <a:bodyPr/>
                    <a:lstStyle/>
                    <a:p>
                      <a:r>
                        <a:rPr lang="fr-FR" dirty="0"/>
                        <a:t>Enregistrement format parquet</a:t>
                      </a:r>
                    </a:p>
                  </a:txBody>
                  <a:tcPr/>
                </a:tc>
                <a:extLst>
                  <a:ext uri="{0D108BD9-81ED-4DB2-BD59-A6C34878D82A}">
                    <a16:rowId xmlns:a16="http://schemas.microsoft.com/office/drawing/2014/main" val="3363111644"/>
                  </a:ext>
                </a:extLst>
              </a:tr>
              <a:tr h="632891">
                <a:tc>
                  <a:txBody>
                    <a:bodyPr/>
                    <a:lstStyle/>
                    <a:p>
                      <a:r>
                        <a:rPr lang="fr-FR" dirty="0"/>
                        <a:t>En locale</a:t>
                      </a:r>
                    </a:p>
                  </a:txBody>
                  <a:tcPr/>
                </a:tc>
                <a:tc>
                  <a:txBody>
                    <a:bodyPr/>
                    <a:lstStyle/>
                    <a:p>
                      <a:r>
                        <a:rPr lang="fr-FR" dirty="0"/>
                        <a:t>275.6020 </a:t>
                      </a:r>
                    </a:p>
                  </a:txBody>
                  <a:tcPr/>
                </a:tc>
                <a:tc>
                  <a:txBody>
                    <a:bodyPr/>
                    <a:lstStyle/>
                    <a:p>
                      <a:r>
                        <a:rPr lang="fr-FR" dirty="0"/>
                        <a:t>0.2366 </a:t>
                      </a:r>
                    </a:p>
                  </a:txBody>
                  <a:tcPr/>
                </a:tc>
                <a:tc>
                  <a:txBody>
                    <a:bodyPr/>
                    <a:lstStyle/>
                    <a:p>
                      <a:r>
                        <a:rPr lang="fr-FR" dirty="0"/>
                        <a:t>408.1308</a:t>
                      </a:r>
                    </a:p>
                  </a:txBody>
                  <a:tcPr/>
                </a:tc>
                <a:tc>
                  <a:txBody>
                    <a:bodyPr/>
                    <a:lstStyle/>
                    <a:p>
                      <a:r>
                        <a:rPr lang="fr-FR" dirty="0"/>
                        <a:t>482.6166</a:t>
                      </a:r>
                    </a:p>
                  </a:txBody>
                  <a:tcPr/>
                </a:tc>
                <a:tc>
                  <a:txBody>
                    <a:bodyPr/>
                    <a:lstStyle/>
                    <a:p>
                      <a:r>
                        <a:rPr lang="fr-FR" dirty="0"/>
                        <a:t>0.1393</a:t>
                      </a:r>
                    </a:p>
                  </a:txBody>
                  <a:tcPr/>
                </a:tc>
                <a:tc>
                  <a:txBody>
                    <a:bodyPr/>
                    <a:lstStyle/>
                    <a:p>
                      <a:r>
                        <a:rPr lang="fr-FR" dirty="0"/>
                        <a:t>253.3390</a:t>
                      </a:r>
                    </a:p>
                  </a:txBody>
                  <a:tcPr/>
                </a:tc>
                <a:extLst>
                  <a:ext uri="{0D108BD9-81ED-4DB2-BD59-A6C34878D82A}">
                    <a16:rowId xmlns:a16="http://schemas.microsoft.com/office/drawing/2014/main" val="1541716541"/>
                  </a:ext>
                </a:extLst>
              </a:tr>
              <a:tr h="632891">
                <a:tc>
                  <a:txBody>
                    <a:bodyPr/>
                    <a:lstStyle/>
                    <a:p>
                      <a:r>
                        <a:rPr lang="fr-FR" dirty="0"/>
                        <a:t>Sur le Cloud</a:t>
                      </a:r>
                    </a:p>
                  </a:txBody>
                  <a:tcPr/>
                </a:tc>
                <a:tc>
                  <a:txBody>
                    <a:bodyPr/>
                    <a:lstStyle/>
                    <a:p>
                      <a:r>
                        <a:rPr lang="fr-FR" dirty="0"/>
                        <a:t>35.6372</a:t>
                      </a:r>
                    </a:p>
                  </a:txBody>
                  <a:tcPr/>
                </a:tc>
                <a:tc>
                  <a:txBody>
                    <a:bodyPr/>
                    <a:lstStyle/>
                    <a:p>
                      <a:r>
                        <a:rPr lang="fr-FR" dirty="0"/>
                        <a:t>0.2248 </a:t>
                      </a:r>
                    </a:p>
                  </a:txBody>
                  <a:tcPr/>
                </a:tc>
                <a:tc>
                  <a:txBody>
                    <a:bodyPr/>
                    <a:lstStyle/>
                    <a:p>
                      <a:r>
                        <a:rPr lang="fr-FR" dirty="0"/>
                        <a:t>70.1316</a:t>
                      </a:r>
                    </a:p>
                  </a:txBody>
                  <a:tcPr/>
                </a:tc>
                <a:tc>
                  <a:txBody>
                    <a:bodyPr/>
                    <a:lstStyle/>
                    <a:p>
                      <a:r>
                        <a:rPr lang="fr-FR" dirty="0"/>
                        <a:t>67.3508</a:t>
                      </a:r>
                    </a:p>
                  </a:txBody>
                  <a:tcPr/>
                </a:tc>
                <a:tc>
                  <a:txBody>
                    <a:bodyPr/>
                    <a:lstStyle/>
                    <a:p>
                      <a:r>
                        <a:rPr lang="fr-FR" dirty="0"/>
                        <a:t>0.0847</a:t>
                      </a:r>
                    </a:p>
                  </a:txBody>
                  <a:tcPr/>
                </a:tc>
                <a:tc>
                  <a:txBody>
                    <a:bodyPr/>
                    <a:lstStyle/>
                    <a:p>
                      <a:r>
                        <a:rPr lang="fr-FR" dirty="0"/>
                        <a:t>29.5476</a:t>
                      </a:r>
                    </a:p>
                  </a:txBody>
                  <a:tcPr/>
                </a:tc>
                <a:extLst>
                  <a:ext uri="{0D108BD9-81ED-4DB2-BD59-A6C34878D82A}">
                    <a16:rowId xmlns:a16="http://schemas.microsoft.com/office/drawing/2014/main" val="3006181230"/>
                  </a:ext>
                </a:extLst>
              </a:tr>
            </a:tbl>
          </a:graphicData>
        </a:graphic>
      </p:graphicFrame>
    </p:spTree>
    <p:extLst>
      <p:ext uri="{BB962C8B-B14F-4D97-AF65-F5344CB8AC3E}">
        <p14:creationId xmlns:p14="http://schemas.microsoft.com/office/powerpoint/2010/main" val="30297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1D838BC-5A3D-16FB-9BBC-ACCCBE7EE776}"/>
              </a:ext>
            </a:extLst>
          </p:cNvPr>
          <p:cNvSpPr>
            <a:spLocks noGrp="1"/>
          </p:cNvSpPr>
          <p:nvPr>
            <p:ph type="title"/>
          </p:nvPr>
        </p:nvSpPr>
        <p:spPr>
          <a:xfrm>
            <a:off x="680605" y="976160"/>
            <a:ext cx="5415395" cy="4902115"/>
          </a:xfrm>
        </p:spPr>
        <p:txBody>
          <a:bodyPr anchor="ctr">
            <a:normAutofit/>
          </a:bodyPr>
          <a:lstStyle/>
          <a:p>
            <a:r>
              <a:rPr lang="fr-FR" sz="4000" dirty="0"/>
              <a:t>6- Conclusion</a:t>
            </a:r>
          </a:p>
        </p:txBody>
      </p:sp>
      <p:cxnSp>
        <p:nvCxnSpPr>
          <p:cNvPr id="12" name="Straight Connector 11">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Espace réservé du contenu 2">
            <a:extLst>
              <a:ext uri="{FF2B5EF4-FFF2-40B4-BE49-F238E27FC236}">
                <a16:creationId xmlns:a16="http://schemas.microsoft.com/office/drawing/2014/main" id="{1EC3C33F-2A7C-E831-41AC-4EAB8E2F2C36}"/>
              </a:ext>
            </a:extLst>
          </p:cNvPr>
          <p:cNvSpPr>
            <a:spLocks noGrp="1"/>
          </p:cNvSpPr>
          <p:nvPr>
            <p:ph idx="1"/>
          </p:nvPr>
        </p:nvSpPr>
        <p:spPr>
          <a:xfrm>
            <a:off x="6324144" y="976160"/>
            <a:ext cx="5114069" cy="4902125"/>
          </a:xfrm>
        </p:spPr>
        <p:txBody>
          <a:bodyPr anchor="ctr">
            <a:normAutofit/>
          </a:bodyPr>
          <a:lstStyle/>
          <a:p>
            <a:pPr marL="342900" indent="-342900">
              <a:buFont typeface="Arial" panose="020B0604020202020204" pitchFamily="34" charset="0"/>
              <a:buChar char="•"/>
            </a:pPr>
            <a:r>
              <a:rPr lang="fr-FR" sz="2000" dirty="0"/>
              <a:t>Grâce au système distribué et des architectures big data, on a réussi à traiter nos images en tenant compte du fait que le volume de données va augmenter très rapidement après la livraison de ce projet.</a:t>
            </a:r>
          </a:p>
          <a:p>
            <a:pPr marL="342900" indent="-342900">
              <a:buFont typeface="Arial" panose="020B0604020202020204" pitchFamily="34" charset="0"/>
              <a:buChar char="•"/>
            </a:pPr>
            <a:r>
              <a:rPr lang="fr-FR" sz="2000" dirty="0"/>
              <a:t>On a pu créer une structure Big Data sur le Cloud qui est fonctionnelle en respectant les normes RGPD </a:t>
            </a:r>
          </a:p>
          <a:p>
            <a:pPr marL="342900" indent="-342900">
              <a:buFont typeface="Arial" panose="020B0604020202020204" pitchFamily="34" charset="0"/>
              <a:buChar char="•"/>
            </a:pPr>
            <a:r>
              <a:rPr lang="fr-FR" sz="2000" dirty="0"/>
              <a:t>On a pu effectuer les prétraitements de nos images grâce à la bibliothèque </a:t>
            </a:r>
            <a:r>
              <a:rPr lang="fr-FR" sz="2000" dirty="0" err="1"/>
              <a:t>PySpark</a:t>
            </a:r>
            <a:r>
              <a:rPr lang="fr-FR" sz="2000" dirty="0"/>
              <a:t>.</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p:txBody>
      </p:sp>
      <p:cxnSp>
        <p:nvCxnSpPr>
          <p:cNvPr id="14" name="Straight Connector 13">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277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A857F4-58D5-1B49-D608-010B10563CCF}"/>
              </a:ext>
            </a:extLst>
          </p:cNvPr>
          <p:cNvSpPr>
            <a:spLocks noGrp="1"/>
          </p:cNvSpPr>
          <p:nvPr>
            <p:ph type="title"/>
          </p:nvPr>
        </p:nvSpPr>
        <p:spPr>
          <a:xfrm>
            <a:off x="482600" y="978408"/>
            <a:ext cx="10634472" cy="983742"/>
          </a:xfrm>
        </p:spPr>
        <p:txBody>
          <a:bodyPr/>
          <a:lstStyle/>
          <a:p>
            <a:pPr algn="ctr"/>
            <a:r>
              <a:rPr lang="fr-FR" sz="4000" dirty="0"/>
              <a:t>Améliorations et difficultés rencontrées</a:t>
            </a:r>
          </a:p>
        </p:txBody>
      </p:sp>
      <p:graphicFrame>
        <p:nvGraphicFramePr>
          <p:cNvPr id="5" name="Espace réservé du contenu 2">
            <a:extLst>
              <a:ext uri="{FF2B5EF4-FFF2-40B4-BE49-F238E27FC236}">
                <a16:creationId xmlns:a16="http://schemas.microsoft.com/office/drawing/2014/main" id="{DE2365DD-3FC2-FE36-675B-4833EC4341C9}"/>
              </a:ext>
            </a:extLst>
          </p:cNvPr>
          <p:cNvGraphicFramePr>
            <a:graphicFrameLocks noGrp="1"/>
          </p:cNvGraphicFramePr>
          <p:nvPr>
            <p:ph idx="1"/>
            <p:extLst>
              <p:ext uri="{D42A27DB-BD31-4B8C-83A1-F6EECF244321}">
                <p14:modId xmlns:p14="http://schemas.microsoft.com/office/powerpoint/2010/main" val="1273776817"/>
              </p:ext>
            </p:extLst>
          </p:nvPr>
        </p:nvGraphicFramePr>
        <p:xfrm>
          <a:off x="482600" y="3306870"/>
          <a:ext cx="10506991" cy="257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95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6" name="Rectangle 1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61F0C22-812D-00E8-7E88-6CDC7FBDB13C}"/>
              </a:ext>
            </a:extLst>
          </p:cNvPr>
          <p:cNvSpPr>
            <a:spLocks noGrp="1"/>
          </p:cNvSpPr>
          <p:nvPr>
            <p:ph type="title"/>
          </p:nvPr>
        </p:nvSpPr>
        <p:spPr>
          <a:xfrm>
            <a:off x="6014678" y="702870"/>
            <a:ext cx="5614993" cy="3093468"/>
          </a:xfrm>
        </p:spPr>
        <p:txBody>
          <a:bodyPr vert="horz" lIns="91440" tIns="45720" rIns="91440" bIns="45720" rtlCol="0" anchor="b">
            <a:normAutofit/>
          </a:bodyPr>
          <a:lstStyle/>
          <a:p>
            <a:pPr>
              <a:lnSpc>
                <a:spcPct val="90000"/>
              </a:lnSpc>
            </a:pPr>
            <a:r>
              <a:rPr lang="en-US" dirty="0"/>
              <a:t>Merci pour </a:t>
            </a:r>
            <a:r>
              <a:rPr lang="en-US" dirty="0" err="1"/>
              <a:t>votre</a:t>
            </a:r>
            <a:r>
              <a:rPr lang="en-US" dirty="0"/>
              <a:t> attention</a:t>
            </a:r>
          </a:p>
        </p:txBody>
      </p:sp>
      <p:cxnSp>
        <p:nvCxnSpPr>
          <p:cNvPr id="18" name="Straight Connector 17">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Smiling Face with No Fill">
            <a:extLst>
              <a:ext uri="{FF2B5EF4-FFF2-40B4-BE49-F238E27FC236}">
                <a16:creationId xmlns:a16="http://schemas.microsoft.com/office/drawing/2014/main" id="{F278C4CE-C26E-F165-4880-4E10D46360FA}"/>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917356"/>
            <a:ext cx="5026102" cy="5026102"/>
          </a:xfrm>
          <a:prstGeom prst="rect">
            <a:avLst/>
          </a:prstGeom>
        </p:spPr>
      </p:pic>
      <p:cxnSp>
        <p:nvCxnSpPr>
          <p:cNvPr id="20" name="Straight Connector 19">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8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D14276C-A69D-7A20-9A77-45C91442BEAE}"/>
              </a:ext>
            </a:extLst>
          </p:cNvPr>
          <p:cNvSpPr>
            <a:spLocks noGrp="1"/>
          </p:cNvSpPr>
          <p:nvPr>
            <p:ph type="title"/>
          </p:nvPr>
        </p:nvSpPr>
        <p:spPr>
          <a:xfrm>
            <a:off x="482601" y="976161"/>
            <a:ext cx="3964250" cy="913600"/>
          </a:xfrm>
        </p:spPr>
        <p:txBody>
          <a:bodyPr vert="horz" lIns="91440" tIns="45720" rIns="91440" bIns="45720" rtlCol="0">
            <a:normAutofit/>
          </a:bodyPr>
          <a:lstStyle/>
          <a:p>
            <a:r>
              <a:rPr lang="en-US" sz="4000" dirty="0"/>
              <a:t>1- Introduction</a:t>
            </a:r>
          </a:p>
        </p:txBody>
      </p:sp>
      <p:cxnSp>
        <p:nvCxnSpPr>
          <p:cNvPr id="40" name="Straight Connector 39">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Espace réservé du contenu 2">
            <a:extLst>
              <a:ext uri="{FF2B5EF4-FFF2-40B4-BE49-F238E27FC236}">
                <a16:creationId xmlns:a16="http://schemas.microsoft.com/office/drawing/2014/main" id="{E77FDE88-616A-D9DF-A336-5178C46CC38B}"/>
              </a:ext>
            </a:extLst>
          </p:cNvPr>
          <p:cNvSpPr>
            <a:spLocks noGrp="1"/>
          </p:cNvSpPr>
          <p:nvPr>
            <p:ph idx="1"/>
          </p:nvPr>
        </p:nvSpPr>
        <p:spPr>
          <a:xfrm>
            <a:off x="482600" y="2376067"/>
            <a:ext cx="4780280" cy="3502210"/>
          </a:xfrm>
        </p:spPr>
        <p:txBody>
          <a:bodyPr>
            <a:normAutofit lnSpcReduction="10000"/>
          </a:bodyPr>
          <a:lstStyle/>
          <a:p>
            <a:pPr marL="342900" indent="-342900">
              <a:lnSpc>
                <a:spcPct val="90000"/>
              </a:lnSpc>
              <a:buFont typeface="Arial" panose="020B0604020202020204" pitchFamily="34" charset="0"/>
              <a:buChar char="•"/>
            </a:pPr>
            <a:r>
              <a:rPr lang="fr-FR" sz="1700" dirty="0"/>
              <a:t>De nos jours, on utilise beaucoup nos ordinateurs et smartphones pour effectuer des recherches Internet, poster des publications, etc. Ce qui génère une très grande quantité de données (Big Data en anglais). </a:t>
            </a:r>
          </a:p>
          <a:p>
            <a:pPr marL="342900" indent="-342900">
              <a:lnSpc>
                <a:spcPct val="90000"/>
              </a:lnSpc>
              <a:buFont typeface="Arial" panose="020B0604020202020204" pitchFamily="34" charset="0"/>
              <a:buChar char="•"/>
            </a:pPr>
            <a:r>
              <a:rPr lang="fr-FR" sz="1700" dirty="0"/>
              <a:t>Ce gros volume de données généré est très laborieux et très coûteux à traiter avec les systèmes et technologies traditionnels.</a:t>
            </a:r>
          </a:p>
          <a:p>
            <a:pPr marL="342900" indent="-342900">
              <a:lnSpc>
                <a:spcPct val="90000"/>
              </a:lnSpc>
              <a:buFont typeface="Arial" panose="020B0604020202020204" pitchFamily="34" charset="0"/>
              <a:buChar char="•"/>
            </a:pPr>
            <a:r>
              <a:rPr lang="fr-FR" sz="1700" dirty="0"/>
              <a:t>Dans ce projet, on va tester des techniques qui nous permettront de gérer ce flux de données en un temps raisonnable.</a:t>
            </a:r>
          </a:p>
          <a:p>
            <a:pPr marL="342900" indent="-342900">
              <a:lnSpc>
                <a:spcPct val="90000"/>
              </a:lnSpc>
              <a:buFont typeface="Arial" panose="020B0604020202020204" pitchFamily="34" charset="0"/>
              <a:buChar char="•"/>
            </a:pPr>
            <a:r>
              <a:rPr lang="fr-FR" sz="1700" dirty="0"/>
              <a:t>On va voir un exemple de traitement de notre projet avec une architecture Big Data.</a:t>
            </a:r>
          </a:p>
          <a:p>
            <a:pPr marL="342900" indent="-342900">
              <a:lnSpc>
                <a:spcPct val="90000"/>
              </a:lnSpc>
              <a:buFont typeface="Arial" panose="020B0604020202020204" pitchFamily="34" charset="0"/>
              <a:buChar char="•"/>
            </a:pPr>
            <a:endParaRPr lang="fr-FR" sz="1700" dirty="0"/>
          </a:p>
        </p:txBody>
      </p:sp>
      <p:cxnSp>
        <p:nvCxnSpPr>
          <p:cNvPr id="42" name="Straight Connector 41">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Image 4" descr="Une image contenant texte, personne, panneau de contrôle&#10;&#10;Description générée automatiquement">
            <a:extLst>
              <a:ext uri="{FF2B5EF4-FFF2-40B4-BE49-F238E27FC236}">
                <a16:creationId xmlns:a16="http://schemas.microsoft.com/office/drawing/2014/main" id="{84E7F423-20DD-8679-919B-09D43184C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205" y="2651759"/>
            <a:ext cx="4207042" cy="2799595"/>
          </a:xfrm>
          <a:prstGeom prst="rect">
            <a:avLst/>
          </a:prstGeom>
        </p:spPr>
      </p:pic>
    </p:spTree>
    <p:extLst>
      <p:ext uri="{BB962C8B-B14F-4D97-AF65-F5344CB8AC3E}">
        <p14:creationId xmlns:p14="http://schemas.microsoft.com/office/powerpoint/2010/main" val="364240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3DA4888-6F70-7120-30ED-F10EC83C13A6}"/>
              </a:ext>
            </a:extLst>
          </p:cNvPr>
          <p:cNvSpPr>
            <a:spLocks noGrp="1"/>
          </p:cNvSpPr>
          <p:nvPr>
            <p:ph type="title"/>
          </p:nvPr>
        </p:nvSpPr>
        <p:spPr>
          <a:xfrm>
            <a:off x="1000760" y="742476"/>
            <a:ext cx="6781165" cy="829148"/>
          </a:xfrm>
        </p:spPr>
        <p:txBody>
          <a:bodyPr>
            <a:normAutofit/>
          </a:bodyPr>
          <a:lstStyle/>
          <a:p>
            <a:r>
              <a:rPr lang="fr-FR" sz="4000" dirty="0"/>
              <a:t>2- Contexte du projet</a:t>
            </a:r>
          </a:p>
        </p:txBody>
      </p:sp>
      <p:cxnSp>
        <p:nvCxnSpPr>
          <p:cNvPr id="21" name="Straight Connector 20">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Espace réservé du contenu 2">
            <a:extLst>
              <a:ext uri="{FF2B5EF4-FFF2-40B4-BE49-F238E27FC236}">
                <a16:creationId xmlns:a16="http://schemas.microsoft.com/office/drawing/2014/main" id="{B42A758F-377D-439E-31A4-804E245EC2EE}"/>
              </a:ext>
            </a:extLst>
          </p:cNvPr>
          <p:cNvSpPr>
            <a:spLocks noGrp="1"/>
          </p:cNvSpPr>
          <p:nvPr>
            <p:ph idx="1"/>
          </p:nvPr>
        </p:nvSpPr>
        <p:spPr>
          <a:xfrm>
            <a:off x="1421764" y="1663226"/>
            <a:ext cx="7650481" cy="3789675"/>
          </a:xfrm>
        </p:spPr>
        <p:txBody>
          <a:bodyPr>
            <a:normAutofit/>
          </a:bodyPr>
          <a:lstStyle/>
          <a:p>
            <a:pPr marL="342900" indent="-342900">
              <a:lnSpc>
                <a:spcPct val="90000"/>
              </a:lnSpc>
              <a:buFont typeface="Arial" panose="020B0604020202020204" pitchFamily="34" charset="0"/>
              <a:buChar char="•"/>
            </a:pPr>
            <a:r>
              <a:rPr lang="fr-FR" sz="1700" dirty="0"/>
              <a:t>Dans ce projet, on va jouer le rôle d’un Data </a:t>
            </a:r>
            <a:r>
              <a:rPr lang="fr-FR" sz="1700" dirty="0" err="1"/>
              <a:t>Scientist</a:t>
            </a:r>
            <a:r>
              <a:rPr lang="fr-FR" sz="1700" dirty="0"/>
              <a:t> qui travaille dans une  jeune start-up de l’</a:t>
            </a:r>
            <a:r>
              <a:rPr lang="fr-FR" sz="1700" dirty="0" err="1"/>
              <a:t>AgriTech</a:t>
            </a:r>
            <a:r>
              <a:rPr lang="fr-FR" sz="1700" dirty="0"/>
              <a:t>, nommée </a:t>
            </a:r>
            <a:r>
              <a:rPr lang="fr-FR" sz="1700" b="1" dirty="0"/>
              <a:t>«Fruits» </a:t>
            </a:r>
            <a:r>
              <a:rPr lang="fr-FR" sz="1700" dirty="0"/>
              <a:t>qui cherche à proposer des solutions innovantes pour la récolte de fruits.</a:t>
            </a:r>
          </a:p>
          <a:p>
            <a:pPr marL="342900" indent="-342900">
              <a:lnSpc>
                <a:spcPct val="90000"/>
              </a:lnSpc>
              <a:buFont typeface="Arial" panose="020B0604020202020204" pitchFamily="34" charset="0"/>
              <a:buChar char="•"/>
            </a:pPr>
            <a:r>
              <a:rPr lang="fr-FR" sz="1700" dirty="0"/>
              <a:t>Le premier objectif de cette start-up est d’arriver à se faire connaître en mettant à disposition une application mobile qui permettrait à ses utilisateurs de prendre en photo le fruit et d’obtenir des informations le concernant dans le but de sensibiliser le grand public à la biodiversité des fruits et de mettre en place une première version du moteur de classification des images de fruits.</a:t>
            </a:r>
          </a:p>
          <a:p>
            <a:pPr marL="342900" indent="-342900">
              <a:lnSpc>
                <a:spcPct val="90000"/>
              </a:lnSpc>
              <a:buFont typeface="Arial" panose="020B0604020202020204" pitchFamily="34" charset="0"/>
              <a:buChar char="•"/>
            </a:pPr>
            <a:r>
              <a:rPr lang="fr-FR" sz="1700" dirty="0"/>
              <a:t>On cherche à aider cette entreprise dans son objectif de proposer des solutions innovantes pour la récolte des fruits tout en préservant la biodiversité des fruits et développer des robots cueilleurs intelligents permettant des traitements spécifiques pour chaque espèce de fruits.</a:t>
            </a:r>
          </a:p>
          <a:p>
            <a:pPr marL="342900" indent="-342900">
              <a:lnSpc>
                <a:spcPct val="90000"/>
              </a:lnSpc>
              <a:buFont typeface="Arial" panose="020B0604020202020204" pitchFamily="34" charset="0"/>
              <a:buChar char="•"/>
            </a:pPr>
            <a:endParaRPr lang="fr-FR" sz="800" dirty="0"/>
          </a:p>
        </p:txBody>
      </p:sp>
      <p:pic>
        <p:nvPicPr>
          <p:cNvPr id="5" name="Image 4">
            <a:extLst>
              <a:ext uri="{FF2B5EF4-FFF2-40B4-BE49-F238E27FC236}">
                <a16:creationId xmlns:a16="http://schemas.microsoft.com/office/drawing/2014/main" id="{B3F36E43-5F65-F82C-4097-097B3C5C5E97}"/>
              </a:ext>
            </a:extLst>
          </p:cNvPr>
          <p:cNvPicPr>
            <a:picLocks noChangeAspect="1"/>
          </p:cNvPicPr>
          <p:nvPr/>
        </p:nvPicPr>
        <p:blipFill>
          <a:blip r:embed="rId2">
            <a:alphaModFix/>
          </a:blip>
          <a:stretch>
            <a:fillRect/>
          </a:stretch>
        </p:blipFill>
        <p:spPr>
          <a:xfrm>
            <a:off x="8553488" y="3854375"/>
            <a:ext cx="2680664" cy="2023901"/>
          </a:xfrm>
          <a:prstGeom prst="rect">
            <a:avLst/>
          </a:prstGeom>
        </p:spPr>
      </p:pic>
      <p:cxnSp>
        <p:nvCxnSpPr>
          <p:cNvPr id="23" name="Straight Connector 22">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90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802ED30-9C4D-B979-07F9-7778038E5D1B}"/>
              </a:ext>
            </a:extLst>
          </p:cNvPr>
          <p:cNvSpPr>
            <a:spLocks noGrp="1"/>
          </p:cNvSpPr>
          <p:nvPr>
            <p:ph type="title"/>
          </p:nvPr>
        </p:nvSpPr>
        <p:spPr>
          <a:xfrm>
            <a:off x="482600" y="865129"/>
            <a:ext cx="6852919" cy="983992"/>
          </a:xfrm>
        </p:spPr>
        <p:txBody>
          <a:bodyPr anchor="ctr">
            <a:normAutofit fontScale="90000"/>
          </a:bodyPr>
          <a:lstStyle/>
          <a:p>
            <a:r>
              <a:rPr lang="fr-FR"/>
              <a:t>Notre mission</a:t>
            </a:r>
            <a:endParaRPr lang="fr-FR" dirty="0"/>
          </a:p>
        </p:txBody>
      </p:sp>
      <p:cxnSp>
        <p:nvCxnSpPr>
          <p:cNvPr id="38" name="Straight Connector 37">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Espace réservé du contenu 2">
            <a:extLst>
              <a:ext uri="{FF2B5EF4-FFF2-40B4-BE49-F238E27FC236}">
                <a16:creationId xmlns:a16="http://schemas.microsoft.com/office/drawing/2014/main" id="{21FA164B-130E-3E8E-1767-4CF9CAA151EA}"/>
              </a:ext>
            </a:extLst>
          </p:cNvPr>
          <p:cNvGraphicFramePr>
            <a:graphicFrameLocks noGrp="1"/>
          </p:cNvGraphicFramePr>
          <p:nvPr>
            <p:ph idx="1"/>
            <p:extLst>
              <p:ext uri="{D42A27DB-BD31-4B8C-83A1-F6EECF244321}">
                <p14:modId xmlns:p14="http://schemas.microsoft.com/office/powerpoint/2010/main" val="380196200"/>
              </p:ext>
            </p:extLst>
          </p:nvPr>
        </p:nvGraphicFramePr>
        <p:xfrm>
          <a:off x="847725" y="2466974"/>
          <a:ext cx="9029699" cy="3619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4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2F5E853B-6126-EF60-E6BE-F47B85AE3534}"/>
              </a:ext>
            </a:extLst>
          </p:cNvPr>
          <p:cNvSpPr>
            <a:spLocks noGrp="1"/>
          </p:cNvSpPr>
          <p:nvPr>
            <p:ph type="title"/>
          </p:nvPr>
        </p:nvSpPr>
        <p:spPr>
          <a:xfrm>
            <a:off x="482601" y="976161"/>
            <a:ext cx="5735320" cy="791680"/>
          </a:xfrm>
        </p:spPr>
        <p:txBody>
          <a:bodyPr>
            <a:normAutofit fontScale="90000"/>
          </a:bodyPr>
          <a:lstStyle/>
          <a:p>
            <a:r>
              <a:rPr lang="fr-FR" dirty="0"/>
              <a:t>Jeu de données</a:t>
            </a:r>
          </a:p>
        </p:txBody>
      </p:sp>
      <p:cxnSp>
        <p:nvCxnSpPr>
          <p:cNvPr id="35" name="Straight Connector 34">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1" name="Image 10" descr="Une image contenant fruit, poire&#10;&#10;Description générée automatiquement">
            <a:extLst>
              <a:ext uri="{FF2B5EF4-FFF2-40B4-BE49-F238E27FC236}">
                <a16:creationId xmlns:a16="http://schemas.microsoft.com/office/drawing/2014/main" id="{E7A2CE1A-9D14-F0AC-460A-D91FCD43ABE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8253439" y="4179059"/>
            <a:ext cx="1101969" cy="1101969"/>
          </a:xfrm>
          <a:prstGeom prst="rect">
            <a:avLst/>
          </a:prstGeom>
        </p:spPr>
      </p:pic>
      <p:pic>
        <p:nvPicPr>
          <p:cNvPr id="9" name="Image 8" descr="Une image contenant fruit, abricot&#10;&#10;Description générée automatiquement">
            <a:extLst>
              <a:ext uri="{FF2B5EF4-FFF2-40B4-BE49-F238E27FC236}">
                <a16:creationId xmlns:a16="http://schemas.microsoft.com/office/drawing/2014/main" id="{61ED3799-888A-7B64-33C6-934AF71E9F8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786652" y="4220416"/>
            <a:ext cx="799598" cy="799598"/>
          </a:xfrm>
          <a:prstGeom prst="rect">
            <a:avLst/>
          </a:prstGeom>
        </p:spPr>
      </p:pic>
      <p:graphicFrame>
        <p:nvGraphicFramePr>
          <p:cNvPr id="39" name="Espace réservé du contenu 2">
            <a:extLst>
              <a:ext uri="{FF2B5EF4-FFF2-40B4-BE49-F238E27FC236}">
                <a16:creationId xmlns:a16="http://schemas.microsoft.com/office/drawing/2014/main" id="{A6A78714-8CE4-879D-49CD-E3E303568B0A}"/>
              </a:ext>
            </a:extLst>
          </p:cNvPr>
          <p:cNvGraphicFramePr>
            <a:graphicFrameLocks noGrp="1"/>
          </p:cNvGraphicFramePr>
          <p:nvPr>
            <p:ph idx="1"/>
            <p:extLst>
              <p:ext uri="{D42A27DB-BD31-4B8C-83A1-F6EECF244321}">
                <p14:modId xmlns:p14="http://schemas.microsoft.com/office/powerpoint/2010/main" val="2788336030"/>
              </p:ext>
            </p:extLst>
          </p:nvPr>
        </p:nvGraphicFramePr>
        <p:xfrm>
          <a:off x="482599" y="2078129"/>
          <a:ext cx="5999881" cy="32939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Image 6" descr="Une image contenant pomme, fruit, fermer&#10;&#10;Description générée automatiquement">
            <a:extLst>
              <a:ext uri="{FF2B5EF4-FFF2-40B4-BE49-F238E27FC236}">
                <a16:creationId xmlns:a16="http://schemas.microsoft.com/office/drawing/2014/main" id="{C4988ADB-1D97-89E6-756D-3BC8A603AD95}"/>
              </a:ext>
            </a:extLst>
          </p:cNvPr>
          <p:cNvPicPr>
            <a:picLocks noChangeAspect="1"/>
          </p:cNvPicPr>
          <p:nvPr/>
        </p:nvPicPr>
        <p:blipFill>
          <a:blip r:embed="rId9">
            <a:alphaModFix/>
            <a:extLst>
              <a:ext uri="{28A0092B-C50C-407E-A947-70E740481C1C}">
                <a14:useLocalDpi xmlns:a14="http://schemas.microsoft.com/office/drawing/2010/main" val="0"/>
              </a:ext>
            </a:extLst>
          </a:blip>
          <a:stretch>
            <a:fillRect/>
          </a:stretch>
        </p:blipFill>
        <p:spPr>
          <a:xfrm>
            <a:off x="9054432" y="4828847"/>
            <a:ext cx="847868" cy="847868"/>
          </a:xfrm>
          <a:prstGeom prst="rect">
            <a:avLst/>
          </a:prstGeom>
        </p:spPr>
      </p:pic>
      <p:pic>
        <p:nvPicPr>
          <p:cNvPr id="13" name="Image 12" descr="Une image contenant table&#10;&#10;Description générée automatiquement">
            <a:extLst>
              <a:ext uri="{FF2B5EF4-FFF2-40B4-BE49-F238E27FC236}">
                <a16:creationId xmlns:a16="http://schemas.microsoft.com/office/drawing/2014/main" id="{319988C7-97F2-7380-581B-64723E16656D}"/>
              </a:ext>
            </a:extLst>
          </p:cNvPr>
          <p:cNvPicPr>
            <a:picLocks noChangeAspect="1"/>
          </p:cNvPicPr>
          <p:nvPr/>
        </p:nvPicPr>
        <p:blipFill>
          <a:blip r:embed="rId10">
            <a:alphaModFix/>
          </a:blip>
          <a:stretch>
            <a:fillRect/>
          </a:stretch>
        </p:blipFill>
        <p:spPr>
          <a:xfrm>
            <a:off x="7798059" y="662921"/>
            <a:ext cx="3114699" cy="2631921"/>
          </a:xfrm>
          <a:prstGeom prst="rect">
            <a:avLst/>
          </a:prstGeom>
        </p:spPr>
      </p:pic>
      <p:cxnSp>
        <p:nvCxnSpPr>
          <p:cNvPr id="37" name="Straight Connector 3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216835EA-746B-7ABA-62F2-7596ABF8FE68}"/>
              </a:ext>
            </a:extLst>
          </p:cNvPr>
          <p:cNvCxnSpPr>
            <a:stCxn id="13" idx="2"/>
          </p:cNvCxnSpPr>
          <p:nvPr/>
        </p:nvCxnSpPr>
        <p:spPr>
          <a:xfrm>
            <a:off x="9355409" y="3294842"/>
            <a:ext cx="12111" cy="10129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99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30" name="Picture 4" descr="Digital numbers and charts">
            <a:extLst>
              <a:ext uri="{FF2B5EF4-FFF2-40B4-BE49-F238E27FC236}">
                <a16:creationId xmlns:a16="http://schemas.microsoft.com/office/drawing/2014/main" id="{78F059E4-92F3-9F56-F1DC-E6B16E751F41}"/>
              </a:ext>
            </a:extLst>
          </p:cNvPr>
          <p:cNvPicPr>
            <a:picLocks noChangeAspect="1"/>
          </p:cNvPicPr>
          <p:nvPr/>
        </p:nvPicPr>
        <p:blipFill rotWithShape="1">
          <a:blip r:embed="rId2">
            <a:alphaModFix/>
          </a:blip>
          <a:srcRect l="4468" r="1" b="1"/>
          <a:stretch/>
        </p:blipFill>
        <p:spPr>
          <a:xfrm>
            <a:off x="1530" y="10"/>
            <a:ext cx="12188941" cy="6857990"/>
          </a:xfrm>
          <a:prstGeom prst="rect">
            <a:avLst/>
          </a:prstGeom>
        </p:spPr>
      </p:pic>
      <p:sp>
        <p:nvSpPr>
          <p:cNvPr id="31" name="Rectangle 18">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5988F8-9D41-E568-8BE0-788AB8DFECB0}"/>
              </a:ext>
            </a:extLst>
          </p:cNvPr>
          <p:cNvSpPr>
            <a:spLocks noGrp="1"/>
          </p:cNvSpPr>
          <p:nvPr>
            <p:ph type="title"/>
          </p:nvPr>
        </p:nvSpPr>
        <p:spPr>
          <a:xfrm>
            <a:off x="457199" y="1122363"/>
            <a:ext cx="5638801" cy="2387600"/>
          </a:xfrm>
        </p:spPr>
        <p:txBody>
          <a:bodyPr vert="horz" lIns="91440" tIns="45720" rIns="91440" bIns="45720" rtlCol="0" anchor="b">
            <a:normAutofit/>
          </a:bodyPr>
          <a:lstStyle/>
          <a:p>
            <a:r>
              <a:rPr lang="en-US" sz="6100" dirty="0">
                <a:solidFill>
                  <a:srgbClr val="FFFFFF"/>
                </a:solidFill>
              </a:rPr>
              <a:t>Architecture Big Data </a:t>
            </a:r>
            <a:r>
              <a:rPr lang="en-US" sz="6100" dirty="0" err="1">
                <a:solidFill>
                  <a:srgbClr val="FFFFFF"/>
                </a:solidFill>
              </a:rPr>
              <a:t>choisie</a:t>
            </a:r>
            <a:endParaRPr lang="en-US" sz="6100" dirty="0">
              <a:solidFill>
                <a:srgbClr val="FFFFFF"/>
              </a:solidFill>
            </a:endParaRPr>
          </a:p>
        </p:txBody>
      </p:sp>
      <p:cxnSp>
        <p:nvCxnSpPr>
          <p:cNvPr id="32" name="Straight Connector 20">
            <a:extLst>
              <a:ext uri="{FF2B5EF4-FFF2-40B4-BE49-F238E27FC236}">
                <a16:creationId xmlns:a16="http://schemas.microsoft.com/office/drawing/2014/main" id="{6D02D326-F829-4915-A540-3A4D5ADFC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33" name="Straight Connector 22">
            <a:extLst>
              <a:ext uri="{FF2B5EF4-FFF2-40B4-BE49-F238E27FC236}">
                <a16:creationId xmlns:a16="http://schemas.microsoft.com/office/drawing/2014/main" id="{D528E080-CC35-4F6C-9D3C-949904DC4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419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2C7BAED-D389-DA03-ABBC-1C68E7D49EDA}"/>
              </a:ext>
            </a:extLst>
          </p:cNvPr>
          <p:cNvSpPr>
            <a:spLocks noGrp="1"/>
          </p:cNvSpPr>
          <p:nvPr>
            <p:ph type="title"/>
          </p:nvPr>
        </p:nvSpPr>
        <p:spPr>
          <a:xfrm>
            <a:off x="5452903" y="599165"/>
            <a:ext cx="5855177" cy="1350477"/>
          </a:xfrm>
        </p:spPr>
        <p:txBody>
          <a:bodyPr vert="horz" lIns="91440" tIns="45720" rIns="91440" bIns="45720" rtlCol="0" anchor="ctr">
            <a:normAutofit/>
          </a:bodyPr>
          <a:lstStyle/>
          <a:p>
            <a:r>
              <a:rPr lang="en-US" sz="4000" dirty="0"/>
              <a:t>Introduction au big Data</a:t>
            </a:r>
          </a:p>
        </p:txBody>
      </p:sp>
      <p:cxnSp>
        <p:nvCxnSpPr>
          <p:cNvPr id="45" name="Straight Connector 44">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Image 4" descr="Une image contenant diagramme&#10;&#10;Description générée automatiquement">
            <a:extLst>
              <a:ext uri="{FF2B5EF4-FFF2-40B4-BE49-F238E27FC236}">
                <a16:creationId xmlns:a16="http://schemas.microsoft.com/office/drawing/2014/main" id="{B01B8689-0F70-ECDF-60F6-03B9B5D4091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94360" y="2601319"/>
            <a:ext cx="3907118" cy="2471251"/>
          </a:xfrm>
          <a:prstGeom prst="rect">
            <a:avLst/>
          </a:prstGeom>
        </p:spPr>
      </p:pic>
      <p:sp>
        <p:nvSpPr>
          <p:cNvPr id="3" name="ZoneTexte 2">
            <a:extLst>
              <a:ext uri="{FF2B5EF4-FFF2-40B4-BE49-F238E27FC236}">
                <a16:creationId xmlns:a16="http://schemas.microsoft.com/office/drawing/2014/main" id="{BBCEC9FC-65B0-4E61-2F3C-391CB53B2F22}"/>
              </a:ext>
            </a:extLst>
          </p:cNvPr>
          <p:cNvSpPr txBox="1"/>
          <p:nvPr/>
        </p:nvSpPr>
        <p:spPr>
          <a:xfrm>
            <a:off x="5452903" y="1995085"/>
            <a:ext cx="6176768" cy="4177109"/>
          </a:xfrm>
          <a:prstGeom prst="rect">
            <a:avLst/>
          </a:prstGeom>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sz="1600" dirty="0" err="1"/>
              <a:t>Chaque</a:t>
            </a:r>
            <a:r>
              <a:rPr lang="en-US" sz="1600" dirty="0"/>
              <a:t> jour, on laisse derrière nous </a:t>
            </a:r>
            <a:r>
              <a:rPr lang="en-US" sz="1600" dirty="0" err="1"/>
              <a:t>une</a:t>
            </a:r>
            <a:r>
              <a:rPr lang="en-US" sz="1600" dirty="0"/>
              <a:t> masse de </a:t>
            </a:r>
            <a:r>
              <a:rPr lang="en-US" sz="1600" dirty="0" err="1"/>
              <a:t>données</a:t>
            </a:r>
            <a:r>
              <a:rPr lang="en-US" sz="1600" dirty="0"/>
              <a:t> sans nous </a:t>
            </a:r>
            <a:r>
              <a:rPr lang="en-US" sz="1600" dirty="0" err="1"/>
              <a:t>rendre</a:t>
            </a:r>
            <a:r>
              <a:rPr lang="en-US" sz="1600" dirty="0"/>
              <a:t> </a:t>
            </a:r>
            <a:r>
              <a:rPr lang="en-US" sz="1600" dirty="0" err="1"/>
              <a:t>compte</a:t>
            </a:r>
            <a:r>
              <a:rPr lang="en-US" sz="1600" dirty="0"/>
              <a:t>. On partage des photos sur les </a:t>
            </a:r>
            <a:r>
              <a:rPr lang="en-US" sz="1600" dirty="0" err="1"/>
              <a:t>réseaux</a:t>
            </a:r>
            <a:r>
              <a:rPr lang="en-US" sz="1600" dirty="0"/>
              <a:t> </a:t>
            </a:r>
            <a:r>
              <a:rPr lang="en-US" sz="1600" dirty="0" err="1"/>
              <a:t>sociaux</a:t>
            </a:r>
            <a:r>
              <a:rPr lang="en-US" sz="1600" dirty="0"/>
              <a:t>, on </a:t>
            </a:r>
            <a:r>
              <a:rPr lang="en-US" sz="1600" dirty="0" err="1"/>
              <a:t>envoie</a:t>
            </a:r>
            <a:r>
              <a:rPr lang="en-US" sz="1600" dirty="0"/>
              <a:t> des emails, on </a:t>
            </a:r>
            <a:r>
              <a:rPr lang="en-US" sz="1600" dirty="0" err="1"/>
              <a:t>consulte</a:t>
            </a:r>
            <a:r>
              <a:rPr lang="en-US" sz="1600" dirty="0"/>
              <a:t> des sites web, etc. </a:t>
            </a:r>
            <a:r>
              <a:rPr lang="en-US" sz="1600" dirty="0" err="1"/>
              <a:t>Ces</a:t>
            </a:r>
            <a:r>
              <a:rPr lang="en-US" sz="1600" dirty="0"/>
              <a:t> </a:t>
            </a:r>
            <a:r>
              <a:rPr lang="en-US" sz="1600" dirty="0" err="1"/>
              <a:t>données</a:t>
            </a:r>
            <a:r>
              <a:rPr lang="en-US" sz="1600" dirty="0"/>
              <a:t> </a:t>
            </a:r>
            <a:r>
              <a:rPr lang="en-US" sz="1600" dirty="0" err="1"/>
              <a:t>deviennent</a:t>
            </a:r>
            <a:r>
              <a:rPr lang="en-US" sz="1600" dirty="0"/>
              <a:t> de plus </a:t>
            </a:r>
            <a:r>
              <a:rPr lang="en-US" sz="1600" dirty="0" err="1"/>
              <a:t>en</a:t>
            </a:r>
            <a:r>
              <a:rPr lang="en-US" sz="1600" dirty="0"/>
              <a:t> plus </a:t>
            </a:r>
            <a:r>
              <a:rPr lang="en-US" sz="1600" dirty="0" err="1"/>
              <a:t>volumineuses</a:t>
            </a:r>
            <a:r>
              <a:rPr lang="en-US" sz="1600" dirty="0"/>
              <a:t>.</a:t>
            </a:r>
          </a:p>
          <a:p>
            <a:pPr marL="285750" indent="-285750">
              <a:lnSpc>
                <a:spcPct val="90000"/>
              </a:lnSpc>
              <a:spcAft>
                <a:spcPts val="600"/>
              </a:spcAft>
              <a:buFont typeface="Arial" panose="020B0604020202020204" pitchFamily="34" charset="0"/>
              <a:buChar char="•"/>
            </a:pPr>
            <a:endParaRPr lang="en-US" sz="1600" dirty="0"/>
          </a:p>
          <a:p>
            <a:pPr marL="285750" indent="-285750">
              <a:lnSpc>
                <a:spcPct val="90000"/>
              </a:lnSpc>
              <a:spcAft>
                <a:spcPts val="600"/>
              </a:spcAft>
              <a:buFont typeface="Arial" panose="020B0604020202020204" pitchFamily="34" charset="0"/>
              <a:buChar char="•"/>
            </a:pPr>
            <a:r>
              <a:rPr lang="en-US" sz="1600" dirty="0"/>
              <a:t>Avec </a:t>
            </a:r>
            <a:r>
              <a:rPr lang="en-US" sz="1600" dirty="0" err="1"/>
              <a:t>ce</a:t>
            </a:r>
            <a:r>
              <a:rPr lang="en-US" sz="1600" dirty="0"/>
              <a:t> volume de </a:t>
            </a:r>
            <a:r>
              <a:rPr lang="en-US" sz="1600" dirty="0" err="1"/>
              <a:t>données</a:t>
            </a:r>
            <a:r>
              <a:rPr lang="en-US" sz="1600" dirty="0"/>
              <a:t>, </a:t>
            </a:r>
            <a:r>
              <a:rPr lang="en-US" sz="1600" dirty="0" err="1"/>
              <a:t>ça</a:t>
            </a:r>
            <a:r>
              <a:rPr lang="en-US" sz="1600" dirty="0"/>
              <a:t> </a:t>
            </a:r>
            <a:r>
              <a:rPr lang="en-US" sz="1600" dirty="0" err="1"/>
              <a:t>devient</a:t>
            </a:r>
            <a:r>
              <a:rPr lang="en-US" sz="1600" dirty="0"/>
              <a:t> de plus </a:t>
            </a:r>
            <a:r>
              <a:rPr lang="en-US" sz="1600" dirty="0" err="1"/>
              <a:t>en</a:t>
            </a:r>
            <a:r>
              <a:rPr lang="en-US" sz="1600" dirty="0"/>
              <a:t> plus difficile de les </a:t>
            </a:r>
            <a:r>
              <a:rPr lang="en-US" sz="1600" dirty="0" err="1"/>
              <a:t>traiter</a:t>
            </a:r>
            <a:r>
              <a:rPr lang="en-US" sz="1600" dirty="0"/>
              <a:t>, les </a:t>
            </a:r>
            <a:r>
              <a:rPr lang="en-US" sz="1600" dirty="0" err="1"/>
              <a:t>analyser</a:t>
            </a:r>
            <a:r>
              <a:rPr lang="en-US" sz="1600" dirty="0"/>
              <a:t> et les stocker.</a:t>
            </a:r>
          </a:p>
          <a:p>
            <a:pPr marL="285750" indent="-285750">
              <a:lnSpc>
                <a:spcPct val="90000"/>
              </a:lnSpc>
              <a:spcAft>
                <a:spcPts val="600"/>
              </a:spcAft>
              <a:buFont typeface="Arial" panose="020B0604020202020204" pitchFamily="34" charset="0"/>
              <a:buChar char="•"/>
            </a:pPr>
            <a:endParaRPr lang="en-US" sz="1600" dirty="0"/>
          </a:p>
          <a:p>
            <a:pPr marL="285750" indent="-285750">
              <a:lnSpc>
                <a:spcPct val="90000"/>
              </a:lnSpc>
              <a:spcAft>
                <a:spcPts val="600"/>
              </a:spcAft>
              <a:buFont typeface="Arial" panose="020B0604020202020204" pitchFamily="34" charset="0"/>
              <a:buChar char="•"/>
            </a:pPr>
            <a:r>
              <a:rPr lang="en-US" sz="1600" dirty="0"/>
              <a:t>On commence à </a:t>
            </a:r>
            <a:r>
              <a:rPr lang="en-US" sz="1600" dirty="0" err="1"/>
              <a:t>parler</a:t>
            </a:r>
            <a:r>
              <a:rPr lang="en-US" sz="1600" dirty="0"/>
              <a:t> de Big data du moment </a:t>
            </a:r>
            <a:r>
              <a:rPr lang="en-US" sz="1600" dirty="0" err="1"/>
              <a:t>où</a:t>
            </a:r>
            <a:r>
              <a:rPr lang="en-US" sz="1600" dirty="0"/>
              <a:t> la </a:t>
            </a:r>
            <a:r>
              <a:rPr lang="en-US" sz="1600" dirty="0" err="1"/>
              <a:t>quantité</a:t>
            </a:r>
            <a:r>
              <a:rPr lang="en-US" sz="1600" dirty="0"/>
              <a:t> de </a:t>
            </a:r>
            <a:r>
              <a:rPr lang="en-US" sz="1600" dirty="0" err="1"/>
              <a:t>données</a:t>
            </a:r>
            <a:r>
              <a:rPr lang="en-US" sz="1600" dirty="0"/>
              <a:t> </a:t>
            </a:r>
            <a:r>
              <a:rPr lang="en-US" sz="1600" dirty="0" err="1"/>
              <a:t>excède</a:t>
            </a:r>
            <a:r>
              <a:rPr lang="en-US" sz="1600" dirty="0"/>
              <a:t> la </a:t>
            </a:r>
            <a:r>
              <a:rPr lang="en-US" sz="1600" dirty="0" err="1"/>
              <a:t>faculté</a:t>
            </a:r>
            <a:r>
              <a:rPr lang="en-US" sz="1600" dirty="0"/>
              <a:t> </a:t>
            </a:r>
            <a:r>
              <a:rPr lang="en-US" sz="1600" dirty="0" err="1"/>
              <a:t>d’une</a:t>
            </a:r>
            <a:r>
              <a:rPr lang="en-US" sz="1600" dirty="0"/>
              <a:t> machine à les stocker et les </a:t>
            </a:r>
            <a:r>
              <a:rPr lang="en-US" sz="1600" dirty="0" err="1"/>
              <a:t>analyser</a:t>
            </a:r>
            <a:r>
              <a:rPr lang="en-US" sz="1600" dirty="0"/>
              <a:t> </a:t>
            </a:r>
            <a:r>
              <a:rPr lang="en-US" sz="1600" dirty="0" err="1"/>
              <a:t>en</a:t>
            </a:r>
            <a:r>
              <a:rPr lang="en-US" sz="1600" dirty="0"/>
              <a:t> un temps acceptable.</a:t>
            </a:r>
          </a:p>
          <a:p>
            <a:pPr marL="285750" indent="-285750">
              <a:lnSpc>
                <a:spcPct val="90000"/>
              </a:lnSpc>
              <a:spcAft>
                <a:spcPts val="600"/>
              </a:spcAft>
              <a:buFont typeface="Arial" panose="020B0604020202020204" pitchFamily="34" charset="0"/>
              <a:buChar char="•"/>
            </a:pPr>
            <a:endParaRPr lang="en-US" sz="1600" dirty="0"/>
          </a:p>
          <a:p>
            <a:pPr marL="285750" indent="-285750">
              <a:lnSpc>
                <a:spcPct val="90000"/>
              </a:lnSpc>
              <a:spcAft>
                <a:spcPts val="600"/>
              </a:spcAft>
              <a:buFont typeface="Arial" panose="020B0604020202020204" pitchFamily="34" charset="0"/>
              <a:buChar char="•"/>
            </a:pPr>
            <a:r>
              <a:rPr lang="en-US" sz="1600" dirty="0"/>
              <a:t>Les </a:t>
            </a:r>
            <a:r>
              <a:rPr lang="en-US" sz="1600" dirty="0" err="1"/>
              <a:t>données</a:t>
            </a:r>
            <a:r>
              <a:rPr lang="en-US" sz="1600" dirty="0"/>
              <a:t> </a:t>
            </a:r>
            <a:r>
              <a:rPr lang="en-US" sz="1600" dirty="0" err="1"/>
              <a:t>considérées</a:t>
            </a:r>
            <a:r>
              <a:rPr lang="en-US" sz="1600" dirty="0"/>
              <a:t> </a:t>
            </a:r>
            <a:r>
              <a:rPr lang="en-US" sz="1600" dirty="0" err="1"/>
              <a:t>comme</a:t>
            </a:r>
            <a:r>
              <a:rPr lang="en-US" sz="1600" dirty="0"/>
              <a:t> des Big Data </a:t>
            </a:r>
            <a:r>
              <a:rPr lang="en-US" sz="1600" dirty="0" err="1"/>
              <a:t>répondent</a:t>
            </a:r>
            <a:r>
              <a:rPr lang="en-US" sz="1600" dirty="0"/>
              <a:t> à 3 </a:t>
            </a:r>
            <a:r>
              <a:rPr lang="en-US" sz="1600" dirty="0" err="1"/>
              <a:t>critères</a:t>
            </a:r>
            <a:r>
              <a:rPr lang="en-US" sz="1600" dirty="0"/>
              <a:t> (3V) : Volume, </a:t>
            </a:r>
            <a:r>
              <a:rPr lang="en-US" sz="1600" dirty="0" err="1"/>
              <a:t>vélocité</a:t>
            </a:r>
            <a:r>
              <a:rPr lang="en-US" sz="1600" dirty="0"/>
              <a:t> et </a:t>
            </a:r>
            <a:r>
              <a:rPr lang="en-US" sz="1600" dirty="0" err="1"/>
              <a:t>variété</a:t>
            </a:r>
            <a:r>
              <a:rPr lang="en-US" sz="1600" dirty="0"/>
              <a:t>.</a:t>
            </a:r>
          </a:p>
        </p:txBody>
      </p:sp>
      <p:cxnSp>
        <p:nvCxnSpPr>
          <p:cNvPr id="47" name="Straight Connector 46">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391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E102A-635C-91E0-239F-FDE4437A8C31}"/>
              </a:ext>
            </a:extLst>
          </p:cNvPr>
          <p:cNvSpPr>
            <a:spLocks noGrp="1"/>
          </p:cNvSpPr>
          <p:nvPr>
            <p:ph type="title"/>
          </p:nvPr>
        </p:nvSpPr>
        <p:spPr>
          <a:xfrm>
            <a:off x="3754121" y="572008"/>
            <a:ext cx="5044439" cy="616712"/>
          </a:xfrm>
        </p:spPr>
        <p:txBody>
          <a:bodyPr/>
          <a:lstStyle/>
          <a:p>
            <a:r>
              <a:rPr lang="fr-FR" sz="4000" dirty="0"/>
              <a:t>Architecture Big Data</a:t>
            </a:r>
          </a:p>
        </p:txBody>
      </p:sp>
      <p:pic>
        <p:nvPicPr>
          <p:cNvPr id="5" name="Image 4" descr="Une image contenant texte, clipart&#10;&#10;Description générée automatiquement">
            <a:extLst>
              <a:ext uri="{FF2B5EF4-FFF2-40B4-BE49-F238E27FC236}">
                <a16:creationId xmlns:a16="http://schemas.microsoft.com/office/drawing/2014/main" id="{F3337705-541A-AFA0-1011-D2B571C07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901" y="3785602"/>
            <a:ext cx="1837691" cy="954185"/>
          </a:xfrm>
          <a:prstGeom prst="rect">
            <a:avLst/>
          </a:prstGeom>
        </p:spPr>
      </p:pic>
      <p:pic>
        <p:nvPicPr>
          <p:cNvPr id="7" name="Image 6" descr="Une image contenant texte, clipart&#10;&#10;Description générée automatiquement">
            <a:extLst>
              <a:ext uri="{FF2B5EF4-FFF2-40B4-BE49-F238E27FC236}">
                <a16:creationId xmlns:a16="http://schemas.microsoft.com/office/drawing/2014/main" id="{6B70E039-3427-CD9D-AB65-31DB6CCEC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58" y="4843994"/>
            <a:ext cx="2456179" cy="1380061"/>
          </a:xfrm>
          <a:prstGeom prst="rect">
            <a:avLst/>
          </a:prstGeom>
        </p:spPr>
      </p:pic>
      <p:sp>
        <p:nvSpPr>
          <p:cNvPr id="8" name="Rectangle 7">
            <a:extLst>
              <a:ext uri="{FF2B5EF4-FFF2-40B4-BE49-F238E27FC236}">
                <a16:creationId xmlns:a16="http://schemas.microsoft.com/office/drawing/2014/main" id="{4D2FB29E-58D0-E6F9-8E09-A4AA1B9FB891}"/>
              </a:ext>
            </a:extLst>
          </p:cNvPr>
          <p:cNvSpPr/>
          <p:nvPr/>
        </p:nvSpPr>
        <p:spPr>
          <a:xfrm>
            <a:off x="668019" y="1866900"/>
            <a:ext cx="3086101" cy="41909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1E1C5B81-5BEB-0D2D-BE34-D02F947BF0E4}"/>
              </a:ext>
            </a:extLst>
          </p:cNvPr>
          <p:cNvSpPr txBox="1"/>
          <p:nvPr/>
        </p:nvSpPr>
        <p:spPr>
          <a:xfrm>
            <a:off x="4438651" y="1453518"/>
            <a:ext cx="7286624" cy="4770537"/>
          </a:xfrm>
          <a:prstGeom prst="rect">
            <a:avLst/>
          </a:prstGeom>
          <a:noFill/>
        </p:spPr>
        <p:txBody>
          <a:bodyPr wrap="square" rtlCol="0">
            <a:spAutoFit/>
          </a:bodyPr>
          <a:lstStyle/>
          <a:p>
            <a:pPr marL="285750" indent="-285750">
              <a:buFont typeface="Arial" panose="020B0604020202020204" pitchFamily="34" charset="0"/>
              <a:buChar char="•"/>
            </a:pPr>
            <a:r>
              <a:rPr lang="fr-FR" sz="1600" b="0" i="0" dirty="0">
                <a:effectLst/>
              </a:rPr>
              <a:t>Hadoop est un </a:t>
            </a:r>
            <a:r>
              <a:rPr lang="fr-FR" sz="1600" b="0" i="0" dirty="0" err="1">
                <a:effectLst/>
              </a:rPr>
              <a:t>framework</a:t>
            </a:r>
            <a:r>
              <a:rPr lang="fr-FR" sz="1600" b="0" i="0" dirty="0">
                <a:effectLst/>
              </a:rPr>
              <a:t> Java open source utilisé pour le stockage et traitement des big data. Les données sont stockées sur des serveurs standard peu coûteux configurés en clusters. Le système de fichiers distribué Hadoop supporte des fonctionnalités de traitement concurrent et de tolérance aux incidents.</a:t>
            </a:r>
          </a:p>
          <a:p>
            <a:endParaRPr lang="fr-FR" sz="1600" dirty="0"/>
          </a:p>
          <a:p>
            <a:pPr marL="285750" indent="-285750">
              <a:buFont typeface="Arial" panose="020B0604020202020204" pitchFamily="34" charset="0"/>
              <a:buChar char="•"/>
            </a:pPr>
            <a:r>
              <a:rPr lang="fr-FR" sz="1600" dirty="0"/>
              <a:t>On va utiliser Spark pour la partie calcul distribué.</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a:t>APACHE Spark est un </a:t>
            </a:r>
            <a:r>
              <a:rPr lang="fr-FR" sz="1600" dirty="0" err="1"/>
              <a:t>framework</a:t>
            </a:r>
            <a:r>
              <a:rPr lang="fr-FR" sz="1600" dirty="0"/>
              <a:t> open source de calcul distribué qui permet de paralléliser les calculs dans plusieurs machines. </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a:t>La principale spécificité de Spark est qu’il effectue les traitements </a:t>
            </a:r>
            <a:r>
              <a:rPr lang="fr-FR" sz="1600" b="1" dirty="0"/>
              <a:t>In-Memory</a:t>
            </a:r>
            <a:r>
              <a:rPr lang="fr-FR" sz="1600" dirty="0"/>
              <a:t> (il utilise la mémoire vive afin de mettre en cache et traiter les données volumineuses réparties dans un cluster.</a:t>
            </a:r>
          </a:p>
          <a:p>
            <a:endParaRPr lang="fr-FR" sz="1600" dirty="0"/>
          </a:p>
          <a:p>
            <a:pPr marL="285750" indent="-285750">
              <a:buFont typeface="Arial" panose="020B0604020202020204" pitchFamily="34" charset="0"/>
              <a:buChar char="•"/>
            </a:pPr>
            <a:r>
              <a:rPr lang="fr-FR" sz="1600" dirty="0"/>
              <a:t>Dans notre projet, on va utiliser la bibliothèque </a:t>
            </a:r>
            <a:r>
              <a:rPr lang="fr-FR" sz="1600" dirty="0" err="1"/>
              <a:t>PySpark</a:t>
            </a:r>
            <a:r>
              <a:rPr lang="fr-FR" sz="1600" dirty="0"/>
              <a:t> (on utilise Spark avec Python).</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err="1"/>
              <a:t>PySpark</a:t>
            </a:r>
            <a:r>
              <a:rPr lang="fr-FR" sz="1600" dirty="0"/>
              <a:t> est un moyen de communiquer avec Spark via le langage Python. </a:t>
            </a:r>
          </a:p>
        </p:txBody>
      </p:sp>
      <p:pic>
        <p:nvPicPr>
          <p:cNvPr id="4" name="Image 3">
            <a:extLst>
              <a:ext uri="{FF2B5EF4-FFF2-40B4-BE49-F238E27FC236}">
                <a16:creationId xmlns:a16="http://schemas.microsoft.com/office/drawing/2014/main" id="{0FB8AC37-9CF4-41AF-6F2E-6D8E35B88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965" y="2041524"/>
            <a:ext cx="1647192" cy="1639871"/>
          </a:xfrm>
          <a:prstGeom prst="rect">
            <a:avLst/>
          </a:prstGeom>
        </p:spPr>
      </p:pic>
    </p:spTree>
    <p:extLst>
      <p:ext uri="{BB962C8B-B14F-4D97-AF65-F5344CB8AC3E}">
        <p14:creationId xmlns:p14="http://schemas.microsoft.com/office/powerpoint/2010/main" val="191273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velVTI">
  <a:themeElements>
    <a:clrScheme name="AnalogousFromLightSeedLeftStep">
      <a:dk1>
        <a:srgbClr val="000000"/>
      </a:dk1>
      <a:lt1>
        <a:srgbClr val="FFFFFF"/>
      </a:lt1>
      <a:dk2>
        <a:srgbClr val="243741"/>
      </a:dk2>
      <a:lt2>
        <a:srgbClr val="E7E8E2"/>
      </a:lt2>
      <a:accent1>
        <a:srgbClr val="846EEE"/>
      </a:accent1>
      <a:accent2>
        <a:srgbClr val="4E75EB"/>
      </a:accent2>
      <a:accent3>
        <a:srgbClr val="38ADE8"/>
      </a:accent3>
      <a:accent4>
        <a:srgbClr val="37B4AA"/>
      </a:accent4>
      <a:accent5>
        <a:srgbClr val="33BA77"/>
      </a:accent5>
      <a:accent6>
        <a:srgbClr val="2DBB39"/>
      </a:accent6>
      <a:hlink>
        <a:srgbClr val="7E8752"/>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1884</TotalTime>
  <Words>1360</Words>
  <Application>Microsoft Office PowerPoint</Application>
  <PresentationFormat>Grand écran</PresentationFormat>
  <Paragraphs>135</Paragraphs>
  <Slides>25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25</vt:i4>
      </vt:variant>
    </vt:vector>
  </HeadingPairs>
  <TitlesOfParts>
    <vt:vector size="28" baseType="lpstr">
      <vt:lpstr>Arial</vt:lpstr>
      <vt:lpstr>Seaford</vt:lpstr>
      <vt:lpstr>LevelVTI</vt:lpstr>
      <vt:lpstr>Projet 8 : Déployer un modèle dans le cloud</vt:lpstr>
      <vt:lpstr>Sommaire</vt:lpstr>
      <vt:lpstr>1- Introduction</vt:lpstr>
      <vt:lpstr>2- Contexte du projet</vt:lpstr>
      <vt:lpstr>Notre mission</vt:lpstr>
      <vt:lpstr>Jeu de données</vt:lpstr>
      <vt:lpstr>Architecture Big Data choisie</vt:lpstr>
      <vt:lpstr>Introduction au big Data</vt:lpstr>
      <vt:lpstr>Architecture Big Data</vt:lpstr>
      <vt:lpstr>Hadoop</vt:lpstr>
      <vt:lpstr>Fonctionnement de Spark</vt:lpstr>
      <vt:lpstr>En locale</vt:lpstr>
      <vt:lpstr>Architecture Big Data sur le cloud</vt:lpstr>
      <vt:lpstr>S3(Simple Storage Service)</vt:lpstr>
      <vt:lpstr>EMR (Elastic MapReduce)</vt:lpstr>
      <vt:lpstr>Lancement du Cluster</vt:lpstr>
      <vt:lpstr>4- La chaîne de traitement PySpark</vt:lpstr>
      <vt:lpstr>Extraction des features</vt:lpstr>
      <vt:lpstr>ACP avec Spark</vt:lpstr>
      <vt:lpstr>Résultats</vt:lpstr>
      <vt:lpstr>Démonstration du fonctionnement du notebook</vt:lpstr>
      <vt:lpstr>5- Comparaison Local/Cloud</vt:lpstr>
      <vt:lpstr>6- Conclusion</vt:lpstr>
      <vt:lpstr>Améliorations et difficultés rencontrées</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Déployer un modèle dans le cloud</dc:title>
  <dc:creator>Salma CHAFAI</dc:creator>
  <cp:lastModifiedBy>Salma CHAFAI</cp:lastModifiedBy>
  <cp:revision>18</cp:revision>
  <dcterms:created xsi:type="dcterms:W3CDTF">2023-02-09T21:50:06Z</dcterms:created>
  <dcterms:modified xsi:type="dcterms:W3CDTF">2023-03-21T14:44:49Z</dcterms:modified>
</cp:coreProperties>
</file>