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587e412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587e412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587e412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587e412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587e412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587e412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587e41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587e41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587e412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587e412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587e412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587e412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587e412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587e412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587e412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587e412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587e412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587e412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587e412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587e412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587e412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587e412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salmaeng/book-recommender-system" TargetMode="External"/><Relationship Id="rId4" Type="http://schemas.openxmlformats.org/officeDocument/2006/relationships/hyperlink" Target="https://github.com/salma71/book_recommendation_model/blob/master/Book_recommender_system.ipyn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www.slideshare.net/gabrielspmoreira/discovering-users-topics-of-interest-in-recommender-systems-tdc-sp-201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2.informatik.uni-freiburg.de/~cziegler/BX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Recommender model UBCF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34975" y="1542373"/>
            <a:ext cx="4242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UBCF from book-crossing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Salma Elshahahwy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DATA612, Summer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221450" y="4171275"/>
            <a:ext cx="78330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Notebook: </a:t>
            </a:r>
            <a:r>
              <a:rPr lang="en" sz="1100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https://www.kaggle.com/salmaeng/book-recommender-system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GitHub: </a:t>
            </a:r>
            <a:r>
              <a:rPr lang="en" sz="1100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https://github.com/salma71/book_recommendation_model/blob/master/Book_recommender_system.ipynb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Computation - UBCF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505700"/>
            <a:ext cx="50223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Build my own cross validation</a:t>
            </a:r>
            <a:endParaRPr sz="18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161" y="1049125"/>
            <a:ext cx="5193740" cy="40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Computation - UBCF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505700"/>
            <a:ext cx="50223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Results in a JSON format</a:t>
            </a:r>
            <a:endParaRPr sz="1800"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59894" l="5069" r="71761" t="5291"/>
          <a:stretch/>
        </p:blipFill>
        <p:spPr>
          <a:xfrm>
            <a:off x="168075" y="1938625"/>
            <a:ext cx="1972226" cy="16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/>
          </a:blip>
          <a:srcRect b="0" l="5285" r="2472" t="42736"/>
          <a:stretch/>
        </p:blipFill>
        <p:spPr>
          <a:xfrm>
            <a:off x="2140300" y="2571750"/>
            <a:ext cx="7003700" cy="237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07350" y="638975"/>
            <a:ext cx="85293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 &amp; </a:t>
            </a:r>
            <a:endParaRPr sz="6000"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Future work</a:t>
            </a:r>
            <a:endParaRPr sz="6000"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2121425"/>
            <a:ext cx="85746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 used only the accuracy based metric RMSE; however, many other metric could be used like @MAP, @recall...etc.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We can convert back the ISBN_Index into the original ISBN string in the recommendation object, then we can join with the books table and get book recomendation by book title.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We can use the users, books, and rating tables to build a recommender model using RNN - next step for 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A content-based recommendation model could be built using bookTitle and do even more by expanding it and hypertune it.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Model overview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Dataset description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Cleaning and Munging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Model computation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Results and conclusion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-775" t="0"/>
          <a:stretch/>
        </p:blipFill>
        <p:spPr>
          <a:xfrm>
            <a:off x="1339975" y="1277025"/>
            <a:ext cx="6464126" cy="34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370225" y="4780500"/>
            <a:ext cx="523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i="1" lang="en"/>
              <a:t>Ref: </a:t>
            </a:r>
            <a:r>
              <a:rPr i="1" lang="en" sz="12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Discovering User's Topics of Interest in Recommender Systems</a:t>
            </a:r>
            <a:endParaRPr i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dataset has been compiled by Cai-Nicolas Ziegler in 2004, and it consistis of three tables for users, books and ratings. Explicit ratings are expressed on a scale from 1-10 (higher values denoting higher appreciation) and implicit ratings are expressed by 0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 to dataset files </a:t>
            </a:r>
            <a:r>
              <a:rPr lang="en" u="sng">
                <a:solidFill>
                  <a:srgbClr val="4A86E8"/>
                </a:solidFill>
                <a:hlinkClick r:id="rId3"/>
              </a:rPr>
              <a:t>http://www2.informatik.uni-freiburg.de/~cziegler/BX/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31266" t="0"/>
          <a:stretch/>
        </p:blipFill>
        <p:spPr>
          <a:xfrm>
            <a:off x="243400" y="2011225"/>
            <a:ext cx="4138099" cy="26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825" y="2229763"/>
            <a:ext cx="3164525" cy="2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14625" y="1580025"/>
            <a:ext cx="1389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Books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127825" y="1580025"/>
            <a:ext cx="1389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Ratings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Munging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05700"/>
            <a:ext cx="4775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Drop unnecessary columns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Correct mislabeled data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Change types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Check missing values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sparsity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27055" l="0" r="0" t="0"/>
          <a:stretch/>
        </p:blipFill>
        <p:spPr>
          <a:xfrm>
            <a:off x="4901025" y="1289162"/>
            <a:ext cx="4242975" cy="35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Computation - popular model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81583" l="0" r="0" t="0"/>
          <a:stretch/>
        </p:blipFill>
        <p:spPr>
          <a:xfrm>
            <a:off x="219625" y="1265800"/>
            <a:ext cx="5117800" cy="9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5642" l="0" r="0" t="19913"/>
          <a:stretch/>
        </p:blipFill>
        <p:spPr>
          <a:xfrm>
            <a:off x="3881300" y="1871375"/>
            <a:ext cx="4478300" cy="321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Computation - UBCF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505700"/>
            <a:ext cx="5022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Converting ISBN string into index</a:t>
            </a:r>
            <a:endParaRPr sz="1800"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15304" t="0"/>
          <a:stretch/>
        </p:blipFill>
        <p:spPr>
          <a:xfrm>
            <a:off x="0" y="1983725"/>
            <a:ext cx="5647776" cy="16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5398" r="47778" t="0"/>
          <a:stretch/>
        </p:blipFill>
        <p:spPr>
          <a:xfrm>
            <a:off x="5714999" y="1899400"/>
            <a:ext cx="33048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Computation - UBCF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05700"/>
            <a:ext cx="50223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2. </a:t>
            </a:r>
            <a:r>
              <a:rPr lang="en" sz="1800"/>
              <a:t>Normalize rating column</a:t>
            </a:r>
            <a:endParaRPr sz="1800"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40659" l="4933" r="1982" t="5933"/>
          <a:stretch/>
        </p:blipFill>
        <p:spPr>
          <a:xfrm>
            <a:off x="100850" y="1893800"/>
            <a:ext cx="7433551" cy="31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0" l="3958" r="50378" t="59548"/>
          <a:stretch/>
        </p:blipFill>
        <p:spPr>
          <a:xfrm>
            <a:off x="4773700" y="1400880"/>
            <a:ext cx="4112574" cy="26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