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9" r:id="rId16"/>
    <p:sldId id="284" r:id="rId17"/>
    <p:sldId id="285" r:id="rId18"/>
    <p:sldId id="290" r:id="rId19"/>
    <p:sldId id="291" r:id="rId20"/>
    <p:sldId id="292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93AF3-DE56-4A11-95CD-0A3F7650D664}" v="32" dt="2023-05-22T08:02:04.962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ma ramy" userId="168f8186ccb6332e" providerId="LiveId" clId="{32793AF3-DE56-4A11-95CD-0A3F7650D664}"/>
    <pc:docChg chg="undo custSel addSld delSld modSld">
      <pc:chgData name="salma ramy" userId="168f8186ccb6332e" providerId="LiveId" clId="{32793AF3-DE56-4A11-95CD-0A3F7650D664}" dt="2023-05-22T08:07:27.670" v="995" actId="20577"/>
      <pc:docMkLst>
        <pc:docMk/>
      </pc:docMkLst>
      <pc:sldChg chg="modSp mod">
        <pc:chgData name="salma ramy" userId="168f8186ccb6332e" providerId="LiveId" clId="{32793AF3-DE56-4A11-95CD-0A3F7650D664}" dt="2023-05-22T08:07:27.670" v="995" actId="20577"/>
        <pc:sldMkLst>
          <pc:docMk/>
          <pc:sldMk cId="2036387997" sldId="271"/>
        </pc:sldMkLst>
        <pc:spChg chg="mod">
          <ac:chgData name="salma ramy" userId="168f8186ccb6332e" providerId="LiveId" clId="{32793AF3-DE56-4A11-95CD-0A3F7650D664}" dt="2023-05-22T08:07:27.670" v="995" actId="20577"/>
          <ac:spMkLst>
            <pc:docMk/>
            <pc:sldMk cId="2036387997" sldId="271"/>
            <ac:spMk id="5" creationId="{8AE25441-1166-E468-F2A3-16AA682DB796}"/>
          </ac:spMkLst>
        </pc:spChg>
      </pc:sldChg>
      <pc:sldChg chg="addSp delSp modSp mod">
        <pc:chgData name="salma ramy" userId="168f8186ccb6332e" providerId="LiveId" clId="{32793AF3-DE56-4A11-95CD-0A3F7650D664}" dt="2023-05-22T07:03:14.952" v="13" actId="1076"/>
        <pc:sldMkLst>
          <pc:docMk/>
          <pc:sldMk cId="33733794" sldId="273"/>
        </pc:sldMkLst>
        <pc:picChg chg="add mod modCrop">
          <ac:chgData name="salma ramy" userId="168f8186ccb6332e" providerId="LiveId" clId="{32793AF3-DE56-4A11-95CD-0A3F7650D664}" dt="2023-05-22T07:03:14.952" v="13" actId="1076"/>
          <ac:picMkLst>
            <pc:docMk/>
            <pc:sldMk cId="33733794" sldId="273"/>
            <ac:picMk id="5" creationId="{C4D76067-425F-093D-68B0-98FB482D416E}"/>
          </ac:picMkLst>
        </pc:picChg>
        <pc:picChg chg="del mod modCrop">
          <ac:chgData name="salma ramy" userId="168f8186ccb6332e" providerId="LiveId" clId="{32793AF3-DE56-4A11-95CD-0A3F7650D664}" dt="2023-05-22T07:02:39.464" v="6" actId="478"/>
          <ac:picMkLst>
            <pc:docMk/>
            <pc:sldMk cId="33733794" sldId="273"/>
            <ac:picMk id="6" creationId="{83719D2C-44EF-1F6F-FB1D-702DA5345BAE}"/>
          </ac:picMkLst>
        </pc:picChg>
      </pc:sldChg>
      <pc:sldChg chg="addSp delSp modSp mod">
        <pc:chgData name="salma ramy" userId="168f8186ccb6332e" providerId="LiveId" clId="{32793AF3-DE56-4A11-95CD-0A3F7650D664}" dt="2023-05-22T07:07:38.250" v="79" actId="1076"/>
        <pc:sldMkLst>
          <pc:docMk/>
          <pc:sldMk cId="1858534541" sldId="274"/>
        </pc:sldMkLst>
        <pc:spChg chg="mod">
          <ac:chgData name="salma ramy" userId="168f8186ccb6332e" providerId="LiveId" clId="{32793AF3-DE56-4A11-95CD-0A3F7650D664}" dt="2023-05-22T07:06:35.276" v="70" actId="20577"/>
          <ac:spMkLst>
            <pc:docMk/>
            <pc:sldMk cId="1858534541" sldId="274"/>
            <ac:spMk id="7" creationId="{9B25ECE0-FCDA-189E-FCA5-3EF36063B877}"/>
          </ac:spMkLst>
        </pc:spChg>
        <pc:picChg chg="add mod modCrop">
          <ac:chgData name="salma ramy" userId="168f8186ccb6332e" providerId="LiveId" clId="{32793AF3-DE56-4A11-95CD-0A3F7650D664}" dt="2023-05-22T07:07:38.250" v="79" actId="1076"/>
          <ac:picMkLst>
            <pc:docMk/>
            <pc:sldMk cId="1858534541" sldId="274"/>
            <ac:picMk id="4" creationId="{5A194A6A-5D70-6B1C-71F7-E941401EFDCC}"/>
          </ac:picMkLst>
        </pc:picChg>
        <pc:picChg chg="del">
          <ac:chgData name="salma ramy" userId="168f8186ccb6332e" providerId="LiveId" clId="{32793AF3-DE56-4A11-95CD-0A3F7650D664}" dt="2023-05-22T07:06:49.492" v="71" actId="478"/>
          <ac:picMkLst>
            <pc:docMk/>
            <pc:sldMk cId="1858534541" sldId="274"/>
            <ac:picMk id="10" creationId="{29104360-54C8-96F1-CC2B-0D94890C35EC}"/>
          </ac:picMkLst>
        </pc:picChg>
      </pc:sldChg>
      <pc:sldChg chg="addSp delSp modSp mod">
        <pc:chgData name="salma ramy" userId="168f8186ccb6332e" providerId="LiveId" clId="{32793AF3-DE56-4A11-95CD-0A3F7650D664}" dt="2023-05-22T07:18:11.324" v="110" actId="1076"/>
        <pc:sldMkLst>
          <pc:docMk/>
          <pc:sldMk cId="1499175284" sldId="276"/>
        </pc:sldMkLst>
        <pc:picChg chg="del">
          <ac:chgData name="salma ramy" userId="168f8186ccb6332e" providerId="LiveId" clId="{32793AF3-DE56-4A11-95CD-0A3F7650D664}" dt="2023-05-22T07:14:51.791" v="82" actId="478"/>
          <ac:picMkLst>
            <pc:docMk/>
            <pc:sldMk cId="1499175284" sldId="276"/>
            <ac:picMk id="5" creationId="{139A3EE8-7926-469E-A19B-07D3740C6716}"/>
          </ac:picMkLst>
        </pc:picChg>
        <pc:picChg chg="add mod">
          <ac:chgData name="salma ramy" userId="168f8186ccb6332e" providerId="LiveId" clId="{32793AF3-DE56-4A11-95CD-0A3F7650D664}" dt="2023-05-22T07:16:53.681" v="96" actId="1076"/>
          <ac:picMkLst>
            <pc:docMk/>
            <pc:sldMk cId="1499175284" sldId="276"/>
            <ac:picMk id="6" creationId="{E309A76D-8D64-E7F9-384E-B75D1BE9CBEC}"/>
          </ac:picMkLst>
        </pc:picChg>
        <pc:picChg chg="del">
          <ac:chgData name="salma ramy" userId="168f8186ccb6332e" providerId="LiveId" clId="{32793AF3-DE56-4A11-95CD-0A3F7650D664}" dt="2023-05-22T07:14:54.102" v="83" actId="478"/>
          <ac:picMkLst>
            <pc:docMk/>
            <pc:sldMk cId="1499175284" sldId="276"/>
            <ac:picMk id="7" creationId="{D2865854-52A0-3D1F-0297-7DEC43B859FC}"/>
          </ac:picMkLst>
        </pc:picChg>
        <pc:picChg chg="del">
          <ac:chgData name="salma ramy" userId="168f8186ccb6332e" providerId="LiveId" clId="{32793AF3-DE56-4A11-95CD-0A3F7650D664}" dt="2023-05-22T07:14:48.114" v="80" actId="478"/>
          <ac:picMkLst>
            <pc:docMk/>
            <pc:sldMk cId="1499175284" sldId="276"/>
            <ac:picMk id="9" creationId="{7A9C4886-C0D2-38ED-5D16-07FD1A6680C0}"/>
          </ac:picMkLst>
        </pc:picChg>
        <pc:picChg chg="add mod">
          <ac:chgData name="salma ramy" userId="168f8186ccb6332e" providerId="LiveId" clId="{32793AF3-DE56-4A11-95CD-0A3F7650D664}" dt="2023-05-22T07:18:11.324" v="110" actId="1076"/>
          <ac:picMkLst>
            <pc:docMk/>
            <pc:sldMk cId="1499175284" sldId="276"/>
            <ac:picMk id="10" creationId="{D0557352-E127-19A7-238F-82846B4FFCD4}"/>
          </ac:picMkLst>
        </pc:picChg>
        <pc:picChg chg="del">
          <ac:chgData name="salma ramy" userId="168f8186ccb6332e" providerId="LiveId" clId="{32793AF3-DE56-4A11-95CD-0A3F7650D664}" dt="2023-05-22T07:14:50.119" v="81" actId="478"/>
          <ac:picMkLst>
            <pc:docMk/>
            <pc:sldMk cId="1499175284" sldId="276"/>
            <ac:picMk id="11" creationId="{ACF8B861-E49C-0C8B-F56B-391FE1BBAE67}"/>
          </ac:picMkLst>
        </pc:picChg>
        <pc:picChg chg="add mod">
          <ac:chgData name="salma ramy" userId="168f8186ccb6332e" providerId="LiveId" clId="{32793AF3-DE56-4A11-95CD-0A3F7650D664}" dt="2023-05-22T07:18:02.729" v="109" actId="1076"/>
          <ac:picMkLst>
            <pc:docMk/>
            <pc:sldMk cId="1499175284" sldId="276"/>
            <ac:picMk id="13" creationId="{A16831F7-8475-3D77-74A7-DF22B1BF68C3}"/>
          </ac:picMkLst>
        </pc:picChg>
        <pc:picChg chg="add mod">
          <ac:chgData name="salma ramy" userId="168f8186ccb6332e" providerId="LiveId" clId="{32793AF3-DE56-4A11-95CD-0A3F7650D664}" dt="2023-05-22T07:17:53.246" v="108" actId="1076"/>
          <ac:picMkLst>
            <pc:docMk/>
            <pc:sldMk cId="1499175284" sldId="276"/>
            <ac:picMk id="15" creationId="{36F8B6DD-1FE9-6415-AD8D-7F510EEE95B0}"/>
          </ac:picMkLst>
        </pc:picChg>
      </pc:sldChg>
      <pc:sldChg chg="addSp delSp modSp mod">
        <pc:chgData name="salma ramy" userId="168f8186ccb6332e" providerId="LiveId" clId="{32793AF3-DE56-4A11-95CD-0A3F7650D664}" dt="2023-05-22T07:20:57.195" v="136" actId="1076"/>
        <pc:sldMkLst>
          <pc:docMk/>
          <pc:sldMk cId="2294973960" sldId="277"/>
        </pc:sldMkLst>
        <pc:picChg chg="del mod">
          <ac:chgData name="salma ramy" userId="168f8186ccb6332e" providerId="LiveId" clId="{32793AF3-DE56-4A11-95CD-0A3F7650D664}" dt="2023-05-22T07:18:56.493" v="112" actId="478"/>
          <ac:picMkLst>
            <pc:docMk/>
            <pc:sldMk cId="2294973960" sldId="277"/>
            <ac:picMk id="5" creationId="{841383A9-926A-D1D4-8820-BEADEEBC1F79}"/>
          </ac:picMkLst>
        </pc:picChg>
        <pc:picChg chg="add mod">
          <ac:chgData name="salma ramy" userId="168f8186ccb6332e" providerId="LiveId" clId="{32793AF3-DE56-4A11-95CD-0A3F7650D664}" dt="2023-05-22T07:19:30.642" v="121" actId="1076"/>
          <ac:picMkLst>
            <pc:docMk/>
            <pc:sldMk cId="2294973960" sldId="277"/>
            <ac:picMk id="6" creationId="{4E572762-B971-F4B2-E6DF-B643429B850F}"/>
          </ac:picMkLst>
        </pc:picChg>
        <pc:picChg chg="del mod">
          <ac:chgData name="salma ramy" userId="168f8186ccb6332e" providerId="LiveId" clId="{32793AF3-DE56-4A11-95CD-0A3F7650D664}" dt="2023-05-22T07:19:02.158" v="116" actId="478"/>
          <ac:picMkLst>
            <pc:docMk/>
            <pc:sldMk cId="2294973960" sldId="277"/>
            <ac:picMk id="7" creationId="{99C5A67B-C341-78CC-B285-109DCE2BD197}"/>
          </ac:picMkLst>
        </pc:picChg>
        <pc:picChg chg="del">
          <ac:chgData name="salma ramy" userId="168f8186ccb6332e" providerId="LiveId" clId="{32793AF3-DE56-4A11-95CD-0A3F7650D664}" dt="2023-05-22T07:19:00.388" v="114" actId="478"/>
          <ac:picMkLst>
            <pc:docMk/>
            <pc:sldMk cId="2294973960" sldId="277"/>
            <ac:picMk id="9" creationId="{0D3C8139-C73D-50AC-E690-EF1166EBE68C}"/>
          </ac:picMkLst>
        </pc:picChg>
        <pc:picChg chg="add mod">
          <ac:chgData name="salma ramy" userId="168f8186ccb6332e" providerId="LiveId" clId="{32793AF3-DE56-4A11-95CD-0A3F7650D664}" dt="2023-05-22T07:19:46.830" v="126" actId="1076"/>
          <ac:picMkLst>
            <pc:docMk/>
            <pc:sldMk cId="2294973960" sldId="277"/>
            <ac:picMk id="10" creationId="{8D9DD775-9458-C08E-60B2-3F40FF86F8C6}"/>
          </ac:picMkLst>
        </pc:picChg>
        <pc:picChg chg="del">
          <ac:chgData name="salma ramy" userId="168f8186ccb6332e" providerId="LiveId" clId="{32793AF3-DE56-4A11-95CD-0A3F7650D664}" dt="2023-05-22T07:18:58.138" v="113" actId="478"/>
          <ac:picMkLst>
            <pc:docMk/>
            <pc:sldMk cId="2294973960" sldId="277"/>
            <ac:picMk id="11" creationId="{CEF4F2E9-ACF4-AD7F-A0CF-122169F18F63}"/>
          </ac:picMkLst>
        </pc:picChg>
        <pc:picChg chg="add mod">
          <ac:chgData name="salma ramy" userId="168f8186ccb6332e" providerId="LiveId" clId="{32793AF3-DE56-4A11-95CD-0A3F7650D664}" dt="2023-05-22T07:20:12.980" v="131" actId="1076"/>
          <ac:picMkLst>
            <pc:docMk/>
            <pc:sldMk cId="2294973960" sldId="277"/>
            <ac:picMk id="13" creationId="{2A04ECA2-0A63-FF16-31A7-7A7FD7EBC195}"/>
          </ac:picMkLst>
        </pc:picChg>
        <pc:picChg chg="add mod">
          <ac:chgData name="salma ramy" userId="168f8186ccb6332e" providerId="LiveId" clId="{32793AF3-DE56-4A11-95CD-0A3F7650D664}" dt="2023-05-22T07:20:57.195" v="136" actId="1076"/>
          <ac:picMkLst>
            <pc:docMk/>
            <pc:sldMk cId="2294973960" sldId="277"/>
            <ac:picMk id="15" creationId="{6232778C-A58B-413F-A6F3-1504B4DBE06B}"/>
          </ac:picMkLst>
        </pc:picChg>
      </pc:sldChg>
      <pc:sldChg chg="modSp mod">
        <pc:chgData name="salma ramy" userId="168f8186ccb6332e" providerId="LiveId" clId="{32793AF3-DE56-4A11-95CD-0A3F7650D664}" dt="2023-05-22T07:21:22.997" v="138" actId="20577"/>
        <pc:sldMkLst>
          <pc:docMk/>
          <pc:sldMk cId="2743117035" sldId="279"/>
        </pc:sldMkLst>
        <pc:spChg chg="mod">
          <ac:chgData name="salma ramy" userId="168f8186ccb6332e" providerId="LiveId" clId="{32793AF3-DE56-4A11-95CD-0A3F7650D664}" dt="2023-05-22T07:21:22.997" v="138" actId="20577"/>
          <ac:spMkLst>
            <pc:docMk/>
            <pc:sldMk cId="2743117035" sldId="279"/>
            <ac:spMk id="3" creationId="{3AA626D2-2125-9F8D-39D3-59925100896F}"/>
          </ac:spMkLst>
        </pc:spChg>
      </pc:sldChg>
      <pc:sldChg chg="addSp delSp modSp mod">
        <pc:chgData name="salma ramy" userId="168f8186ccb6332e" providerId="LiveId" clId="{32793AF3-DE56-4A11-95CD-0A3F7650D664}" dt="2023-05-22T07:25:24.214" v="159" actId="1076"/>
        <pc:sldMkLst>
          <pc:docMk/>
          <pc:sldMk cId="2867374756" sldId="281"/>
        </pc:sldMkLst>
        <pc:picChg chg="del">
          <ac:chgData name="salma ramy" userId="168f8186ccb6332e" providerId="LiveId" clId="{32793AF3-DE56-4A11-95CD-0A3F7650D664}" dt="2023-05-22T07:22:46.023" v="139" actId="478"/>
          <ac:picMkLst>
            <pc:docMk/>
            <pc:sldMk cId="2867374756" sldId="281"/>
            <ac:picMk id="5" creationId="{FF0BB3AA-A9BA-1AD4-9A74-93302A96FBA6}"/>
          </ac:picMkLst>
        </pc:picChg>
        <pc:picChg chg="add mod">
          <ac:chgData name="salma ramy" userId="168f8186ccb6332e" providerId="LiveId" clId="{32793AF3-DE56-4A11-95CD-0A3F7650D664}" dt="2023-05-22T07:24:40.774" v="150" actId="1076"/>
          <ac:picMkLst>
            <pc:docMk/>
            <pc:sldMk cId="2867374756" sldId="281"/>
            <ac:picMk id="6" creationId="{D317AD2A-6F6F-5F18-9811-5758387506D1}"/>
          </ac:picMkLst>
        </pc:picChg>
        <pc:picChg chg="del">
          <ac:chgData name="salma ramy" userId="168f8186ccb6332e" providerId="LiveId" clId="{32793AF3-DE56-4A11-95CD-0A3F7650D664}" dt="2023-05-22T07:22:47.735" v="140" actId="478"/>
          <ac:picMkLst>
            <pc:docMk/>
            <pc:sldMk cId="2867374756" sldId="281"/>
            <ac:picMk id="7" creationId="{C2A204D7-49B7-D360-D634-EF6DC2267304}"/>
          </ac:picMkLst>
        </pc:picChg>
        <pc:picChg chg="add mod">
          <ac:chgData name="salma ramy" userId="168f8186ccb6332e" providerId="LiveId" clId="{32793AF3-DE56-4A11-95CD-0A3F7650D664}" dt="2023-05-22T07:25:24.214" v="159" actId="1076"/>
          <ac:picMkLst>
            <pc:docMk/>
            <pc:sldMk cId="2867374756" sldId="281"/>
            <ac:picMk id="9" creationId="{52097308-D5F5-7E90-526C-4EFE8366BAD7}"/>
          </ac:picMkLst>
        </pc:picChg>
      </pc:sldChg>
      <pc:sldChg chg="addSp delSp modSp mod">
        <pc:chgData name="salma ramy" userId="168f8186ccb6332e" providerId="LiveId" clId="{32793AF3-DE56-4A11-95CD-0A3F7650D664}" dt="2023-05-22T07:28:07.728" v="173" actId="1076"/>
        <pc:sldMkLst>
          <pc:docMk/>
          <pc:sldMk cId="2790484518" sldId="282"/>
        </pc:sldMkLst>
        <pc:picChg chg="del">
          <ac:chgData name="salma ramy" userId="168f8186ccb6332e" providerId="LiveId" clId="{32793AF3-DE56-4A11-95CD-0A3F7650D664}" dt="2023-05-22T07:26:17.766" v="160" actId="478"/>
          <ac:picMkLst>
            <pc:docMk/>
            <pc:sldMk cId="2790484518" sldId="282"/>
            <ac:picMk id="5" creationId="{9717F368-414D-2D50-1C43-3C97FC589009}"/>
          </ac:picMkLst>
        </pc:picChg>
        <pc:picChg chg="add mod">
          <ac:chgData name="salma ramy" userId="168f8186ccb6332e" providerId="LiveId" clId="{32793AF3-DE56-4A11-95CD-0A3F7650D664}" dt="2023-05-22T07:27:34.931" v="167" actId="1076"/>
          <ac:picMkLst>
            <pc:docMk/>
            <pc:sldMk cId="2790484518" sldId="282"/>
            <ac:picMk id="6" creationId="{2D9076BC-D893-BB85-A915-3DECF212ED22}"/>
          </ac:picMkLst>
        </pc:picChg>
        <pc:picChg chg="del">
          <ac:chgData name="salma ramy" userId="168f8186ccb6332e" providerId="LiveId" clId="{32793AF3-DE56-4A11-95CD-0A3F7650D664}" dt="2023-05-22T07:26:19.794" v="161" actId="478"/>
          <ac:picMkLst>
            <pc:docMk/>
            <pc:sldMk cId="2790484518" sldId="282"/>
            <ac:picMk id="7" creationId="{D3D2107C-D8AE-1D59-E85D-EA9A530574CF}"/>
          </ac:picMkLst>
        </pc:picChg>
        <pc:picChg chg="add mod">
          <ac:chgData name="salma ramy" userId="168f8186ccb6332e" providerId="LiveId" clId="{32793AF3-DE56-4A11-95CD-0A3F7650D664}" dt="2023-05-22T07:28:07.728" v="173" actId="1076"/>
          <ac:picMkLst>
            <pc:docMk/>
            <pc:sldMk cId="2790484518" sldId="282"/>
            <ac:picMk id="9" creationId="{5F131CEC-023F-5E5A-2A13-37CB4189F9C7}"/>
          </ac:picMkLst>
        </pc:picChg>
      </pc:sldChg>
      <pc:sldChg chg="addSp delSp modSp mod">
        <pc:chgData name="salma ramy" userId="168f8186ccb6332e" providerId="LiveId" clId="{32793AF3-DE56-4A11-95CD-0A3F7650D664}" dt="2023-05-22T07:34:10.258" v="198" actId="962"/>
        <pc:sldMkLst>
          <pc:docMk/>
          <pc:sldMk cId="2238771538" sldId="284"/>
        </pc:sldMkLst>
        <pc:spChg chg="add del mod">
          <ac:chgData name="salma ramy" userId="168f8186ccb6332e" providerId="LiveId" clId="{32793AF3-DE56-4A11-95CD-0A3F7650D664}" dt="2023-05-22T07:34:04.360" v="196" actId="931"/>
          <ac:spMkLst>
            <pc:docMk/>
            <pc:sldMk cId="2238771538" sldId="284"/>
            <ac:spMk id="5" creationId="{0A0B412D-409A-97BC-F0EC-E03C0015FF07}"/>
          </ac:spMkLst>
        </pc:spChg>
        <pc:picChg chg="add mod">
          <ac:chgData name="salma ramy" userId="168f8186ccb6332e" providerId="LiveId" clId="{32793AF3-DE56-4A11-95CD-0A3F7650D664}" dt="2023-05-22T07:34:10.258" v="198" actId="962"/>
          <ac:picMkLst>
            <pc:docMk/>
            <pc:sldMk cId="2238771538" sldId="284"/>
            <ac:picMk id="7" creationId="{A980CF4C-AE08-16DC-21A2-767CC545BF19}"/>
          </ac:picMkLst>
        </pc:picChg>
        <pc:picChg chg="del">
          <ac:chgData name="salma ramy" userId="168f8186ccb6332e" providerId="LiveId" clId="{32793AF3-DE56-4A11-95CD-0A3F7650D664}" dt="2023-05-22T07:33:56.348" v="195" actId="478"/>
          <ac:picMkLst>
            <pc:docMk/>
            <pc:sldMk cId="2238771538" sldId="284"/>
            <ac:picMk id="10" creationId="{29D84123-4816-2B59-40E6-242CF83127FB}"/>
          </ac:picMkLst>
        </pc:picChg>
      </pc:sldChg>
      <pc:sldChg chg="addSp delSp modSp mod">
        <pc:chgData name="salma ramy" userId="168f8186ccb6332e" providerId="LiveId" clId="{32793AF3-DE56-4A11-95CD-0A3F7650D664}" dt="2023-05-22T07:34:24.886" v="202" actId="962"/>
        <pc:sldMkLst>
          <pc:docMk/>
          <pc:sldMk cId="505447698" sldId="285"/>
        </pc:sldMkLst>
        <pc:spChg chg="add del mod">
          <ac:chgData name="salma ramy" userId="168f8186ccb6332e" providerId="LiveId" clId="{32793AF3-DE56-4A11-95CD-0A3F7650D664}" dt="2023-05-22T07:34:23.190" v="200" actId="931"/>
          <ac:spMkLst>
            <pc:docMk/>
            <pc:sldMk cId="505447698" sldId="285"/>
            <ac:spMk id="5" creationId="{6EC936EE-F0BB-7906-2D3C-F557976509E9}"/>
          </ac:spMkLst>
        </pc:spChg>
        <pc:picChg chg="del">
          <ac:chgData name="salma ramy" userId="168f8186ccb6332e" providerId="LiveId" clId="{32793AF3-DE56-4A11-95CD-0A3F7650D664}" dt="2023-05-22T07:34:16.182" v="199" actId="478"/>
          <ac:picMkLst>
            <pc:docMk/>
            <pc:sldMk cId="505447698" sldId="285"/>
            <ac:picMk id="6" creationId="{249250AA-9B8C-3138-2673-7FE21335D95B}"/>
          </ac:picMkLst>
        </pc:picChg>
        <pc:picChg chg="add mod">
          <ac:chgData name="salma ramy" userId="168f8186ccb6332e" providerId="LiveId" clId="{32793AF3-DE56-4A11-95CD-0A3F7650D664}" dt="2023-05-22T07:34:24.886" v="202" actId="962"/>
          <ac:picMkLst>
            <pc:docMk/>
            <pc:sldMk cId="505447698" sldId="285"/>
            <ac:picMk id="8" creationId="{9ED6243C-B0F5-D81C-94FA-4A4EFC485F42}"/>
          </ac:picMkLst>
        </pc:picChg>
      </pc:sldChg>
      <pc:sldChg chg="addSp delSp modSp mod">
        <pc:chgData name="salma ramy" userId="168f8186ccb6332e" providerId="LiveId" clId="{32793AF3-DE56-4A11-95CD-0A3F7650D664}" dt="2023-05-22T07:32:09.042" v="194" actId="1076"/>
        <pc:sldMkLst>
          <pc:docMk/>
          <pc:sldMk cId="4252635436" sldId="289"/>
        </pc:sldMkLst>
        <pc:picChg chg="del">
          <ac:chgData name="salma ramy" userId="168f8186ccb6332e" providerId="LiveId" clId="{32793AF3-DE56-4A11-95CD-0A3F7650D664}" dt="2023-05-22T07:30:14.959" v="174" actId="478"/>
          <ac:picMkLst>
            <pc:docMk/>
            <pc:sldMk cId="4252635436" sldId="289"/>
            <ac:picMk id="5" creationId="{F177BC3B-1ADF-A078-0C76-C37F4A2BB2DE}"/>
          </ac:picMkLst>
        </pc:picChg>
        <pc:picChg chg="add mod">
          <ac:chgData name="salma ramy" userId="168f8186ccb6332e" providerId="LiveId" clId="{32793AF3-DE56-4A11-95CD-0A3F7650D664}" dt="2023-05-22T07:31:57.565" v="192" actId="1076"/>
          <ac:picMkLst>
            <pc:docMk/>
            <pc:sldMk cId="4252635436" sldId="289"/>
            <ac:picMk id="6" creationId="{3FD21E4E-566A-BC1E-C2B8-1A4BE8C1E250}"/>
          </ac:picMkLst>
        </pc:picChg>
        <pc:picChg chg="del">
          <ac:chgData name="salma ramy" userId="168f8186ccb6332e" providerId="LiveId" clId="{32793AF3-DE56-4A11-95CD-0A3F7650D664}" dt="2023-05-22T07:30:16.475" v="175" actId="478"/>
          <ac:picMkLst>
            <pc:docMk/>
            <pc:sldMk cId="4252635436" sldId="289"/>
            <ac:picMk id="7" creationId="{3194BD97-3D4B-B9F5-449A-DFCD15A5A91B}"/>
          </ac:picMkLst>
        </pc:picChg>
        <pc:picChg chg="del">
          <ac:chgData name="salma ramy" userId="168f8186ccb6332e" providerId="LiveId" clId="{32793AF3-DE56-4A11-95CD-0A3F7650D664}" dt="2023-05-22T07:30:18.037" v="176" actId="478"/>
          <ac:picMkLst>
            <pc:docMk/>
            <pc:sldMk cId="4252635436" sldId="289"/>
            <ac:picMk id="9" creationId="{8B93A2DF-E47E-9FA4-92FF-1094F41BEF3E}"/>
          </ac:picMkLst>
        </pc:picChg>
        <pc:picChg chg="add mod">
          <ac:chgData name="salma ramy" userId="168f8186ccb6332e" providerId="LiveId" clId="{32793AF3-DE56-4A11-95CD-0A3F7650D664}" dt="2023-05-22T07:32:03.655" v="193" actId="1076"/>
          <ac:picMkLst>
            <pc:docMk/>
            <pc:sldMk cId="4252635436" sldId="289"/>
            <ac:picMk id="10" creationId="{026B9275-CF90-687B-21E7-27563CEB4571}"/>
          </ac:picMkLst>
        </pc:picChg>
        <pc:picChg chg="add mod">
          <ac:chgData name="salma ramy" userId="168f8186ccb6332e" providerId="LiveId" clId="{32793AF3-DE56-4A11-95CD-0A3F7650D664}" dt="2023-05-22T07:32:09.042" v="194" actId="1076"/>
          <ac:picMkLst>
            <pc:docMk/>
            <pc:sldMk cId="4252635436" sldId="289"/>
            <ac:picMk id="12" creationId="{D16FD3A7-C90E-C139-869E-E5B7AD9CAC5E}"/>
          </ac:picMkLst>
        </pc:picChg>
      </pc:sldChg>
      <pc:sldChg chg="addSp delSp modSp mod">
        <pc:chgData name="salma ramy" userId="168f8186ccb6332e" providerId="LiveId" clId="{32793AF3-DE56-4A11-95CD-0A3F7650D664}" dt="2023-05-22T07:36:27.612" v="210" actId="115"/>
        <pc:sldMkLst>
          <pc:docMk/>
          <pc:sldMk cId="1756822900" sldId="290"/>
        </pc:sldMkLst>
        <pc:spChg chg="mod">
          <ac:chgData name="salma ramy" userId="168f8186ccb6332e" providerId="LiveId" clId="{32793AF3-DE56-4A11-95CD-0A3F7650D664}" dt="2023-05-22T07:36:27.612" v="210" actId="115"/>
          <ac:spMkLst>
            <pc:docMk/>
            <pc:sldMk cId="1756822900" sldId="290"/>
            <ac:spMk id="3" creationId="{1B6129B5-F442-9F42-DC96-3D3345B4C118}"/>
          </ac:spMkLst>
        </pc:spChg>
        <pc:spChg chg="add del mod">
          <ac:chgData name="salma ramy" userId="168f8186ccb6332e" providerId="LiveId" clId="{32793AF3-DE56-4A11-95CD-0A3F7650D664}" dt="2023-05-22T07:35:56.937" v="204" actId="931"/>
          <ac:spMkLst>
            <pc:docMk/>
            <pc:sldMk cId="1756822900" sldId="290"/>
            <ac:spMk id="5" creationId="{6E68E307-073B-6E77-0855-B3516C7CB438}"/>
          </ac:spMkLst>
        </pc:spChg>
        <pc:picChg chg="del">
          <ac:chgData name="salma ramy" userId="168f8186ccb6332e" providerId="LiveId" clId="{32793AF3-DE56-4A11-95CD-0A3F7650D664}" dt="2023-05-22T07:35:46.624" v="203" actId="478"/>
          <ac:picMkLst>
            <pc:docMk/>
            <pc:sldMk cId="1756822900" sldId="290"/>
            <ac:picMk id="6" creationId="{0113B8DB-F168-CBD1-E64E-5EEDD02C49D6}"/>
          </ac:picMkLst>
        </pc:picChg>
        <pc:picChg chg="add mod">
          <ac:chgData name="salma ramy" userId="168f8186ccb6332e" providerId="LiveId" clId="{32793AF3-DE56-4A11-95CD-0A3F7650D664}" dt="2023-05-22T07:36:03.141" v="206" actId="962"/>
          <ac:picMkLst>
            <pc:docMk/>
            <pc:sldMk cId="1756822900" sldId="290"/>
            <ac:picMk id="8" creationId="{E3E47C2E-2CAA-BB20-23D6-FA6E31806444}"/>
          </ac:picMkLst>
        </pc:picChg>
      </pc:sldChg>
      <pc:sldChg chg="addSp delSp modSp mod">
        <pc:chgData name="salma ramy" userId="168f8186ccb6332e" providerId="LiveId" clId="{32793AF3-DE56-4A11-95CD-0A3F7650D664}" dt="2023-05-22T07:41:39.738" v="345" actId="14100"/>
        <pc:sldMkLst>
          <pc:docMk/>
          <pc:sldMk cId="3047181062" sldId="292"/>
        </pc:sldMkLst>
        <pc:spChg chg="mod">
          <ac:chgData name="salma ramy" userId="168f8186ccb6332e" providerId="LiveId" clId="{32793AF3-DE56-4A11-95CD-0A3F7650D664}" dt="2023-05-22T07:41:39.738" v="345" actId="14100"/>
          <ac:spMkLst>
            <pc:docMk/>
            <pc:sldMk cId="3047181062" sldId="292"/>
            <ac:spMk id="3" creationId="{11B583BA-A97A-C218-3F31-E377BE003E8C}"/>
          </ac:spMkLst>
        </pc:spChg>
        <pc:spChg chg="add del mod">
          <ac:chgData name="salma ramy" userId="168f8186ccb6332e" providerId="LiveId" clId="{32793AF3-DE56-4A11-95CD-0A3F7650D664}" dt="2023-05-22T07:36:51.848" v="212" actId="931"/>
          <ac:spMkLst>
            <pc:docMk/>
            <pc:sldMk cId="3047181062" sldId="292"/>
            <ac:spMk id="5" creationId="{A3C8B640-FE26-05A8-B7BB-DF8228A04A7A}"/>
          </ac:spMkLst>
        </pc:spChg>
        <pc:picChg chg="del">
          <ac:chgData name="salma ramy" userId="168f8186ccb6332e" providerId="LiveId" clId="{32793AF3-DE56-4A11-95CD-0A3F7650D664}" dt="2023-05-22T07:36:45.303" v="211" actId="478"/>
          <ac:picMkLst>
            <pc:docMk/>
            <pc:sldMk cId="3047181062" sldId="292"/>
            <ac:picMk id="7" creationId="{20A5DA6D-036D-5454-4FB9-FE8E95097256}"/>
          </ac:picMkLst>
        </pc:picChg>
        <pc:picChg chg="add mod">
          <ac:chgData name="salma ramy" userId="168f8186ccb6332e" providerId="LiveId" clId="{32793AF3-DE56-4A11-95CD-0A3F7650D664}" dt="2023-05-22T07:37:05.587" v="216" actId="14100"/>
          <ac:picMkLst>
            <pc:docMk/>
            <pc:sldMk cId="3047181062" sldId="292"/>
            <ac:picMk id="8" creationId="{749BBDC9-9D73-D6F6-FE04-D5047B56C011}"/>
          </ac:picMkLst>
        </pc:picChg>
      </pc:sldChg>
      <pc:sldChg chg="new del">
        <pc:chgData name="salma ramy" userId="168f8186ccb6332e" providerId="LiveId" clId="{32793AF3-DE56-4A11-95CD-0A3F7650D664}" dt="2023-05-22T07:42:19.963" v="347" actId="47"/>
        <pc:sldMkLst>
          <pc:docMk/>
          <pc:sldMk cId="118396043" sldId="293"/>
        </pc:sldMkLst>
      </pc:sldChg>
      <pc:sldChg chg="delSp modSp new mod">
        <pc:chgData name="salma ramy" userId="168f8186ccb6332e" providerId="LiveId" clId="{32793AF3-DE56-4A11-95CD-0A3F7650D664}" dt="2023-05-22T07:42:59.137" v="367" actId="478"/>
        <pc:sldMkLst>
          <pc:docMk/>
          <pc:sldMk cId="3070541478" sldId="293"/>
        </pc:sldMkLst>
        <pc:spChg chg="mod">
          <ac:chgData name="salma ramy" userId="168f8186ccb6332e" providerId="LiveId" clId="{32793AF3-DE56-4A11-95CD-0A3F7650D664}" dt="2023-05-22T07:42:50.030" v="365" actId="255"/>
          <ac:spMkLst>
            <pc:docMk/>
            <pc:sldMk cId="3070541478" sldId="293"/>
            <ac:spMk id="2" creationId="{59BEE9F6-0D73-5DC2-0940-861356E299D5}"/>
          </ac:spMkLst>
        </pc:spChg>
        <pc:spChg chg="del">
          <ac:chgData name="salma ramy" userId="168f8186ccb6332e" providerId="LiveId" clId="{32793AF3-DE56-4A11-95CD-0A3F7650D664}" dt="2023-05-22T07:42:25.950" v="349" actId="478"/>
          <ac:spMkLst>
            <pc:docMk/>
            <pc:sldMk cId="3070541478" sldId="293"/>
            <ac:spMk id="3" creationId="{91F372D7-343D-EEFE-63C9-4413318B18F6}"/>
          </ac:spMkLst>
        </pc:spChg>
        <pc:spChg chg="del mod">
          <ac:chgData name="salma ramy" userId="168f8186ccb6332e" providerId="LiveId" clId="{32793AF3-DE56-4A11-95CD-0A3F7650D664}" dt="2023-05-22T07:42:59.137" v="367" actId="478"/>
          <ac:spMkLst>
            <pc:docMk/>
            <pc:sldMk cId="3070541478" sldId="293"/>
            <ac:spMk id="4" creationId="{52D1CCE1-1772-08CD-47EE-A8B8705E5D7A}"/>
          </ac:spMkLst>
        </pc:spChg>
      </pc:sldChg>
      <pc:sldChg chg="modSp new del mod">
        <pc:chgData name="salma ramy" userId="168f8186ccb6332e" providerId="LiveId" clId="{32793AF3-DE56-4A11-95CD-0A3F7650D664}" dt="2023-05-22T07:48:19.688" v="374" actId="47"/>
        <pc:sldMkLst>
          <pc:docMk/>
          <pc:sldMk cId="538805556" sldId="294"/>
        </pc:sldMkLst>
        <pc:spChg chg="mod">
          <ac:chgData name="salma ramy" userId="168f8186ccb6332e" providerId="LiveId" clId="{32793AF3-DE56-4A11-95CD-0A3F7650D664}" dt="2023-05-22T07:48:09.382" v="373" actId="20577"/>
          <ac:spMkLst>
            <pc:docMk/>
            <pc:sldMk cId="538805556" sldId="294"/>
            <ac:spMk id="2" creationId="{D3E6292A-8E29-3B57-8E31-03A2EB60E3F6}"/>
          </ac:spMkLst>
        </pc:spChg>
      </pc:sldChg>
      <pc:sldChg chg="addSp delSp modSp new mod">
        <pc:chgData name="salma ramy" userId="168f8186ccb6332e" providerId="LiveId" clId="{32793AF3-DE56-4A11-95CD-0A3F7650D664}" dt="2023-05-22T08:05:18.073" v="978" actId="207"/>
        <pc:sldMkLst>
          <pc:docMk/>
          <pc:sldMk cId="1030911503" sldId="294"/>
        </pc:sldMkLst>
        <pc:spChg chg="mod">
          <ac:chgData name="salma ramy" userId="168f8186ccb6332e" providerId="LiveId" clId="{32793AF3-DE56-4A11-95CD-0A3F7650D664}" dt="2023-05-22T07:48:38.134" v="382" actId="20577"/>
          <ac:spMkLst>
            <pc:docMk/>
            <pc:sldMk cId="1030911503" sldId="294"/>
            <ac:spMk id="2" creationId="{7B765FE1-7D83-02DE-214C-CF2C9B8E6E79}"/>
          </ac:spMkLst>
        </pc:spChg>
        <pc:spChg chg="mod">
          <ac:chgData name="salma ramy" userId="168f8186ccb6332e" providerId="LiveId" clId="{32793AF3-DE56-4A11-95CD-0A3F7650D664}" dt="2023-05-22T08:05:18.073" v="978" actId="207"/>
          <ac:spMkLst>
            <pc:docMk/>
            <pc:sldMk cId="1030911503" sldId="294"/>
            <ac:spMk id="3" creationId="{04A5E866-8902-A7A4-973C-7A687001A6B9}"/>
          </ac:spMkLst>
        </pc:spChg>
        <pc:spChg chg="add del">
          <ac:chgData name="salma ramy" userId="168f8186ccb6332e" providerId="LiveId" clId="{32793AF3-DE56-4A11-95CD-0A3F7650D664}" dt="2023-05-22T07:49:21.445" v="424"/>
          <ac:spMkLst>
            <pc:docMk/>
            <pc:sldMk cId="1030911503" sldId="294"/>
            <ac:spMk id="4" creationId="{F84B030F-3FF3-1620-B8CE-B989D3226C0B}"/>
          </ac:spMkLst>
        </pc:spChg>
        <pc:spChg chg="add mod">
          <ac:chgData name="salma ramy" userId="168f8186ccb6332e" providerId="LiveId" clId="{32793AF3-DE56-4A11-95CD-0A3F7650D664}" dt="2023-05-22T08:05:03.699" v="974" actId="207"/>
          <ac:spMkLst>
            <pc:docMk/>
            <pc:sldMk cId="1030911503" sldId="294"/>
            <ac:spMk id="5" creationId="{A5E14150-AAB4-AC93-2EC3-7EE6A2CFBB6F}"/>
          </ac:spMkLst>
        </pc:spChg>
      </pc:sldChg>
      <pc:sldChg chg="new del">
        <pc:chgData name="salma ramy" userId="168f8186ccb6332e" providerId="LiveId" clId="{32793AF3-DE56-4A11-95CD-0A3F7650D664}" dt="2023-05-22T07:48:23.713" v="376" actId="47"/>
        <pc:sldMkLst>
          <pc:docMk/>
          <pc:sldMk cId="2460452821" sldId="294"/>
        </pc:sldMkLst>
      </pc:sldChg>
      <pc:sldChg chg="delSp modSp new mod">
        <pc:chgData name="salma ramy" userId="168f8186ccb6332e" providerId="LiveId" clId="{32793AF3-DE56-4A11-95CD-0A3F7650D664}" dt="2023-05-22T08:06:42.878" v="993" actId="207"/>
        <pc:sldMkLst>
          <pc:docMk/>
          <pc:sldMk cId="965845277" sldId="295"/>
        </pc:sldMkLst>
        <pc:spChg chg="mod">
          <ac:chgData name="salma ramy" userId="168f8186ccb6332e" providerId="LiveId" clId="{32793AF3-DE56-4A11-95CD-0A3F7650D664}" dt="2023-05-22T08:06:42.878" v="993" actId="207"/>
          <ac:spMkLst>
            <pc:docMk/>
            <pc:sldMk cId="965845277" sldId="295"/>
            <ac:spMk id="2" creationId="{12D8AB14-2002-89E8-0EA7-14F9674314D2}"/>
          </ac:spMkLst>
        </pc:spChg>
        <pc:spChg chg="del">
          <ac:chgData name="salma ramy" userId="168f8186ccb6332e" providerId="LiveId" clId="{32793AF3-DE56-4A11-95CD-0A3F7650D664}" dt="2023-05-22T08:06:08.703" v="982" actId="478"/>
          <ac:spMkLst>
            <pc:docMk/>
            <pc:sldMk cId="965845277" sldId="295"/>
            <ac:spMk id="3" creationId="{D321F76A-5469-F004-AAE2-0AB2D72A7804}"/>
          </ac:spMkLst>
        </pc:spChg>
      </pc:sldChg>
      <pc:sldChg chg="new del">
        <pc:chgData name="salma ramy" userId="168f8186ccb6332e" providerId="LiveId" clId="{32793AF3-DE56-4A11-95CD-0A3F7650D664}" dt="2023-05-22T08:05:58.315" v="980" actId="47"/>
        <pc:sldMkLst>
          <pc:docMk/>
          <pc:sldMk cId="3271015821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5/22/2023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5/22/2023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5/22/2023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5/22/2023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5/22/2023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Home Loan Approval Prediction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E381-5424-2C30-802E-0EC42F09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1331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26D2-2125-9F8D-39D3-59925100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481781"/>
            <a:ext cx="9601200" cy="530941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Apply statistics functions to explore numerical attributes using :</a:t>
            </a:r>
          </a:p>
          <a:p>
            <a:pPr marL="0" indent="0">
              <a:buSzPct val="80000"/>
              <a:buNone/>
            </a:pPr>
            <a:r>
              <a:rPr lang="en-US" dirty="0"/>
              <a:t>      - describe() function that calculate mean, standard deviation, min and max value </a:t>
            </a:r>
          </a:p>
          <a:p>
            <a:pPr marL="0" indent="0">
              <a:buSzPct val="80000"/>
              <a:buNone/>
            </a:pPr>
            <a:r>
              <a:rPr lang="en-US" dirty="0"/>
              <a:t>        and other measures.</a:t>
            </a:r>
          </a:p>
          <a:p>
            <a:pPr marL="0" indent="0">
              <a:buSzPct val="80000"/>
              <a:buNone/>
            </a:pPr>
            <a:r>
              <a:rPr lang="en-US" dirty="0"/>
              <a:t>      - median()                   - mode()                     - var()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/>
              <a:t>Apply value_counts() function for categorical attributes that count number of each distinct value in it. </a:t>
            </a:r>
          </a:p>
        </p:txBody>
      </p:sp>
    </p:spTree>
    <p:extLst>
      <p:ext uri="{BB962C8B-B14F-4D97-AF65-F5344CB8AC3E}">
        <p14:creationId xmlns:p14="http://schemas.microsoft.com/office/powerpoint/2010/main" val="274311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0E44-0CAC-8D3C-0155-46DA9EF9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6423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232E-3041-A399-0809-746EB0A4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Data Distribution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4B6F-A8D5-E096-E17E-900374DB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Using Histogram.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</a:t>
            </a:r>
            <a:r>
              <a:rPr lang="en-US" sz="1800" dirty="0">
                <a:sym typeface="Wingdings" panose="05000000000000000000" pitchFamily="2" charset="2"/>
              </a:rPr>
              <a:t>“ Right Skewed”                                             “Normal Distribution”</a:t>
            </a:r>
          </a:p>
        </p:txBody>
      </p:sp>
      <p:pic>
        <p:nvPicPr>
          <p:cNvPr id="6" name="Picture 5" descr="A picture containing diagram, plot, design&#10;&#10;Description automatically generated">
            <a:extLst>
              <a:ext uri="{FF2B5EF4-FFF2-40B4-BE49-F238E27FC236}">
                <a16:creationId xmlns:a16="http://schemas.microsoft.com/office/drawing/2014/main" id="{D317AD2A-6F6F-5F18-9811-575838750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9040"/>
            <a:ext cx="4800600" cy="2814319"/>
          </a:xfrm>
          <a:prstGeom prst="rect">
            <a:avLst/>
          </a:prstGeom>
        </p:spPr>
      </p:pic>
      <p:pic>
        <p:nvPicPr>
          <p:cNvPr id="9" name="Picture 8" descr="A picture containing diagram, plot, screenshot&#10;&#10;Description automatically generated">
            <a:extLst>
              <a:ext uri="{FF2B5EF4-FFF2-40B4-BE49-F238E27FC236}">
                <a16:creationId xmlns:a16="http://schemas.microsoft.com/office/drawing/2014/main" id="{52097308-D5F5-7E90-526C-4EFE8366B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9040"/>
            <a:ext cx="4800600" cy="281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30ED-9B47-F22B-3B74-838930E9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Some Categorical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5DAB-6968-5108-096E-D575BC818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859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Using pie chart.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“Credit_History”                                            “Married”</a:t>
            </a:r>
            <a:endParaRPr lang="en-US" dirty="0"/>
          </a:p>
        </p:txBody>
      </p:sp>
      <p:pic>
        <p:nvPicPr>
          <p:cNvPr id="6" name="Picture 5" descr="A picture containing diagram, circle, graphics, screenshot&#10;&#10;Description automatically generated">
            <a:extLst>
              <a:ext uri="{FF2B5EF4-FFF2-40B4-BE49-F238E27FC236}">
                <a16:creationId xmlns:a16="http://schemas.microsoft.com/office/drawing/2014/main" id="{2D9076BC-D893-BB85-A915-3DECF212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58064"/>
            <a:ext cx="3873910" cy="2794819"/>
          </a:xfrm>
          <a:prstGeom prst="rect">
            <a:avLst/>
          </a:prstGeom>
        </p:spPr>
      </p:pic>
      <p:pic>
        <p:nvPicPr>
          <p:cNvPr id="9" name="Picture 8" descr="A blue and orange pie chart&#10;&#10;Description automatically generated with medium confidence">
            <a:extLst>
              <a:ext uri="{FF2B5EF4-FFF2-40B4-BE49-F238E27FC236}">
                <a16:creationId xmlns:a16="http://schemas.microsoft.com/office/drawing/2014/main" id="{5F131CEC-023F-5E5A-2A13-37CB4189F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8063"/>
            <a:ext cx="3873910" cy="27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8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8E96-B303-054E-2F83-622615C9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Impact of Some Attributes on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ACEB-9964-9A3F-CFF4-35EB7340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9806"/>
            <a:ext cx="9601200" cy="44245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Using count plot.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Plots show that loan statues are nearly similar in this cases, so these attributes have </a:t>
            </a:r>
            <a:r>
              <a:rPr lang="en-US" dirty="0">
                <a:solidFill>
                  <a:srgbClr val="C00000"/>
                </a:solidFill>
              </a:rPr>
              <a:t>No huge impact </a:t>
            </a:r>
            <a:r>
              <a:rPr lang="en-US" dirty="0"/>
              <a:t>on loan status.</a:t>
            </a:r>
          </a:p>
        </p:txBody>
      </p:sp>
      <p:pic>
        <p:nvPicPr>
          <p:cNvPr id="6" name="Picture 5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3FD21E4E-566A-BC1E-C2B8-1A4BE8C1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0" y="2423160"/>
            <a:ext cx="3429000" cy="2571750"/>
          </a:xfrm>
          <a:prstGeom prst="rect">
            <a:avLst/>
          </a:prstGeom>
        </p:spPr>
      </p:pic>
      <p:pic>
        <p:nvPicPr>
          <p:cNvPr id="10" name="Picture 9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026B9275-CF90-687B-21E7-27563CEB4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680" y="2423160"/>
            <a:ext cx="3429000" cy="2571750"/>
          </a:xfrm>
          <a:prstGeom prst="rect">
            <a:avLst/>
          </a:prstGeom>
        </p:spPr>
      </p:pic>
      <p:pic>
        <p:nvPicPr>
          <p:cNvPr id="12" name="Picture 11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D16FD3A7-C90E-C139-869E-E5B7AD9CA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680" y="2423160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3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D8A4-AEEA-6858-622C-4887C0F0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Impact of Some Attributes on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48ED-AF0D-2007-058C-32ABC2CCF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2171700"/>
            <a:ext cx="4572000" cy="3619500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 Credit_History attribute.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Using count plot.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Observation :</a:t>
            </a:r>
          </a:p>
          <a:p>
            <a:pPr marL="0" indent="0">
              <a:buNone/>
            </a:pPr>
            <a:r>
              <a:rPr lang="en-US" dirty="0"/>
              <a:t>Plot show that the Loan approvals are more in case of Applicants having Credit History. </a:t>
            </a:r>
          </a:p>
          <a:p>
            <a:pPr marL="0" indent="0">
              <a:buNone/>
            </a:pPr>
            <a:r>
              <a:rPr lang="en-US" dirty="0"/>
              <a:t>So, this attribute </a:t>
            </a:r>
            <a:r>
              <a:rPr lang="en-US" dirty="0">
                <a:solidFill>
                  <a:srgbClr val="C00000"/>
                </a:solidFill>
              </a:rPr>
              <a:t>has significant impact </a:t>
            </a:r>
            <a:r>
              <a:rPr lang="en-US" dirty="0"/>
              <a:t>on Loan Status.</a:t>
            </a:r>
          </a:p>
        </p:txBody>
      </p:sp>
      <p:pic>
        <p:nvPicPr>
          <p:cNvPr id="7" name="Content Placeholder 6" descr="A graph of a credit history&#10;&#10;Description automatically generated with low confidence">
            <a:extLst>
              <a:ext uri="{FF2B5EF4-FFF2-40B4-BE49-F238E27FC236}">
                <a16:creationId xmlns:a16="http://schemas.microsoft.com/office/drawing/2014/main" id="{A980CF4C-AE08-16DC-21A2-767CC545BF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171700"/>
            <a:ext cx="4572000" cy="3429000"/>
          </a:xfrm>
        </p:spPr>
      </p:pic>
    </p:spTree>
    <p:extLst>
      <p:ext uri="{BB962C8B-B14F-4D97-AF65-F5344CB8AC3E}">
        <p14:creationId xmlns:p14="http://schemas.microsoft.com/office/powerpoint/2010/main" val="223877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D8A4-AEEA-6858-622C-4887C0F0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Property_area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48ED-AF0D-2007-058C-32ABC2CCFB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Using count plot.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Observation :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Highest number of loans are in </a:t>
            </a:r>
            <a:r>
              <a:rPr lang="en-US" dirty="0">
                <a:solidFill>
                  <a:srgbClr val="C00000"/>
                </a:solidFill>
              </a:rPr>
              <a:t>Semi-urban aera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Loan approval or rejection is nearly same in all three property areas, so this </a:t>
            </a:r>
            <a:r>
              <a:rPr lang="en-US" dirty="0"/>
              <a:t>attribute has </a:t>
            </a:r>
            <a:r>
              <a:rPr lang="en-US" dirty="0">
                <a:solidFill>
                  <a:srgbClr val="C00000"/>
                </a:solidFill>
              </a:rPr>
              <a:t>No huge impact </a:t>
            </a:r>
            <a:r>
              <a:rPr lang="en-US" dirty="0"/>
              <a:t>on loan status.</a:t>
            </a:r>
          </a:p>
          <a:p>
            <a:pPr marL="0" indent="0">
              <a:buClr>
                <a:schemeClr val="tx2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Content Placeholder 7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9ED6243C-B0F5-D81C-94FA-4A4EFC485F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171700"/>
            <a:ext cx="4572000" cy="3429000"/>
          </a:xfrm>
        </p:spPr>
      </p:pic>
    </p:spTree>
    <p:extLst>
      <p:ext uri="{BB962C8B-B14F-4D97-AF65-F5344CB8AC3E}">
        <p14:creationId xmlns:p14="http://schemas.microsoft.com/office/powerpoint/2010/main" val="5054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3CF1-D713-4367-467A-EE3FA3BE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Area According To Applicant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29B5-F442-9F42-DC96-3D3345B4C1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Using density plot on property area and applicant income attributes.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Observation : </a:t>
            </a:r>
          </a:p>
          <a:p>
            <a:pPr marL="0" indent="0">
              <a:buNone/>
            </a:pPr>
            <a:r>
              <a:rPr lang="en-US" dirty="0"/>
              <a:t>It seems like high income applicants are more to chose </a:t>
            </a:r>
            <a:r>
              <a:rPr lang="en-US" u="sng" dirty="0">
                <a:solidFill>
                  <a:srgbClr val="FF0000"/>
                </a:solidFill>
              </a:rPr>
              <a:t>Urban</a:t>
            </a:r>
            <a:r>
              <a:rPr lang="en-US" dirty="0"/>
              <a:t> area followed by </a:t>
            </a:r>
            <a:r>
              <a:rPr lang="en-US" dirty="0">
                <a:solidFill>
                  <a:srgbClr val="FF0000"/>
                </a:solidFill>
              </a:rPr>
              <a:t>Semiurban</a:t>
            </a:r>
            <a:r>
              <a:rPr lang="en-US" dirty="0"/>
              <a:t> then </a:t>
            </a:r>
            <a:r>
              <a:rPr lang="en-US" dirty="0">
                <a:solidFill>
                  <a:srgbClr val="FF0000"/>
                </a:solidFill>
              </a:rPr>
              <a:t>Rural area.</a:t>
            </a:r>
          </a:p>
        </p:txBody>
      </p:sp>
      <p:pic>
        <p:nvPicPr>
          <p:cNvPr id="8" name="Content Placeholder 7" descr="A picture containing text, diagram, plot, screenshot&#10;&#10;Description automatically generated">
            <a:extLst>
              <a:ext uri="{FF2B5EF4-FFF2-40B4-BE49-F238E27FC236}">
                <a16:creationId xmlns:a16="http://schemas.microsoft.com/office/drawing/2014/main" id="{E3E47C2E-2CAA-BB20-23D6-FA6E318064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009353"/>
            <a:ext cx="4572000" cy="3753694"/>
          </a:xfrm>
        </p:spPr>
      </p:pic>
    </p:spTree>
    <p:extLst>
      <p:ext uri="{BB962C8B-B14F-4D97-AF65-F5344CB8AC3E}">
        <p14:creationId xmlns:p14="http://schemas.microsoft.com/office/powerpoint/2010/main" val="17568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95A3-CAEE-6E71-DF36-AA887C75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Impact of Income on Loan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C0D75-E2FF-C3DB-B762-CC8788CF7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Using Scatter plot on applicant income and loan amount attributes grouped by property area.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Observation :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dirty="0">
                <a:sym typeface="Wingdings" panose="05000000000000000000" pitchFamily="2" charset="2"/>
              </a:rPr>
              <a:t>The approved loan amount is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increasing</a:t>
            </a:r>
            <a:r>
              <a:rPr lang="en-US" dirty="0">
                <a:sym typeface="Wingdings" panose="05000000000000000000" pitchFamily="2" charset="2"/>
              </a:rPr>
              <a:t> with increase in the Income of applicant.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9BFE89-1876-4AD7-64D8-0CAA8531D3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171700"/>
            <a:ext cx="4572000" cy="3429000"/>
          </a:xfrm>
        </p:spPr>
      </p:pic>
    </p:spTree>
    <p:extLst>
      <p:ext uri="{BB962C8B-B14F-4D97-AF65-F5344CB8AC3E}">
        <p14:creationId xmlns:p14="http://schemas.microsoft.com/office/powerpoint/2010/main" val="390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Company which deals in all home loans wants to automate the loan eligibility process (real-time) based on customer detail provided while filling out the online application form.</a:t>
            </a:r>
          </a:p>
          <a:p>
            <a:pPr>
              <a:lnSpc>
                <a:spcPct val="150000"/>
              </a:lnSpc>
            </a:pPr>
            <a:r>
              <a:rPr lang="en-US" dirty="0"/>
              <a:t>These details are Gender, Marital Status, Education, Number of Dependents, Income, Loan Amount, Credit History and others.</a:t>
            </a:r>
          </a:p>
          <a:p>
            <a:pPr>
              <a:lnSpc>
                <a:spcPct val="150000"/>
              </a:lnSpc>
            </a:pPr>
            <a:r>
              <a:rPr lang="en-US" dirty="0"/>
              <a:t>Our project objective is to predict Loan Statues based on applicant data.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F32C-5570-7382-0C29-EF252DB8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Relationships Between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83BA-A97A-C218-3F31-E377BE003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2975" y="1981199"/>
            <a:ext cx="4933026" cy="41976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By applying correlation, visualize using heat map.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Observation : 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There is strong positive correlation between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dirty="0"/>
              <a:t>- (Applicant_Income, loan_Amount(0.36)) - (Credit_History, Loan_Status(0.34))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There is negative strong correlation between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dirty="0"/>
              <a:t>- (Applicant_Income, Coapplicant_Income (-0.37))</a:t>
            </a:r>
          </a:p>
        </p:txBody>
      </p:sp>
      <p:pic>
        <p:nvPicPr>
          <p:cNvPr id="8" name="Content Placeholder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49BBDC9-9D73-D6F6-FE04-D5047B56C0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1981199"/>
            <a:ext cx="4572000" cy="3105706"/>
          </a:xfrm>
        </p:spPr>
      </p:pic>
    </p:spTree>
    <p:extLst>
      <p:ext uri="{BB962C8B-B14F-4D97-AF65-F5344CB8AC3E}">
        <p14:creationId xmlns:p14="http://schemas.microsoft.com/office/powerpoint/2010/main" val="30471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E9F6-0D73-5DC2-0940-861356E2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7054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5FE1-7D83-02DE-214C-CF2C9B8E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E866-8902-A7A4-973C-7A687001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data to train and test using train_test_split() function with test size 30%.</a:t>
            </a:r>
          </a:p>
          <a:p>
            <a:r>
              <a:rPr lang="en-US" dirty="0"/>
              <a:t>We tried 4 different classification algorithms by first creating the model then fit() it to our training data, then we predict() our test data and check model efficiency by calculating accuracy_score().</a:t>
            </a:r>
          </a:p>
          <a:p>
            <a:r>
              <a:rPr lang="en-US" dirty="0"/>
              <a:t>Then we check model efficiency by calculating accuracy_score() and results was as follow 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So</a:t>
            </a:r>
            <a:r>
              <a:rPr lang="en-US" dirty="0">
                <a:solidFill>
                  <a:srgbClr val="FF0000"/>
                </a:solidFill>
              </a:rPr>
              <a:t> Random Forest classifier </a:t>
            </a:r>
            <a:r>
              <a:rPr lang="en-US" dirty="0"/>
              <a:t>is the best classifier.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4150-AAB4-AC93-2EC3-7EE6A2CFBB6F}"/>
              </a:ext>
            </a:extLst>
          </p:cNvPr>
          <p:cNvSpPr txBox="1"/>
          <p:nvPr/>
        </p:nvSpPr>
        <p:spPr>
          <a:xfrm>
            <a:off x="1597981" y="4205796"/>
            <a:ext cx="9298619" cy="64633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KNN classifier scored 73.23%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Random Forest classifier scored </a:t>
            </a:r>
            <a:r>
              <a:rPr lang="en-US" dirty="0">
                <a:solidFill>
                  <a:srgbClr val="FF0000"/>
                </a:solidFill>
              </a:rPr>
              <a:t>76.05%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Decision Tree classifier scored 68.5%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Naïve Bayes classifier scored 69.9%</a:t>
            </a:r>
          </a:p>
        </p:txBody>
      </p:sp>
    </p:spTree>
    <p:extLst>
      <p:ext uri="{BB962C8B-B14F-4D97-AF65-F5344CB8AC3E}">
        <p14:creationId xmlns:p14="http://schemas.microsoft.com/office/powerpoint/2010/main" val="103091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AB14-2002-89E8-0EA7-14F967431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58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6B2F5-36A9-8B86-FCC0-B0257858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E25441-1166-E468-F2A3-16AA682DB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957308"/>
          </a:xfrm>
        </p:spPr>
        <p:txBody>
          <a:bodyPr numCol="1"/>
          <a:lstStyle/>
          <a:p>
            <a:r>
              <a:rPr lang="en-US" dirty="0"/>
              <a:t>Dataset consists  of 1009 row, 13 attribute.</a:t>
            </a:r>
          </a:p>
          <a:p>
            <a:r>
              <a:rPr lang="en-US" dirty="0"/>
              <a:t>Attributes 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BBD63-E4D8-E4F2-68CE-E1D08028A04E}"/>
              </a:ext>
            </a:extLst>
          </p:cNvPr>
          <p:cNvSpPr txBox="1"/>
          <p:nvPr/>
        </p:nvSpPr>
        <p:spPr>
          <a:xfrm>
            <a:off x="1624614" y="3244334"/>
            <a:ext cx="9271986" cy="265784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Loan_ID : unique loan 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Married (yes/no).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Education (graduate/not graduate).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Applicant Income.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Loan Amount.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Credit_History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Loan_Status (yes/no) </a:t>
            </a:r>
            <a:r>
              <a:rPr lang="en-US" sz="1600" dirty="0">
                <a:sym typeface="Wingdings" panose="05000000000000000000" pitchFamily="2" charset="2"/>
              </a:rPr>
              <a:t>  </a:t>
            </a:r>
            <a:r>
              <a:rPr lang="en-US" sz="1600" u="sng" dirty="0">
                <a:solidFill>
                  <a:srgbClr val="C00000"/>
                </a:solidFill>
                <a:sym typeface="Wingdings" panose="05000000000000000000" pitchFamily="2" charset="2"/>
              </a:rPr>
              <a:t>target attribute</a:t>
            </a:r>
            <a:r>
              <a:rPr lang="en-US" sz="1600" dirty="0">
                <a:sym typeface="Wingdings" panose="05000000000000000000" pitchFamily="2" charset="2"/>
              </a:rPr>
              <a:t>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Gender (male/female).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Dependents : number of dependents.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Self-Employed (yes/no).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Coapplicant Income.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Loan_Amount_Term : term of loan in months.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Property_Area (Urban, Semiurban, Rural).</a:t>
            </a:r>
          </a:p>
        </p:txBody>
      </p:sp>
    </p:spTree>
    <p:extLst>
      <p:ext uri="{BB962C8B-B14F-4D97-AF65-F5344CB8AC3E}">
        <p14:creationId xmlns:p14="http://schemas.microsoft.com/office/powerpoint/2010/main" val="20363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9FBC35-4987-EB12-B95C-29B3D628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Preprocessing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0053-5357-4032-8495-1DEE91C7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duplicates.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 encoding.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scaling (Normalization).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 and remove outliers.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3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DF72-1340-94A8-1E9B-9E9199CC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D9F2E-3592-20DA-3E24-236ACDE61C8A}"/>
              </a:ext>
            </a:extLst>
          </p:cNvPr>
          <p:cNvSpPr txBox="1"/>
          <p:nvPr/>
        </p:nvSpPr>
        <p:spPr>
          <a:xfrm>
            <a:off x="1295400" y="1766656"/>
            <a:ext cx="9601200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First count missing values using isna() and sum() functions then replace it applying suitable technique using function fillna().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     - fill with mean for numerical data.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     - fill with mode for categorical data.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D76067-425F-093D-68B0-98FB482D4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79320" b="4725"/>
          <a:stretch/>
        </p:blipFill>
        <p:spPr>
          <a:xfrm>
            <a:off x="7812350" y="2707651"/>
            <a:ext cx="2521258" cy="31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DF72-1340-94A8-1E9B-9E9199CC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Duplicated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5ECE0-FCDA-189E-FCA5-3EF36063B877}"/>
              </a:ext>
            </a:extLst>
          </p:cNvPr>
          <p:cNvSpPr txBox="1"/>
          <p:nvPr/>
        </p:nvSpPr>
        <p:spPr>
          <a:xfrm>
            <a:off x="1295400" y="1877058"/>
            <a:ext cx="8247552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Using duplicated() function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ym typeface="Wingdings" panose="05000000000000000000" pitchFamily="2" charset="2"/>
              </a:rPr>
              <a:t>      There was 27 duplicated rows.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ym typeface="Wingdings" panose="05000000000000000000" pitchFamily="2" charset="2"/>
              </a:rPr>
              <a:t>       Drop them using drop_dublicates().</a:t>
            </a:r>
            <a:endParaRPr lang="en-US" dirty="0"/>
          </a:p>
        </p:txBody>
      </p:sp>
      <p:pic>
        <p:nvPicPr>
          <p:cNvPr id="4" name="Picture 3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5A194A6A-5D70-6B1C-71F7-E941401EF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21" r="78272" b="4798"/>
          <a:stretch/>
        </p:blipFill>
        <p:spPr>
          <a:xfrm>
            <a:off x="7341833" y="2587220"/>
            <a:ext cx="2649048" cy="321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3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5173-EC33-327F-E1A5-292F7D0F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34911"/>
            <a:ext cx="9601200" cy="1142385"/>
          </a:xfrm>
        </p:spPr>
        <p:txBody>
          <a:bodyPr/>
          <a:lstStyle/>
          <a:p>
            <a:r>
              <a:rPr lang="en-US" dirty="0"/>
              <a:t>Category Encoding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D2AE-39F7-CE3A-3E8D-CD6ED060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14238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Applying encoding to categorical attributes to make it easier to deal with it by converting to numerical values using replace() function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655167-9B22-6799-99E7-D60247940C36}"/>
              </a:ext>
            </a:extLst>
          </p:cNvPr>
          <p:cNvSpPr txBox="1">
            <a:spLocks/>
          </p:cNvSpPr>
          <p:nvPr/>
        </p:nvSpPr>
        <p:spPr>
          <a:xfrm>
            <a:off x="1295400" y="3080878"/>
            <a:ext cx="9601200" cy="1030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 Scaling ( Normalization)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7FDC2-DBA6-B926-E7CC-B8BAB4D4BA6A}"/>
              </a:ext>
            </a:extLst>
          </p:cNvPr>
          <p:cNvSpPr txBox="1"/>
          <p:nvPr/>
        </p:nvSpPr>
        <p:spPr>
          <a:xfrm>
            <a:off x="1295401" y="4316361"/>
            <a:ext cx="960120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 We applied Min_Max scaler to scale numerical attributes to specific range [0.0, 1.0] to provide better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7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CEEB-8A32-812F-E6DF-BE908619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Outlier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A91D-022B-232C-AEF0-B26BCD91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Visualize data using box plot to show if there is outlier.</a:t>
            </a:r>
            <a:endParaRPr lang="en-US" dirty="0"/>
          </a:p>
        </p:txBody>
      </p:sp>
      <p:pic>
        <p:nvPicPr>
          <p:cNvPr id="6" name="Picture 5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E309A76D-8D64-E7F9-384E-B75D1BE9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2857500"/>
            <a:ext cx="2743200" cy="2057400"/>
          </a:xfrm>
          <a:prstGeom prst="rect">
            <a:avLst/>
          </a:prstGeom>
        </p:spPr>
      </p:pic>
      <p:pic>
        <p:nvPicPr>
          <p:cNvPr id="10" name="Picture 9" descr="A picture containing text, screenshot, number, line&#10;&#10;Description automatically generated">
            <a:extLst>
              <a:ext uri="{FF2B5EF4-FFF2-40B4-BE49-F238E27FC236}">
                <a16:creationId xmlns:a16="http://schemas.microsoft.com/office/drawing/2014/main" id="{D0557352-E127-19A7-238F-82846B4FF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940" y="2857500"/>
            <a:ext cx="2743200" cy="2057400"/>
          </a:xfrm>
          <a:prstGeom prst="rect">
            <a:avLst/>
          </a:prstGeom>
        </p:spPr>
      </p:pic>
      <p:pic>
        <p:nvPicPr>
          <p:cNvPr id="13" name="Picture 12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A16831F7-8475-3D77-74A7-DF22B1BF6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57500"/>
            <a:ext cx="2743200" cy="2057400"/>
          </a:xfrm>
          <a:prstGeom prst="rect">
            <a:avLst/>
          </a:prstGeom>
        </p:spPr>
      </p:pic>
      <p:pic>
        <p:nvPicPr>
          <p:cNvPr id="15" name="Picture 1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36F8B6DD-1FE9-6415-AD8D-7F510EEE9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920" y="2857500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7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15B3-2386-51B3-3804-E28BA797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outlier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8054-EC74-06FC-979F-CE3E29FC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Removing by applying this formula 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(Q3 + 1.5 * IQR) &lt; outlier &lt; (Q1 - 1.5 * IQR)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Data after removing outlier </a:t>
            </a:r>
          </a:p>
        </p:txBody>
      </p:sp>
      <p:pic>
        <p:nvPicPr>
          <p:cNvPr id="6" name="Picture 5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4E572762-B971-F4B2-E6DF-B643429B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429000"/>
            <a:ext cx="2743200" cy="2057400"/>
          </a:xfrm>
          <a:prstGeom prst="rect">
            <a:avLst/>
          </a:prstGeom>
        </p:spPr>
      </p:pic>
      <p:pic>
        <p:nvPicPr>
          <p:cNvPr id="10" name="Picture 9" descr="A graph with a green line&#10;&#10;Description automatically generated with low confidence">
            <a:extLst>
              <a:ext uri="{FF2B5EF4-FFF2-40B4-BE49-F238E27FC236}">
                <a16:creationId xmlns:a16="http://schemas.microsoft.com/office/drawing/2014/main" id="{8D9DD775-9458-C08E-60B2-3F40FF86F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3429000"/>
            <a:ext cx="2743200" cy="2057400"/>
          </a:xfrm>
          <a:prstGeom prst="rect">
            <a:avLst/>
          </a:prstGeom>
        </p:spPr>
      </p:pic>
      <p:pic>
        <p:nvPicPr>
          <p:cNvPr id="13" name="Picture 12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2A04ECA2-0A63-FF16-31A7-7A7FD7EB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3429000"/>
            <a:ext cx="2743200" cy="2057400"/>
          </a:xfrm>
          <a:prstGeom prst="rect">
            <a:avLst/>
          </a:prstGeom>
        </p:spPr>
      </p:pic>
      <p:pic>
        <p:nvPicPr>
          <p:cNvPr id="15" name="Picture 14" descr="A picture containing text, line, diagram, parallel&#10;&#10;Description automatically generated">
            <a:extLst>
              <a:ext uri="{FF2B5EF4-FFF2-40B4-BE49-F238E27FC236}">
                <a16:creationId xmlns:a16="http://schemas.microsoft.com/office/drawing/2014/main" id="{6232778C-A58B-413F-A6F3-1504B4DBE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20" y="3429000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7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908</TotalTime>
  <Words>836</Words>
  <Application>Microsoft Office PowerPoint</Application>
  <PresentationFormat>Widescreen</PresentationFormat>
  <Paragraphs>122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Wingdings</vt:lpstr>
      <vt:lpstr>zeitung</vt:lpstr>
      <vt:lpstr>Diamond Grid 16x9</vt:lpstr>
      <vt:lpstr>Home Loan Approval Prediction</vt:lpstr>
      <vt:lpstr>Problem Statement</vt:lpstr>
      <vt:lpstr>Dataset Description </vt:lpstr>
      <vt:lpstr>Data Preprocessing</vt:lpstr>
      <vt:lpstr>Handling Missing Values</vt:lpstr>
      <vt:lpstr>Check Duplicated</vt:lpstr>
      <vt:lpstr>Category Encoding </vt:lpstr>
      <vt:lpstr>Detect Outlier</vt:lpstr>
      <vt:lpstr>Remove outlier</vt:lpstr>
      <vt:lpstr>Summary Statistics</vt:lpstr>
      <vt:lpstr>PowerPoint Presentation</vt:lpstr>
      <vt:lpstr>Visualization</vt:lpstr>
      <vt:lpstr>Study Data Distribution  </vt:lpstr>
      <vt:lpstr>Visualize Some Categorical Data </vt:lpstr>
      <vt:lpstr>Study Impact of Some Attributes on Loan Status</vt:lpstr>
      <vt:lpstr>Study Impact of Some Attributes on Loan Status</vt:lpstr>
      <vt:lpstr>Study Property_area Attribute</vt:lpstr>
      <vt:lpstr>Study Area According To Applicant Income</vt:lpstr>
      <vt:lpstr>Study Impact of Income on Loan Amount</vt:lpstr>
      <vt:lpstr>Study Relationships Between Attributes</vt:lpstr>
      <vt:lpstr>Classification</vt:lpstr>
      <vt:lpstr>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Loan Approval Prediction</dc:title>
  <dc:creator>salma ramy</dc:creator>
  <cp:lastModifiedBy>salma ramy</cp:lastModifiedBy>
  <cp:revision>1</cp:revision>
  <dcterms:created xsi:type="dcterms:W3CDTF">2023-05-21T11:16:58Z</dcterms:created>
  <dcterms:modified xsi:type="dcterms:W3CDTF">2023-05-22T08:07:36Z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