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30" r:id="rId5"/>
    <p:sldId id="531" r:id="rId6"/>
    <p:sldId id="533" r:id="rId7"/>
    <p:sldId id="547" r:id="rId8"/>
    <p:sldId id="548" r:id="rId9"/>
    <p:sldId id="545" r:id="rId10"/>
    <p:sldId id="549" r:id="rId11"/>
    <p:sldId id="551" r:id="rId12"/>
    <p:sldId id="552" r:id="rId13"/>
    <p:sldId id="566" r:id="rId14"/>
    <p:sldId id="553" r:id="rId15"/>
    <p:sldId id="555" r:id="rId16"/>
    <p:sldId id="554" r:id="rId17"/>
    <p:sldId id="559" r:id="rId18"/>
    <p:sldId id="560" r:id="rId19"/>
    <p:sldId id="561" r:id="rId20"/>
    <p:sldId id="562" r:id="rId21"/>
    <p:sldId id="563" r:id="rId22"/>
    <p:sldId id="564" r:id="rId23"/>
    <p:sldId id="556" r:id="rId24"/>
    <p:sldId id="557" r:id="rId25"/>
    <p:sldId id="558" r:id="rId26"/>
    <p:sldId id="550" r:id="rId27"/>
    <p:sldId id="565" r:id="rId28"/>
    <p:sldId id="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  <a:br>
              <a:rPr lang="en-US" dirty="0"/>
            </a:br>
            <a:r>
              <a:rPr lang="en-US" dirty="0"/>
              <a:t> File-Server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CSCI315 Operating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 Ahmed 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Nokrashy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Lecture - 03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14D4-0EC5-5C31-C4CD-CD5F8C005283}"/>
              </a:ext>
            </a:extLst>
          </p:cNvPr>
          <p:cNvSpPr txBox="1"/>
          <p:nvPr/>
        </p:nvSpPr>
        <p:spPr>
          <a:xfrm>
            <a:off x="0" y="5840361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Salma Hesham Salem 211000069</a:t>
            </a:r>
          </a:p>
          <a:p>
            <a:r>
              <a:rPr lang="en-US" sz="1200" dirty="0"/>
              <a:t>Omar El Sayed 211000093</a:t>
            </a:r>
          </a:p>
          <a:p>
            <a:r>
              <a:rPr lang="en-US" sz="1200" dirty="0"/>
              <a:t>Ziad Maher 211001772</a:t>
            </a:r>
          </a:p>
          <a:p>
            <a:r>
              <a:rPr lang="en-US" sz="1200" dirty="0"/>
              <a:t>Khadija Nasser El </a:t>
            </a:r>
            <a:r>
              <a:rPr lang="en-US" sz="1200" dirty="0" err="1"/>
              <a:t>Tarabeshy</a:t>
            </a:r>
            <a:r>
              <a:rPr lang="en-US" sz="1200" dirty="0"/>
              <a:t> 211000738</a:t>
            </a:r>
          </a:p>
          <a:p>
            <a:r>
              <a:rPr lang="en-US" sz="1200" dirty="0"/>
              <a:t>Malak Mohamed El Samman 211001045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D071-7DCC-0F9B-4EEB-7347F2BC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BACB-E5C5-CCA0-2095-C4BD698B1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5435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CFF7A-E3DC-076F-9F7C-F2292D15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7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944E7-8C82-BCDB-CEAF-2E43E140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1679620"/>
            <a:ext cx="12192000" cy="52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BBC07-99CF-DF31-4E08-5EC1777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45"/>
            <a:ext cx="12192000" cy="4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4090A-6BA9-5F27-9921-C475425C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45"/>
            <a:ext cx="12192000" cy="4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7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9879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415793-D612-8792-4853-636CC272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94906-C61A-3970-D405-D3B14C2B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53470-A085-7547-0417-85377FBC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0"/>
            <a:ext cx="10049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0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6F7A2-B6E1-3857-CEBC-0106DC0F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26D42-B51A-8F08-4AAA-1562349D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21E17-51A4-12CB-720C-3C8480B1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0"/>
            <a:ext cx="10386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119-7CF5-0212-A0B1-156D6F5F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39FD-C73B-7A65-5F06-5797281F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5761-A8DD-0BAA-216D-85D4EC32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5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10E49-45A8-F662-5239-9CFFE9B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94D36-E409-9183-DEF8-BD00F7DC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04"/>
            <a:ext cx="12192000" cy="6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692EB-DFC6-6F71-CFFF-8B70D98E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8310B-4195-8492-49C4-A50E5E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26C0-0584-3274-5FA2-01E05653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8" y="722376"/>
            <a:ext cx="10939615" cy="50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Flowchart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8490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96C8B-76B9-C6B9-BADC-399D9A02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745ED-7E67-03E1-C4A4-EDCE097B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D0DB-85ED-5574-CAFA-BE0721DE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46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85F7D-403F-38A0-FACE-DB905D07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24" y="0"/>
            <a:ext cx="855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23308-7EC8-D90F-E456-4EA125E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0FAED-CFFF-4CD7-D071-9BEBC785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6E9C-B910-E36B-52D6-A152CAAE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566928"/>
            <a:ext cx="10317015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ADA-5C7A-F543-921F-69484B9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1862819"/>
            <a:ext cx="9144000" cy="1069848"/>
          </a:xfrm>
        </p:spPr>
        <p:txBody>
          <a:bodyPr/>
          <a:lstStyle/>
          <a:p>
            <a:r>
              <a:rPr lang="en-US" dirty="0"/>
              <a:t>Program output</a:t>
            </a:r>
          </a:p>
        </p:txBody>
      </p:sp>
    </p:spTree>
    <p:extLst>
      <p:ext uri="{BB962C8B-B14F-4D97-AF65-F5344CB8AC3E}">
        <p14:creationId xmlns:p14="http://schemas.microsoft.com/office/powerpoint/2010/main" val="345798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1655B-406C-0821-A9D2-8C4DCF2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45FDF-7910-B56A-496B-BA509856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158F7-A815-5A34-4CF9-F4023E0C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397380"/>
            <a:ext cx="12192000" cy="37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74" y="2862662"/>
            <a:ext cx="6567949" cy="1630680"/>
          </a:xfrm>
          <a:solidFill>
            <a:schemeClr val="accent3">
              <a:lumMod val="25000"/>
            </a:schemeClr>
          </a:solidFill>
        </p:spPr>
        <p:txBody>
          <a:bodyPr/>
          <a:lstStyle/>
          <a:p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</a:t>
            </a:r>
            <a:b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YOU </a:t>
            </a: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243" y="3429000"/>
            <a:ext cx="7735824" cy="1133856"/>
          </a:xfrm>
        </p:spPr>
        <p:txBody>
          <a:bodyPr/>
          <a:lstStyle/>
          <a:p>
            <a:r>
              <a:rPr lang="en-US" dirty="0"/>
              <a:t>Efficient file management is essential in the digital world. File servers allow network users to access, share, and manage files. Traditional servers struggle with high demand, but multi-threaded servers handle concurrent access better. This project aims to develop a Java-based multi-threaded file server to manage simultaneous read and write operations while ensuring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DAE087-CA4F-8156-BA68-BB0D2B2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CACEB-4AF6-C231-A329-42D9FF9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Operating Systems: Threads">
            <a:extLst>
              <a:ext uri="{FF2B5EF4-FFF2-40B4-BE49-F238E27FC236}">
                <a16:creationId xmlns:a16="http://schemas.microsoft.com/office/drawing/2014/main" id="{F1B98690-2AF4-5752-D24A-B6CAE96A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16661"/>
            <a:ext cx="11862816" cy="68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5574B-BD3F-226C-2940-419D3C6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C60CC-6F16-13CA-8054-9A24D6D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Multithreaded Servers">
            <a:extLst>
              <a:ext uri="{FF2B5EF4-FFF2-40B4-BE49-F238E27FC236}">
                <a16:creationId xmlns:a16="http://schemas.microsoft.com/office/drawing/2014/main" id="{6210FF72-6689-C1A8-516F-D326A44F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00"/>
            <a:ext cx="12192000" cy="62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Docu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8931" y="2975300"/>
            <a:ext cx="713074" cy="713074"/>
          </a:xfrm>
        </p:spPr>
      </p:pic>
      <p:pic>
        <p:nvPicPr>
          <p:cNvPr id="86" name="Picture Placeholder 85" descr="Scribble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05117" y="3020941"/>
            <a:ext cx="621792" cy="621792"/>
          </a:xfrm>
        </p:spPr>
      </p:pic>
      <p:pic>
        <p:nvPicPr>
          <p:cNvPr id="87" name="Picture Placeholder 86" descr="Key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06741" y="3009831"/>
            <a:ext cx="621792" cy="621792"/>
          </a:xfrm>
        </p:spPr>
      </p:pic>
      <p:pic>
        <p:nvPicPr>
          <p:cNvPr id="88" name="Picture Placeholder 87" descr="Syncing cloud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46207" y="3020941"/>
            <a:ext cx="621792" cy="621792"/>
          </a:xfrm>
        </p:spPr>
      </p:pic>
      <p:pic>
        <p:nvPicPr>
          <p:cNvPr id="90" name="Picture Placeholder 89" descr="Double Tap Gesture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347831" y="3026864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24632"/>
            <a:ext cx="1362456" cy="466344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Write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Access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500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Sync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GUI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C0C-1748-C0BE-E542-0D109310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0"/>
            <a:ext cx="9144000" cy="1069848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E1C3C-689D-AA98-F7BC-0F363846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693"/>
            <a:ext cx="12192000" cy="1496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5CF6D-647B-4442-601B-E0931F47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3750463"/>
            <a:ext cx="12192000" cy="2060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78697-D5D0-3313-88A3-AF0F634841D9}"/>
              </a:ext>
            </a:extLst>
          </p:cNvPr>
          <p:cNvSpPr txBox="1"/>
          <p:nvPr/>
        </p:nvSpPr>
        <p:spPr>
          <a:xfrm>
            <a:off x="5565058" y="862030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879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1F01-7E44-F079-11FF-5538D7348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DE9D-1FB3-7E68-8D87-63EBF1C2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86009-1BF3-347E-3A2B-F6B0B2AE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260"/>
            <a:ext cx="12192000" cy="6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C68CD-6F1A-13CC-FC2D-BEB8D818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12"/>
            <a:ext cx="12192000" cy="50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1169</TotalTime>
  <Words>191</Words>
  <Application>Microsoft Office PowerPoint</Application>
  <PresentationFormat>Widescreen</PresentationFormat>
  <Paragraphs>58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Multi-Threaded  File-Server</vt:lpstr>
      <vt:lpstr>CONTENTS</vt:lpstr>
      <vt:lpstr>INTRODUCTION</vt:lpstr>
      <vt:lpstr>PowerPoint Presentation</vt:lpstr>
      <vt:lpstr>PowerPoint Presentation</vt:lpstr>
      <vt:lpstr>Program FEATURES</vt:lpstr>
      <vt:lpstr>FLowCHARt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Review</vt:lpstr>
      <vt:lpstr>PowerPoint Presentation</vt:lpstr>
      <vt:lpstr>PowerPoint Presentation</vt:lpstr>
      <vt:lpstr>Program output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 File-Server</dc:title>
  <dc:creator>salma hesham ahmedsalem</dc:creator>
  <cp:lastModifiedBy>salma hesham ahmedsalem</cp:lastModifiedBy>
  <cp:revision>3</cp:revision>
  <dcterms:created xsi:type="dcterms:W3CDTF">2024-05-15T23:48:30Z</dcterms:created>
  <dcterms:modified xsi:type="dcterms:W3CDTF">2024-05-17T13:19:27Z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