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sldIdLst>
    <p:sldId id="530" r:id="rId5"/>
    <p:sldId id="531" r:id="rId6"/>
    <p:sldId id="533" r:id="rId7"/>
    <p:sldId id="547" r:id="rId8"/>
    <p:sldId id="548" r:id="rId9"/>
    <p:sldId id="545" r:id="rId10"/>
    <p:sldId id="549" r:id="rId11"/>
    <p:sldId id="551" r:id="rId12"/>
    <p:sldId id="552" r:id="rId13"/>
    <p:sldId id="553" r:id="rId14"/>
    <p:sldId id="555" r:id="rId15"/>
    <p:sldId id="554" r:id="rId16"/>
    <p:sldId id="559" r:id="rId17"/>
    <p:sldId id="560" r:id="rId18"/>
    <p:sldId id="561" r:id="rId19"/>
    <p:sldId id="562" r:id="rId20"/>
    <p:sldId id="563" r:id="rId21"/>
    <p:sldId id="564" r:id="rId22"/>
    <p:sldId id="556" r:id="rId23"/>
    <p:sldId id="557" r:id="rId24"/>
    <p:sldId id="558" r:id="rId25"/>
    <p:sldId id="550" r:id="rId26"/>
    <p:sldId id="565" r:id="rId27"/>
    <p:sldId id="537" r:id="rId28"/>
    <p:sldId id="54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22"/>
  </p:normalViewPr>
  <p:slideViewPr>
    <p:cSldViewPr snapToGrid="0">
      <p:cViewPr varScale="1">
        <p:scale>
          <a:sx n="78" d="100"/>
          <a:sy n="78" d="100"/>
        </p:scale>
        <p:origin x="8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80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37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Multi-Threaded</a:t>
            </a:r>
            <a:br>
              <a:rPr lang="en-US" dirty="0"/>
            </a:br>
            <a:r>
              <a:rPr lang="en-US" dirty="0"/>
              <a:t> File-Server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CSCI315 Operating System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Dr. Ahmed El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Nokrashy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Lecture - 03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514D4-0EC5-5C31-C4CD-CD5F8C005283}"/>
              </a:ext>
            </a:extLst>
          </p:cNvPr>
          <p:cNvSpPr txBox="1"/>
          <p:nvPr/>
        </p:nvSpPr>
        <p:spPr>
          <a:xfrm>
            <a:off x="0" y="5840361"/>
            <a:ext cx="2861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Salma Hesham Salem 211000069</a:t>
            </a:r>
          </a:p>
          <a:p>
            <a:r>
              <a:rPr lang="en-US" sz="1200" dirty="0"/>
              <a:t>Omar El Sayed 211000093</a:t>
            </a:r>
          </a:p>
          <a:p>
            <a:r>
              <a:rPr lang="en-US" sz="1200" dirty="0"/>
              <a:t>Ziad Maher 211001772</a:t>
            </a:r>
          </a:p>
          <a:p>
            <a:r>
              <a:rPr lang="en-US" sz="1200" dirty="0"/>
              <a:t>Khadija Nasser El </a:t>
            </a:r>
            <a:r>
              <a:rPr lang="en-US" sz="1200" dirty="0" err="1"/>
              <a:t>Tarabeshy</a:t>
            </a:r>
            <a:r>
              <a:rPr lang="en-US" sz="1200" dirty="0"/>
              <a:t> 211000738</a:t>
            </a:r>
          </a:p>
          <a:p>
            <a:r>
              <a:rPr lang="en-US" sz="1200" dirty="0"/>
              <a:t>Malak Mohamed El Samman 211001045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2CFF7A-E3DC-076F-9F7C-F2292D15B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0769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B944E7-8C82-BCDB-CEAF-2E43E1407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2" y="1679620"/>
            <a:ext cx="12192000" cy="526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32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6BBC07-99CF-DF31-4E08-5EC17777E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6445"/>
            <a:ext cx="12192000" cy="430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1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44090A-6BA9-5F27-9921-C475425CD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6445"/>
            <a:ext cx="12192000" cy="430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7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D9DD-1BD8-E089-3DAB-6A076D4EA7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0B9A9-8A4B-2220-5094-CB216626F7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49879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415793-D612-8792-4853-636CC272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494906-C61A-3970-D405-D3B14C2B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53470-A085-7547-0417-85377FBCE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19" y="0"/>
            <a:ext cx="100497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01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76F7A2-B6E1-3857-CEBC-0106DC0F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F26D42-B51A-8F08-4AAA-1562349D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21E17-51A4-12CB-720C-3C8480B1A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92" y="0"/>
            <a:ext cx="10386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73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D34119-7CF5-0212-A0B1-156D6F5F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8A39FD-C73B-7A65-5F06-5797281F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95761-A8DD-0BAA-216D-85D4EC32B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25" y="0"/>
            <a:ext cx="10424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7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A10E49-45A8-F662-5239-9CFFE9B3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94D36-E409-9183-DEF8-BD00F7DCC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704"/>
            <a:ext cx="12192000" cy="674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64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1692EB-DFC6-6F71-CFFF-8B70D98E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68310B-4195-8492-49C4-A50E5E4B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026C0-0584-3274-5FA2-01E056532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28" y="722376"/>
            <a:ext cx="10939615" cy="50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73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D9DD-1BD8-E089-3DAB-6A076D4EA7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0B9A9-8A4B-2220-5094-CB216626F7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48490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Features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Flowchart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Code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Output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Multi-Threaded File-Server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D96C8B-76B9-C6B9-BADC-399D9A02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2745ED-7E67-03E1-C4A4-EDCE097B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CAD0DB-85ED-5574-CAFA-BE0721DE1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0464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285F7D-403F-38A0-FACE-DB905D07C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724" y="0"/>
            <a:ext cx="85592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28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823308-7EC8-D90F-E456-4EA125E1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40FAED-CFFF-4CD7-D071-9BEBC785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56E9C-B910-E36B-52D6-A152CAAE2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92" y="566928"/>
            <a:ext cx="10317015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72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3ADA-5C7A-F543-921F-69484B90B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980" y="1862819"/>
            <a:ext cx="9144000" cy="1069848"/>
          </a:xfrm>
        </p:spPr>
        <p:txBody>
          <a:bodyPr/>
          <a:lstStyle/>
          <a:p>
            <a:r>
              <a:rPr lang="en-US" dirty="0"/>
              <a:t>Program output</a:t>
            </a:r>
          </a:p>
        </p:txBody>
      </p:sp>
    </p:spTree>
    <p:extLst>
      <p:ext uri="{BB962C8B-B14F-4D97-AF65-F5344CB8AC3E}">
        <p14:creationId xmlns:p14="http://schemas.microsoft.com/office/powerpoint/2010/main" val="3457986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E1655B-406C-0821-A9D2-8C4DCF2D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245FDF-7910-B56A-496B-BA509856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D158F7-A815-5A34-4CF9-F4023E0C7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" y="1397380"/>
            <a:ext cx="12192000" cy="374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70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C44EC9-F730-00B6-E479-530EC276D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1497321" y="2736484"/>
            <a:ext cx="1512407" cy="938717"/>
            <a:chOff x="4779792" y="2384561"/>
            <a:chExt cx="3365480" cy="2088878"/>
          </a:xfrm>
          <a:solidFill>
            <a:schemeClr val="accent6">
              <a:alpha val="50231"/>
            </a:schemeClr>
          </a:soli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8B6D2F8E-4F98-B89F-E4FB-DD9F900821E1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9EBD7AD-ED91-CC5F-0110-3EE43A60F946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B0BED4-B4D2-A8C2-9E8E-FA7D1819E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99707" y="3205843"/>
            <a:ext cx="1512408" cy="938718"/>
            <a:chOff x="4779792" y="2384561"/>
            <a:chExt cx="3365480" cy="2088878"/>
          </a:xfrm>
          <a:solidFill>
            <a:schemeClr val="accent1">
              <a:alpha val="48174"/>
            </a:schemeClr>
          </a:solidFill>
        </p:grpSpPr>
        <p:sp>
          <p:nvSpPr>
            <p:cNvPr id="8" name="Freeform 1">
              <a:extLst>
                <a:ext uri="{FF2B5EF4-FFF2-40B4-BE49-F238E27FC236}">
                  <a16:creationId xmlns:a16="http://schemas.microsoft.com/office/drawing/2014/main" id="{B542C6FD-B908-03BB-DE9D-1E76EE849265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21">
              <a:extLst>
                <a:ext uri="{FF2B5EF4-FFF2-40B4-BE49-F238E27FC236}">
                  <a16:creationId xmlns:a16="http://schemas.microsoft.com/office/drawing/2014/main" id="{594F7F18-2B8D-7493-904B-1BD252DFC677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Life is really simple, but we insist on making it complicated.</a:t>
            </a:r>
          </a:p>
        </p:txBody>
      </p:sp>
    </p:spTree>
    <p:extLst>
      <p:ext uri="{BB962C8B-B14F-4D97-AF65-F5344CB8AC3E}">
        <p14:creationId xmlns:p14="http://schemas.microsoft.com/office/powerpoint/2010/main" val="1213210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574" y="2862662"/>
            <a:ext cx="6567949" cy="1630680"/>
          </a:xfrm>
          <a:solidFill>
            <a:schemeClr val="accent3">
              <a:lumMod val="25000"/>
            </a:schemeClr>
          </a:solidFill>
        </p:spPr>
        <p:txBody>
          <a:bodyPr/>
          <a:lstStyle/>
          <a:p>
            <a:r>
              <a:rPr lang="en-US" sz="96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</a:t>
            </a:r>
            <a:br>
              <a:rPr lang="en-US" sz="96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</a:br>
            <a:r>
              <a:rPr lang="en-US" sz="96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YOU </a:t>
            </a:r>
            <a:r>
              <a:rPr lang="en-US" sz="96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  <a:sym typeface="Wingdings" panose="05000000000000000000" pitchFamily="2" charset="2"/>
              </a:rPr>
              <a:t>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6243" y="3429000"/>
            <a:ext cx="7735824" cy="1133856"/>
          </a:xfrm>
        </p:spPr>
        <p:txBody>
          <a:bodyPr/>
          <a:lstStyle/>
          <a:p>
            <a:r>
              <a:rPr lang="en-US" dirty="0"/>
              <a:t>Efficient file management is essential in the digital world. File servers allow network users to access, share, and manage files. Traditional servers struggle with high demand, but multi-threaded servers handle concurrent access better. This project aims to develop a Java-based multi-threaded file server to manage simultaneous read and write operations while ensuring data integrity.</a:t>
            </a: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DAE087-CA4F-8156-BA68-BB0D2B2B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5CACEB-4AF6-C231-A329-42D9FF9E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 dirty="0"/>
          </a:p>
        </p:txBody>
      </p:sp>
      <p:pic>
        <p:nvPicPr>
          <p:cNvPr id="1028" name="Picture 4" descr="Operating Systems: Threads">
            <a:extLst>
              <a:ext uri="{FF2B5EF4-FFF2-40B4-BE49-F238E27FC236}">
                <a16:creationId xmlns:a16="http://schemas.microsoft.com/office/drawing/2014/main" id="{F1B98690-2AF4-5752-D24A-B6CAE96AA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" y="16661"/>
            <a:ext cx="11862816" cy="684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16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05574B-BD3F-226C-2940-419D3C62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2C60CC-6F16-13CA-8054-9A24D6DE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 descr="Multithreaded Servers">
            <a:extLst>
              <a:ext uri="{FF2B5EF4-FFF2-40B4-BE49-F238E27FC236}">
                <a16:creationId xmlns:a16="http://schemas.microsoft.com/office/drawing/2014/main" id="{6210FF72-6689-C1A8-516F-D326A44FF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400"/>
            <a:ext cx="12192000" cy="622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906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05">
            <a:extLst>
              <a:ext uri="{FF2B5EF4-FFF2-40B4-BE49-F238E27FC236}">
                <a16:creationId xmlns:a16="http://schemas.microsoft.com/office/drawing/2014/main" id="{734F8B63-0C1D-770B-CA9D-EE7ACF81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FEATURES</a:t>
            </a:r>
          </a:p>
        </p:txBody>
      </p:sp>
      <p:sp>
        <p:nvSpPr>
          <p:cNvPr id="139" name="Slide Number Placeholder 138">
            <a:extLst>
              <a:ext uri="{FF2B5EF4-FFF2-40B4-BE49-F238E27FC236}">
                <a16:creationId xmlns:a16="http://schemas.microsoft.com/office/drawing/2014/main" id="{0C6CCCC3-BCC9-AE9B-C2AE-4D9986B5F8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5" name="Picture Placeholder 84" descr="Document outline">
            <a:extLst>
              <a:ext uri="{FF2B5EF4-FFF2-40B4-BE49-F238E27FC236}">
                <a16:creationId xmlns:a16="http://schemas.microsoft.com/office/drawing/2014/main" id="{D65F5CE9-1D9A-9BF0-5ADD-C4E2693DA4CB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588931" y="2975300"/>
            <a:ext cx="713074" cy="713074"/>
          </a:xfrm>
        </p:spPr>
      </p:pic>
      <p:pic>
        <p:nvPicPr>
          <p:cNvPr id="86" name="Picture Placeholder 85" descr="Scribble outline">
            <a:extLst>
              <a:ext uri="{FF2B5EF4-FFF2-40B4-BE49-F238E27FC236}">
                <a16:creationId xmlns:a16="http://schemas.microsoft.com/office/drawing/2014/main" id="{EDC60F06-D73E-F719-14FA-A6F1ECF09300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805117" y="3020941"/>
            <a:ext cx="621792" cy="621792"/>
          </a:xfrm>
        </p:spPr>
      </p:pic>
      <p:pic>
        <p:nvPicPr>
          <p:cNvPr id="87" name="Picture Placeholder 86" descr="Key outline">
            <a:extLst>
              <a:ext uri="{FF2B5EF4-FFF2-40B4-BE49-F238E27FC236}">
                <a16:creationId xmlns:a16="http://schemas.microsoft.com/office/drawing/2014/main" id="{ED53247D-56A2-6AB9-6FF9-0313BD7DB9E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006741" y="3009831"/>
            <a:ext cx="621792" cy="621792"/>
          </a:xfrm>
        </p:spPr>
      </p:pic>
      <p:pic>
        <p:nvPicPr>
          <p:cNvPr id="88" name="Picture Placeholder 87" descr="Syncing cloud outline">
            <a:extLst>
              <a:ext uri="{FF2B5EF4-FFF2-40B4-BE49-F238E27FC236}">
                <a16:creationId xmlns:a16="http://schemas.microsoft.com/office/drawing/2014/main" id="{32BC0F61-A0C8-5BEF-A6E9-0E7ADE645FA6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146207" y="3020941"/>
            <a:ext cx="621792" cy="621792"/>
          </a:xfrm>
        </p:spPr>
      </p:pic>
      <p:pic>
        <p:nvPicPr>
          <p:cNvPr id="90" name="Picture Placeholder 89" descr="Double Tap Gesture outline">
            <a:extLst>
              <a:ext uri="{FF2B5EF4-FFF2-40B4-BE49-F238E27FC236}">
                <a16:creationId xmlns:a16="http://schemas.microsoft.com/office/drawing/2014/main" id="{86472D92-CAA9-AF6F-549B-2EE170C70DD7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0347831" y="3026864"/>
            <a:ext cx="621792" cy="621792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4EECB-47E7-26A0-F3A1-ACAE7AEE57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24632"/>
            <a:ext cx="1362456" cy="466344"/>
          </a:xfrm>
        </p:spPr>
        <p:txBody>
          <a:bodyPr/>
          <a:lstStyle/>
          <a:p>
            <a:r>
              <a:rPr lang="en-US" dirty="0"/>
              <a:t>Read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0D7DF893-CDC1-A213-86BF-C9C73F979CC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89224"/>
            <a:ext cx="146304" cy="146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F0535-53EA-30FB-770D-0C92BEEF3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24632"/>
            <a:ext cx="1362456" cy="466344"/>
          </a:xfrm>
        </p:spPr>
        <p:txBody>
          <a:bodyPr/>
          <a:lstStyle/>
          <a:p>
            <a:pPr lvl="0"/>
            <a:r>
              <a:rPr lang="en-US" dirty="0"/>
              <a:t>Write</a:t>
            </a:r>
          </a:p>
        </p:txBody>
      </p:sp>
      <p:sp>
        <p:nvSpPr>
          <p:cNvPr id="134" name="Text Placeholder 133">
            <a:extLst>
              <a:ext uri="{FF2B5EF4-FFF2-40B4-BE49-F238E27FC236}">
                <a16:creationId xmlns:a16="http://schemas.microsoft.com/office/drawing/2014/main" id="{9CE100CE-4574-F901-234D-B9BEED642B9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89224"/>
            <a:ext cx="146304" cy="146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511481-29C6-275B-963E-B5AF2E87AD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24632"/>
            <a:ext cx="1362456" cy="466344"/>
          </a:xfrm>
        </p:spPr>
        <p:txBody>
          <a:bodyPr/>
          <a:lstStyle/>
          <a:p>
            <a:pPr lvl="0"/>
            <a:r>
              <a:rPr lang="en-US" dirty="0"/>
              <a:t>Access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288EBDBE-0ABC-82CE-4598-09F65E315A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89224"/>
            <a:ext cx="146304" cy="146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32973A-CF94-1C2B-BB12-B563173CC7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65008" y="4124632"/>
            <a:ext cx="1362456" cy="466344"/>
          </a:xfrm>
        </p:spPr>
        <p:txBody>
          <a:bodyPr/>
          <a:lstStyle/>
          <a:p>
            <a:pPr lvl="0"/>
            <a:r>
              <a:rPr lang="en-US" dirty="0"/>
              <a:t>Sync</a:t>
            </a:r>
          </a:p>
        </p:txBody>
      </p:sp>
      <p:sp>
        <p:nvSpPr>
          <p:cNvPr id="136" name="Text Placeholder 135">
            <a:extLst>
              <a:ext uri="{FF2B5EF4-FFF2-40B4-BE49-F238E27FC236}">
                <a16:creationId xmlns:a16="http://schemas.microsoft.com/office/drawing/2014/main" id="{14F6CD04-2A18-A6BD-AAB9-1D30D156339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89224"/>
            <a:ext cx="146304" cy="146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7AA813-84F0-DB50-F6B6-A29A94662D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24632"/>
            <a:ext cx="1362456" cy="466344"/>
          </a:xfrm>
        </p:spPr>
        <p:txBody>
          <a:bodyPr/>
          <a:lstStyle/>
          <a:p>
            <a:pPr lvl="0"/>
            <a:r>
              <a:rPr lang="en-US" dirty="0"/>
              <a:t>GUI</a:t>
            </a:r>
          </a:p>
        </p:txBody>
      </p:sp>
      <p:sp>
        <p:nvSpPr>
          <p:cNvPr id="137" name="Text Placeholder 136">
            <a:extLst>
              <a:ext uri="{FF2B5EF4-FFF2-40B4-BE49-F238E27FC236}">
                <a16:creationId xmlns:a16="http://schemas.microsoft.com/office/drawing/2014/main" id="{C171CBDB-4593-F4D1-30E9-A47F4C7CA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89224"/>
            <a:ext cx="146304" cy="146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8" name="Footer Placeholder 137">
            <a:extLst>
              <a:ext uri="{FF2B5EF4-FFF2-40B4-BE49-F238E27FC236}">
                <a16:creationId xmlns:a16="http://schemas.microsoft.com/office/drawing/2014/main" id="{8BC11123-4B26-8100-E85C-F218651524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Multi-Threaded File-Server</a:t>
            </a:r>
          </a:p>
        </p:txBody>
      </p:sp>
    </p:spTree>
    <p:extLst>
      <p:ext uri="{BB962C8B-B14F-4D97-AF65-F5344CB8AC3E}">
        <p14:creationId xmlns:p14="http://schemas.microsoft.com/office/powerpoint/2010/main" val="351013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0C0C-1748-C0BE-E542-0D1093109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76" y="0"/>
            <a:ext cx="9144000" cy="1069848"/>
          </a:xfrm>
        </p:spPr>
        <p:txBody>
          <a:bodyPr/>
          <a:lstStyle/>
          <a:p>
            <a:r>
              <a:rPr lang="en-US" dirty="0" err="1"/>
              <a:t>FLowCHARt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AE1C3C-689D-AA98-F7BC-0F3638465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3693"/>
            <a:ext cx="12192000" cy="14967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15CF6D-647B-4442-601B-E0931F475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" y="3750463"/>
            <a:ext cx="12192000" cy="206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5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1F01-7E44-F079-11FF-5538D73482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1DE9D-1FB3-7E68-8D87-63EBF1C22A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86009-1BF3-347E-3A2B-F6B0B2AE6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260"/>
            <a:ext cx="12192000" cy="610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03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AC68CD-6F1A-13CC-FC2D-BEB8D8188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8412"/>
            <a:ext cx="12192000" cy="50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9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1156</TotalTime>
  <Words>201</Words>
  <Application>Microsoft Office PowerPoint</Application>
  <PresentationFormat>Widescreen</PresentationFormat>
  <Paragraphs>56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Aptos</vt:lpstr>
      <vt:lpstr>Arial</vt:lpstr>
      <vt:lpstr>Calibri</vt:lpstr>
      <vt:lpstr>Courier New</vt:lpstr>
      <vt:lpstr>Segoe UI Light</vt:lpstr>
      <vt:lpstr>Times New Roman</vt:lpstr>
      <vt:lpstr>Tw Cen MT</vt:lpstr>
      <vt:lpstr>Office Theme</vt:lpstr>
      <vt:lpstr>Multi-Threaded  File-Server</vt:lpstr>
      <vt:lpstr>CONTENTS</vt:lpstr>
      <vt:lpstr>INTRODUCTION</vt:lpstr>
      <vt:lpstr>PowerPoint Presentation</vt:lpstr>
      <vt:lpstr>PowerPoint Presentation</vt:lpstr>
      <vt:lpstr>Program FEATURES</vt:lpstr>
      <vt:lpstr>FLowCHARt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Review</vt:lpstr>
      <vt:lpstr>PowerPoint Presentation</vt:lpstr>
      <vt:lpstr>PowerPoint Presentation</vt:lpstr>
      <vt:lpstr>Program output</vt:lpstr>
      <vt:lpstr>PowerPoint Presentation</vt:lpstr>
      <vt:lpstr>Life is really simple, but we insist on making it complicated.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Multi-Threaded  File-Server</dc:title>
  <dc:creator>salma hesham ahmedsalem</dc:creator>
  <cp:lastModifiedBy>salma hesham ahmedsalem</cp:lastModifiedBy>
  <cp:revision>2</cp:revision>
  <dcterms:created xsi:type="dcterms:W3CDTF">2024-05-15T23:48:30Z</dcterms:created>
  <dcterms:modified xsi:type="dcterms:W3CDTF">2024-05-17T13:06:14Z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