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68" r:id="rId8"/>
    <p:sldId id="355" r:id="rId9"/>
    <p:sldId id="369" r:id="rId10"/>
    <p:sldId id="365" r:id="rId11"/>
    <p:sldId id="366" r:id="rId12"/>
    <p:sldId id="367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665E2-586F-46C8-980B-359BC6999BBF}" v="23" dt="2023-06-18T19:43:16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58" d="100"/>
          <a:sy n="58" d="100"/>
        </p:scale>
        <p:origin x="9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 Lina.Tanner" userId="47d932c6-091d-41b0-aae3-94028ce11427" providerId="ADAL" clId="{5D2665E2-586F-46C8-980B-359BC6999BBF}"/>
    <pc:docChg chg="undo custSel addSld delSld modSld">
      <pc:chgData name="Salma Lina.Tanner" userId="47d932c6-091d-41b0-aae3-94028ce11427" providerId="ADAL" clId="{5D2665E2-586F-46C8-980B-359BC6999BBF}" dt="2023-06-18T19:47:29.245" v="665" actId="20577"/>
      <pc:docMkLst>
        <pc:docMk/>
      </pc:docMkLst>
      <pc:sldChg chg="addSp modSp mod">
        <pc:chgData name="Salma Lina.Tanner" userId="47d932c6-091d-41b0-aae3-94028ce11427" providerId="ADAL" clId="{5D2665E2-586F-46C8-980B-359BC6999BBF}" dt="2023-06-18T17:13:58.144" v="130" actId="1076"/>
        <pc:sldMkLst>
          <pc:docMk/>
          <pc:sldMk cId="289860937" sldId="352"/>
        </pc:sldMkLst>
        <pc:spChg chg="mod">
          <ac:chgData name="Salma Lina.Tanner" userId="47d932c6-091d-41b0-aae3-94028ce11427" providerId="ADAL" clId="{5D2665E2-586F-46C8-980B-359BC6999BBF}" dt="2023-06-18T17:13:53.014" v="129" actId="1076"/>
          <ac:spMkLst>
            <pc:docMk/>
            <pc:sldMk cId="289860937" sldId="352"/>
            <ac:spMk id="4" creationId="{C7EC6698-132B-1143-A2A9-00A97D9572D8}"/>
          </ac:spMkLst>
        </pc:spChg>
        <pc:spChg chg="mod">
          <ac:chgData name="Salma Lina.Tanner" userId="47d932c6-091d-41b0-aae3-94028ce11427" providerId="ADAL" clId="{5D2665E2-586F-46C8-980B-359BC6999BBF}" dt="2023-06-18T17:09:40.019" v="127" actId="1076"/>
          <ac:spMkLst>
            <pc:docMk/>
            <pc:sldMk cId="289860937" sldId="352"/>
            <ac:spMk id="8" creationId="{B32B0C1D-C221-7C47-B7D6-77E7BDB41749}"/>
          </ac:spMkLst>
        </pc:spChg>
        <pc:spChg chg="mod">
          <ac:chgData name="Salma Lina.Tanner" userId="47d932c6-091d-41b0-aae3-94028ce11427" providerId="ADAL" clId="{5D2665E2-586F-46C8-980B-359BC6999BBF}" dt="2023-06-18T17:08:47.907" v="0" actId="1076"/>
          <ac:spMkLst>
            <pc:docMk/>
            <pc:sldMk cId="289860937" sldId="352"/>
            <ac:spMk id="30" creationId="{BAE4C865-AF8A-C12D-2A3B-79619434AF02}"/>
          </ac:spMkLst>
        </pc:spChg>
        <pc:spChg chg="add mod">
          <ac:chgData name="Salma Lina.Tanner" userId="47d932c6-091d-41b0-aae3-94028ce11427" providerId="ADAL" clId="{5D2665E2-586F-46C8-980B-359BC6999BBF}" dt="2023-06-18T17:13:58.144" v="130" actId="1076"/>
          <ac:spMkLst>
            <pc:docMk/>
            <pc:sldMk cId="289860937" sldId="352"/>
            <ac:spMk id="31" creationId="{1D40C297-30F2-A6DB-732A-55EFCEAF3B7F}"/>
          </ac:spMkLst>
        </pc:spChg>
      </pc:sldChg>
      <pc:sldChg chg="modSp mod">
        <pc:chgData name="Salma Lina.Tanner" userId="47d932c6-091d-41b0-aae3-94028ce11427" providerId="ADAL" clId="{5D2665E2-586F-46C8-980B-359BC6999BBF}" dt="2023-06-18T19:44:35.139" v="444" actId="20577"/>
        <pc:sldMkLst>
          <pc:docMk/>
          <pc:sldMk cId="4206035864" sldId="355"/>
        </pc:sldMkLst>
        <pc:spChg chg="mod">
          <ac:chgData name="Salma Lina.Tanner" userId="47d932c6-091d-41b0-aae3-94028ce11427" providerId="ADAL" clId="{5D2665E2-586F-46C8-980B-359BC6999BBF}" dt="2023-06-18T19:44:35.139" v="444" actId="20577"/>
          <ac:spMkLst>
            <pc:docMk/>
            <pc:sldMk cId="4206035864" sldId="355"/>
            <ac:spMk id="5" creationId="{2E10B376-5F07-1E1F-0BD9-68674CC1BDA3}"/>
          </ac:spMkLst>
        </pc:spChg>
      </pc:sldChg>
      <pc:sldChg chg="addSp delSp modSp new mod">
        <pc:chgData name="Salma Lina.Tanner" userId="47d932c6-091d-41b0-aae3-94028ce11427" providerId="ADAL" clId="{5D2665E2-586F-46C8-980B-359BC6999BBF}" dt="2023-06-18T19:43:30.247" v="431" actId="1076"/>
        <pc:sldMkLst>
          <pc:docMk/>
          <pc:sldMk cId="687515143" sldId="368"/>
        </pc:sldMkLst>
        <pc:spChg chg="mod">
          <ac:chgData name="Salma Lina.Tanner" userId="47d932c6-091d-41b0-aae3-94028ce11427" providerId="ADAL" clId="{5D2665E2-586F-46C8-980B-359BC6999BBF}" dt="2023-06-18T17:14:52.812" v="224" actId="14100"/>
          <ac:spMkLst>
            <pc:docMk/>
            <pc:sldMk cId="687515143" sldId="368"/>
            <ac:spMk id="2" creationId="{23011662-2FFD-E3BA-D5BC-F3E496787CF9}"/>
          </ac:spMkLst>
        </pc:spChg>
        <pc:spChg chg="del">
          <ac:chgData name="Salma Lina.Tanner" userId="47d932c6-091d-41b0-aae3-94028ce11427" providerId="ADAL" clId="{5D2665E2-586F-46C8-980B-359BC6999BBF}" dt="2023-06-18T17:30:52.765" v="225" actId="478"/>
          <ac:spMkLst>
            <pc:docMk/>
            <pc:sldMk cId="687515143" sldId="368"/>
            <ac:spMk id="3" creationId="{A3E908EC-6FC6-EB60-8B72-2D948C966DD6}"/>
          </ac:spMkLst>
        </pc:spChg>
        <pc:spChg chg="del">
          <ac:chgData name="Salma Lina.Tanner" userId="47d932c6-091d-41b0-aae3-94028ce11427" providerId="ADAL" clId="{5D2665E2-586F-46C8-980B-359BC6999BBF}" dt="2023-06-18T17:31:05.938" v="228"/>
          <ac:spMkLst>
            <pc:docMk/>
            <pc:sldMk cId="687515143" sldId="368"/>
            <ac:spMk id="4" creationId="{08EDEFCE-EC91-32CB-4E64-1A123F353826}"/>
          </ac:spMkLst>
        </pc:spChg>
        <pc:spChg chg="del">
          <ac:chgData name="Salma Lina.Tanner" userId="47d932c6-091d-41b0-aae3-94028ce11427" providerId="ADAL" clId="{5D2665E2-586F-46C8-980B-359BC6999BBF}" dt="2023-06-18T17:30:58.680" v="226" actId="478"/>
          <ac:spMkLst>
            <pc:docMk/>
            <pc:sldMk cId="687515143" sldId="368"/>
            <ac:spMk id="5" creationId="{7505C7AF-8DD6-4EB6-0493-366C613C9032}"/>
          </ac:spMkLst>
        </pc:spChg>
        <pc:spChg chg="del">
          <ac:chgData name="Salma Lina.Tanner" userId="47d932c6-091d-41b0-aae3-94028ce11427" providerId="ADAL" clId="{5D2665E2-586F-46C8-980B-359BC6999BBF}" dt="2023-06-18T17:30:58.680" v="226" actId="478"/>
          <ac:spMkLst>
            <pc:docMk/>
            <pc:sldMk cId="687515143" sldId="368"/>
            <ac:spMk id="6" creationId="{0545A0DD-4BC3-918A-1B07-1D1AE0AB0377}"/>
          </ac:spMkLst>
        </pc:spChg>
        <pc:spChg chg="del">
          <ac:chgData name="Salma Lina.Tanner" userId="47d932c6-091d-41b0-aae3-94028ce11427" providerId="ADAL" clId="{5D2665E2-586F-46C8-980B-359BC6999BBF}" dt="2023-06-18T17:30:58.680" v="226" actId="478"/>
          <ac:spMkLst>
            <pc:docMk/>
            <pc:sldMk cId="687515143" sldId="368"/>
            <ac:spMk id="7" creationId="{BB5AD4ED-603D-99A0-16DD-7EFF00374213}"/>
          </ac:spMkLst>
        </pc:spChg>
        <pc:spChg chg="del">
          <ac:chgData name="Salma Lina.Tanner" userId="47d932c6-091d-41b0-aae3-94028ce11427" providerId="ADAL" clId="{5D2665E2-586F-46C8-980B-359BC6999BBF}" dt="2023-06-18T17:30:58.680" v="226" actId="478"/>
          <ac:spMkLst>
            <pc:docMk/>
            <pc:sldMk cId="687515143" sldId="368"/>
            <ac:spMk id="8" creationId="{49F5C2F7-9FEC-9792-9EC1-3E3528E2ADC1}"/>
          </ac:spMkLst>
        </pc:spChg>
        <pc:spChg chg="del">
          <ac:chgData name="Salma Lina.Tanner" userId="47d932c6-091d-41b0-aae3-94028ce11427" providerId="ADAL" clId="{5D2665E2-586F-46C8-980B-359BC6999BBF}" dt="2023-06-18T17:31:01.520" v="227" actId="478"/>
          <ac:spMkLst>
            <pc:docMk/>
            <pc:sldMk cId="687515143" sldId="368"/>
            <ac:spMk id="9" creationId="{46D88AB4-A1BF-3187-480B-745E7F995CF1}"/>
          </ac:spMkLst>
        </pc:spChg>
        <pc:spChg chg="del">
          <ac:chgData name="Salma Lina.Tanner" userId="47d932c6-091d-41b0-aae3-94028ce11427" providerId="ADAL" clId="{5D2665E2-586F-46C8-980B-359BC6999BBF}" dt="2023-06-18T17:31:01.520" v="227" actId="478"/>
          <ac:spMkLst>
            <pc:docMk/>
            <pc:sldMk cId="687515143" sldId="368"/>
            <ac:spMk id="10" creationId="{8E6028D5-8B42-1838-989A-67BCECA7728F}"/>
          </ac:spMkLst>
        </pc:spChg>
        <pc:spChg chg="del">
          <ac:chgData name="Salma Lina.Tanner" userId="47d932c6-091d-41b0-aae3-94028ce11427" providerId="ADAL" clId="{5D2665E2-586F-46C8-980B-359BC6999BBF}" dt="2023-06-18T17:31:01.520" v="227" actId="478"/>
          <ac:spMkLst>
            <pc:docMk/>
            <pc:sldMk cId="687515143" sldId="368"/>
            <ac:spMk id="11" creationId="{031D0C26-BBFA-1ECB-5147-DBE406540904}"/>
          </ac:spMkLst>
        </pc:spChg>
        <pc:spChg chg="del">
          <ac:chgData name="Salma Lina.Tanner" userId="47d932c6-091d-41b0-aae3-94028ce11427" providerId="ADAL" clId="{5D2665E2-586F-46C8-980B-359BC6999BBF}" dt="2023-06-18T17:31:01.520" v="227" actId="478"/>
          <ac:spMkLst>
            <pc:docMk/>
            <pc:sldMk cId="687515143" sldId="368"/>
            <ac:spMk id="12" creationId="{D2E24A7B-A72B-B586-EF4E-60E987ACB870}"/>
          </ac:spMkLst>
        </pc:spChg>
        <pc:spChg chg="del">
          <ac:chgData name="Salma Lina.Tanner" userId="47d932c6-091d-41b0-aae3-94028ce11427" providerId="ADAL" clId="{5D2665E2-586F-46C8-980B-359BC6999BBF}" dt="2023-06-18T19:36:30.155" v="290" actId="478"/>
          <ac:spMkLst>
            <pc:docMk/>
            <pc:sldMk cId="687515143" sldId="368"/>
            <ac:spMk id="13" creationId="{86FA4058-9900-1C26-411B-16A2F2CBD8A5}"/>
          </ac:spMkLst>
        </pc:spChg>
        <pc:spChg chg="del">
          <ac:chgData name="Salma Lina.Tanner" userId="47d932c6-091d-41b0-aae3-94028ce11427" providerId="ADAL" clId="{5D2665E2-586F-46C8-980B-359BC6999BBF}" dt="2023-06-18T19:36:30.155" v="290" actId="478"/>
          <ac:spMkLst>
            <pc:docMk/>
            <pc:sldMk cId="687515143" sldId="368"/>
            <ac:spMk id="14" creationId="{2CAA348F-8D66-D77B-2D86-F3EE03CBECE0}"/>
          </ac:spMkLst>
        </pc:spChg>
        <pc:spChg chg="del">
          <ac:chgData name="Salma Lina.Tanner" userId="47d932c6-091d-41b0-aae3-94028ce11427" providerId="ADAL" clId="{5D2665E2-586F-46C8-980B-359BC6999BBF}" dt="2023-06-18T19:36:30.155" v="290" actId="478"/>
          <ac:spMkLst>
            <pc:docMk/>
            <pc:sldMk cId="687515143" sldId="368"/>
            <ac:spMk id="15" creationId="{DBB1E27A-1C06-3400-4231-0579E93A65F4}"/>
          </ac:spMkLst>
        </pc:spChg>
        <pc:spChg chg="add mod">
          <ac:chgData name="Salma Lina.Tanner" userId="47d932c6-091d-41b0-aae3-94028ce11427" providerId="ADAL" clId="{5D2665E2-586F-46C8-980B-359BC6999BBF}" dt="2023-06-18T19:41:29.374" v="382" actId="1076"/>
          <ac:spMkLst>
            <pc:docMk/>
            <pc:sldMk cId="687515143" sldId="368"/>
            <ac:spMk id="16" creationId="{7F91EA14-03F0-354B-280A-562DF18F0DF8}"/>
          </ac:spMkLst>
        </pc:spChg>
        <pc:spChg chg="add">
          <ac:chgData name="Salma Lina.Tanner" userId="47d932c6-091d-41b0-aae3-94028ce11427" providerId="ADAL" clId="{5D2665E2-586F-46C8-980B-359BC6999BBF}" dt="2023-06-18T17:31:08.195" v="229"/>
          <ac:spMkLst>
            <pc:docMk/>
            <pc:sldMk cId="687515143" sldId="368"/>
            <ac:spMk id="17" creationId="{DEFC05FD-BABD-2077-34AC-D6317AFC3C78}"/>
          </ac:spMkLst>
        </pc:spChg>
        <pc:spChg chg="add del mod">
          <ac:chgData name="Salma Lina.Tanner" userId="47d932c6-091d-41b0-aae3-94028ce11427" providerId="ADAL" clId="{5D2665E2-586F-46C8-980B-359BC6999BBF}" dt="2023-06-18T19:37:49.439" v="292"/>
          <ac:spMkLst>
            <pc:docMk/>
            <pc:sldMk cId="687515143" sldId="368"/>
            <ac:spMk id="18" creationId="{15AB5CC9-0E1D-A92D-1281-7EEB48350C1F}"/>
          </ac:spMkLst>
        </pc:spChg>
        <pc:spChg chg="add mod">
          <ac:chgData name="Salma Lina.Tanner" userId="47d932c6-091d-41b0-aae3-94028ce11427" providerId="ADAL" clId="{5D2665E2-586F-46C8-980B-359BC6999BBF}" dt="2023-06-18T19:40:02.327" v="352" actId="1076"/>
          <ac:spMkLst>
            <pc:docMk/>
            <pc:sldMk cId="687515143" sldId="368"/>
            <ac:spMk id="19" creationId="{C27F992E-6727-123F-7638-0DE1F4B03465}"/>
          </ac:spMkLst>
        </pc:spChg>
        <pc:spChg chg="add del mod">
          <ac:chgData name="Salma Lina.Tanner" userId="47d932c6-091d-41b0-aae3-94028ce11427" providerId="ADAL" clId="{5D2665E2-586F-46C8-980B-359BC6999BBF}" dt="2023-06-18T19:38:21.666" v="297"/>
          <ac:spMkLst>
            <pc:docMk/>
            <pc:sldMk cId="687515143" sldId="368"/>
            <ac:spMk id="20" creationId="{209BFB70-9A77-1043-BC2A-691C3005AAFC}"/>
          </ac:spMkLst>
        </pc:spChg>
        <pc:spChg chg="add del mod">
          <ac:chgData name="Salma Lina.Tanner" userId="47d932c6-091d-41b0-aae3-94028ce11427" providerId="ADAL" clId="{5D2665E2-586F-46C8-980B-359BC6999BBF}" dt="2023-06-18T19:38:26.484" v="301"/>
          <ac:spMkLst>
            <pc:docMk/>
            <pc:sldMk cId="687515143" sldId="368"/>
            <ac:spMk id="21" creationId="{6AE69646-17BC-1309-3DEA-9090DF9A8F35}"/>
          </ac:spMkLst>
        </pc:spChg>
        <pc:spChg chg="add mod">
          <ac:chgData name="Salma Lina.Tanner" userId="47d932c6-091d-41b0-aae3-94028ce11427" providerId="ADAL" clId="{5D2665E2-586F-46C8-980B-359BC6999BBF}" dt="2023-06-18T19:41:55.815" v="383" actId="115"/>
          <ac:spMkLst>
            <pc:docMk/>
            <pc:sldMk cId="687515143" sldId="368"/>
            <ac:spMk id="22" creationId="{CAC848D7-9101-8C6A-BDF0-B20A181F902F}"/>
          </ac:spMkLst>
        </pc:spChg>
        <pc:spChg chg="add mod">
          <ac:chgData name="Salma Lina.Tanner" userId="47d932c6-091d-41b0-aae3-94028ce11427" providerId="ADAL" clId="{5D2665E2-586F-46C8-980B-359BC6999BBF}" dt="2023-06-18T19:42:11.539" v="388" actId="115"/>
          <ac:spMkLst>
            <pc:docMk/>
            <pc:sldMk cId="687515143" sldId="368"/>
            <ac:spMk id="23" creationId="{A1CE8356-6B7E-B034-2592-10B3691D0DD8}"/>
          </ac:spMkLst>
        </pc:spChg>
        <pc:spChg chg="add mod">
          <ac:chgData name="Salma Lina.Tanner" userId="47d932c6-091d-41b0-aae3-94028ce11427" providerId="ADAL" clId="{5D2665E2-586F-46C8-980B-359BC6999BBF}" dt="2023-06-18T19:42:54.455" v="396" actId="14100"/>
          <ac:spMkLst>
            <pc:docMk/>
            <pc:sldMk cId="687515143" sldId="368"/>
            <ac:spMk id="24" creationId="{AEC88308-C4CF-32F1-8559-47E5404BA13D}"/>
          </ac:spMkLst>
        </pc:spChg>
        <pc:spChg chg="add mod">
          <ac:chgData name="Salma Lina.Tanner" userId="47d932c6-091d-41b0-aae3-94028ce11427" providerId="ADAL" clId="{5D2665E2-586F-46C8-980B-359BC6999BBF}" dt="2023-06-18T19:42:45.819" v="393"/>
          <ac:spMkLst>
            <pc:docMk/>
            <pc:sldMk cId="687515143" sldId="368"/>
            <ac:spMk id="25" creationId="{E170FE12-0B75-8B54-8DF7-F3EE2C700D14}"/>
          </ac:spMkLst>
        </pc:spChg>
        <pc:spChg chg="add mod">
          <ac:chgData name="Salma Lina.Tanner" userId="47d932c6-091d-41b0-aae3-94028ce11427" providerId="ADAL" clId="{5D2665E2-586F-46C8-980B-359BC6999BBF}" dt="2023-06-18T19:43:15.152" v="409" actId="1076"/>
          <ac:spMkLst>
            <pc:docMk/>
            <pc:sldMk cId="687515143" sldId="368"/>
            <ac:spMk id="26" creationId="{E1493627-C80C-72DC-047E-24D0A46469DF}"/>
          </ac:spMkLst>
        </pc:spChg>
        <pc:spChg chg="add mod">
          <ac:chgData name="Salma Lina.Tanner" userId="47d932c6-091d-41b0-aae3-94028ce11427" providerId="ADAL" clId="{5D2665E2-586F-46C8-980B-359BC6999BBF}" dt="2023-06-18T19:43:30.247" v="431" actId="1076"/>
          <ac:spMkLst>
            <pc:docMk/>
            <pc:sldMk cId="687515143" sldId="368"/>
            <ac:spMk id="27" creationId="{451C4C12-D4B7-D90B-ECCD-14991CB7E6F2}"/>
          </ac:spMkLst>
        </pc:spChg>
      </pc:sldChg>
      <pc:sldChg chg="new del">
        <pc:chgData name="Salma Lina.Tanner" userId="47d932c6-091d-41b0-aae3-94028ce11427" providerId="ADAL" clId="{5D2665E2-586F-46C8-980B-359BC6999BBF}" dt="2023-06-18T17:14:10.517" v="132" actId="47"/>
        <pc:sldMkLst>
          <pc:docMk/>
          <pc:sldMk cId="3960964506" sldId="368"/>
        </pc:sldMkLst>
      </pc:sldChg>
      <pc:sldChg chg="addSp delSp modSp add mod">
        <pc:chgData name="Salma Lina.Tanner" userId="47d932c6-091d-41b0-aae3-94028ce11427" providerId="ADAL" clId="{5D2665E2-586F-46C8-980B-359BC6999BBF}" dt="2023-06-18T19:47:29.245" v="665" actId="20577"/>
        <pc:sldMkLst>
          <pc:docMk/>
          <pc:sldMk cId="2034007830" sldId="369"/>
        </pc:sldMkLst>
        <pc:spChg chg="mod">
          <ac:chgData name="Salma Lina.Tanner" userId="47d932c6-091d-41b0-aae3-94028ce11427" providerId="ADAL" clId="{5D2665E2-586F-46C8-980B-359BC6999BBF}" dt="2023-06-18T19:47:23.420" v="664" actId="1076"/>
          <ac:spMkLst>
            <pc:docMk/>
            <pc:sldMk cId="2034007830" sldId="369"/>
            <ac:spMk id="2" creationId="{737728DC-195E-4A4E-AEBA-5E0D1DB03B76}"/>
          </ac:spMkLst>
        </pc:spChg>
        <pc:spChg chg="mod">
          <ac:chgData name="Salma Lina.Tanner" userId="47d932c6-091d-41b0-aae3-94028ce11427" providerId="ADAL" clId="{5D2665E2-586F-46C8-980B-359BC6999BBF}" dt="2023-06-18T19:47:29.245" v="665" actId="20577"/>
          <ac:spMkLst>
            <pc:docMk/>
            <pc:sldMk cId="2034007830" sldId="369"/>
            <ac:spMk id="5" creationId="{2E10B376-5F07-1E1F-0BD9-68674CC1BDA3}"/>
          </ac:spMkLst>
        </pc:spChg>
        <pc:picChg chg="add del mod">
          <ac:chgData name="Salma Lina.Tanner" userId="47d932c6-091d-41b0-aae3-94028ce11427" providerId="ADAL" clId="{5D2665E2-586F-46C8-980B-359BC6999BBF}" dt="2023-06-18T19:47:20.091" v="663" actId="1076"/>
          <ac:picMkLst>
            <pc:docMk/>
            <pc:sldMk cId="2034007830" sldId="369"/>
            <ac:picMk id="4" creationId="{18358E4E-D024-E978-8587-AD3029A7D7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EC85A-1715-4E3C-9C76-574187326578}" type="datetime1">
              <a:rPr lang="de-DE" noProof="0" smtClean="0"/>
              <a:t>18.06.2023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1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17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2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5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01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3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10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F906D89-C7A0-4006-838C-E006FA6B5FAA}" type="datetime4">
              <a:rPr lang="de-DE" noProof="0" smtClean="0">
                <a:latin typeface="+mn-lt"/>
              </a:rPr>
              <a:t>18. Juni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B06C608-88DB-4A46-92B6-773F3485F724}" type="datetime4">
              <a:rPr lang="de-DE" noProof="0" smtClean="0">
                <a:latin typeface="+mn-lt"/>
              </a:rPr>
              <a:t>18. Juni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F89BB42-55A7-4CEE-9C9D-0DB51D9FAA93}" type="datetime4">
              <a:rPr lang="de-DE" noProof="0" smtClean="0">
                <a:latin typeface="+mn-lt"/>
              </a:rPr>
              <a:t>18. Juni 2023</a:t>
            </a:fld>
            <a:endParaRPr lang="de-DE" noProof="0" dirty="0"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5" name="Textplatzhalt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platzhalt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platzhalt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Textplatzhalt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AF0C4B39-9022-40F5-9906-5921835F5CC2}" type="datetime4">
              <a:rPr lang="de-DE" noProof="0" smtClean="0">
                <a:latin typeface="+mn-lt"/>
              </a:rPr>
              <a:t>18. Juni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7ADF8DC-47C1-49F6-AD8A-5D9C8B942CAB}" type="datetime4">
              <a:rPr lang="de-DE" noProof="0" smtClean="0">
                <a:latin typeface="+mn-lt"/>
              </a:rPr>
              <a:t>18. Juni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Diagramm durch Klicken auf Symbol hinzufügen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347BF340-3694-4BEF-8041-DEBC2F2F8165}" type="datetime4">
              <a:rPr lang="de-DE" noProof="0" smtClean="0">
                <a:latin typeface="+mn-lt"/>
              </a:rPr>
              <a:t>18. Juni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de-DE" noProof="0"/>
              <a:t>Tabelle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F44F1FB-9E1C-4825-B70F-BB762195B2A1}" type="datetime4">
              <a:rPr lang="de-DE" noProof="0" smtClean="0">
                <a:latin typeface="+mn-lt"/>
              </a:rPr>
              <a:t>18. Juni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52137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0" b="1" noProof="0" dirty="0">
                <a:solidFill>
                  <a:schemeClr val="bg1"/>
                </a:solidFill>
              </a:rPr>
              <a:t>„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1" name="Titel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Bildplatzhalt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2" name="Textplatzhalt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3" name="Textplatzhalt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4" name="Textplatzhalt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5" name="Textplatzhalt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6" name="Textplatzhalt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7" name="Textplatzhalt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8" name="Textplatzhalt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9" name="Textplatzhalt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66" name="Bildplatzhalt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9" name="Bildplatzhalt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A893C4B3-1B94-4111-92B2-E61B4DBE9C0B}" type="datetime4">
              <a:rPr lang="de-DE" noProof="0" smtClean="0">
                <a:latin typeface="+mn-lt"/>
              </a:rPr>
              <a:t>18. Juni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6" name="Textplatzhalt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97" name="Textplatzhalt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2" name="Textplatzhalt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3" name="Textplatzhalt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6" name="Textplatzhalt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7" name="Textplatzhalt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8" name="Textplatzhalt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9" name="Textplatzhalt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688B1A89-CAFF-404F-B462-159D96DD2862}" type="datetime4">
              <a:rPr lang="de-DE" noProof="0" smtClean="0">
                <a:latin typeface="+mn-lt"/>
              </a:rPr>
              <a:t>18. Juni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31D3D4F0-4E9C-4CC0-8C02-6ECD15887F30}" type="datetime4">
              <a:rPr lang="de-DE" noProof="0" smtClean="0">
                <a:latin typeface="+mn-lt"/>
              </a:rPr>
              <a:t>18. Juni 2023</a:t>
            </a:fld>
            <a:endParaRPr lang="de-DE" noProof="0">
              <a:latin typeface="+mn-lt"/>
            </a:endParaRP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8894" y="2308447"/>
            <a:ext cx="6343106" cy="1514019"/>
          </a:xfrm>
        </p:spPr>
        <p:txBody>
          <a:bodyPr rtlCol="0"/>
          <a:lstStyle/>
          <a:p>
            <a:pPr rtl="0"/>
            <a:r>
              <a:rPr lang="de-DE" dirty="0"/>
              <a:t>LA 1600</a:t>
            </a:r>
            <a:br>
              <a:rPr lang="de-DE" dirty="0"/>
            </a:br>
            <a:r>
              <a:rPr lang="de-DE" dirty="0"/>
              <a:t>Button-Positionen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8390" y="4467257"/>
            <a:ext cx="5491570" cy="953337"/>
          </a:xfrm>
        </p:spPr>
        <p:txBody>
          <a:bodyPr rtlCol="0"/>
          <a:lstStyle/>
          <a:p>
            <a:pPr rtl="0"/>
            <a:r>
              <a:rPr lang="de-DE" dirty="0"/>
              <a:t>Eser, Pinto, Tanner 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de-DE" dirty="0"/>
              <a:t>Ablauf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1900" y="2280033"/>
            <a:ext cx="2133600" cy="379719"/>
          </a:xfrm>
        </p:spPr>
        <p:txBody>
          <a:bodyPr rtlCol="0"/>
          <a:lstStyle/>
          <a:p>
            <a:pPr rtl="0"/>
            <a:r>
              <a:rPr lang="de-DE" dirty="0"/>
              <a:t>Button Positionen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64510"/>
            <a:ext cx="2133600" cy="344052"/>
          </a:xfrm>
        </p:spPr>
        <p:txBody>
          <a:bodyPr rtlCol="0"/>
          <a:lstStyle/>
          <a:p>
            <a:pPr rtl="0"/>
            <a:r>
              <a:rPr lang="de-DE" dirty="0"/>
              <a:t>Beispiel Netzseite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AE4C865-AF8A-C12D-2A3B-79619434AF02}"/>
              </a:ext>
            </a:extLst>
          </p:cNvPr>
          <p:cNvSpPr/>
          <p:nvPr/>
        </p:nvSpPr>
        <p:spPr>
          <a:xfrm>
            <a:off x="3567684" y="3628402"/>
            <a:ext cx="7825740" cy="1280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1D40C297-30F2-A6DB-732A-55EFCEAF3B7F}"/>
              </a:ext>
            </a:extLst>
          </p:cNvPr>
          <p:cNvSpPr txBox="1">
            <a:spLocks/>
          </p:cNvSpPr>
          <p:nvPr/>
        </p:nvSpPr>
        <p:spPr>
          <a:xfrm>
            <a:off x="964023" y="2280032"/>
            <a:ext cx="2133600" cy="379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Erstellen eines Buttons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Button Positionen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9163A7-FB33-1BC5-6446-47CFB7700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-</a:t>
            </a:r>
            <a:r>
              <a:rPr lang="de-CH" sz="2000" dirty="0"/>
              <a:t>Static;</a:t>
            </a:r>
          </a:p>
          <a:p>
            <a:r>
              <a:rPr lang="de-CH" sz="2000" dirty="0"/>
              <a:t>-Relative;</a:t>
            </a:r>
          </a:p>
          <a:p>
            <a:r>
              <a:rPr lang="de-CH" sz="2000" dirty="0"/>
              <a:t>-Absolute;</a:t>
            </a:r>
          </a:p>
          <a:p>
            <a:r>
              <a:rPr lang="de-CH" sz="2000" dirty="0"/>
              <a:t>-Fixed;</a:t>
            </a:r>
          </a:p>
          <a:p>
            <a:r>
              <a:rPr lang="de-CH" sz="2000" dirty="0"/>
              <a:t>-</a:t>
            </a:r>
            <a:r>
              <a:rPr lang="de-CH" sz="2000" dirty="0" err="1"/>
              <a:t>Sticky</a:t>
            </a:r>
            <a:r>
              <a:rPr lang="de-CH" sz="2000" dirty="0"/>
              <a:t>;</a:t>
            </a:r>
            <a:endParaRPr lang="de-CH" dirty="0"/>
          </a:p>
        </p:txBody>
      </p:sp>
      <p:pic>
        <p:nvPicPr>
          <p:cNvPr id="12" name="Bildplatzhalter 11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05E55BAB-C848-76CD-78CA-156252D09A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-29746" r="-12683" b="-6020"/>
          <a:stretch/>
        </p:blipFill>
        <p:spPr>
          <a:xfrm>
            <a:off x="6096000" y="-22543"/>
            <a:ext cx="6691086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11662-2FFD-E3BA-D5BC-F3E49678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4"/>
            <a:ext cx="6040281" cy="574318"/>
          </a:xfrm>
        </p:spPr>
        <p:txBody>
          <a:bodyPr>
            <a:normAutofit fontScale="90000"/>
          </a:bodyPr>
          <a:lstStyle/>
          <a:p>
            <a:r>
              <a:rPr lang="de-CH" dirty="0"/>
              <a:t>Erstellen eines Buttons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F91EA14-03F0-354B-280A-562DF18F0DF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964023" y="2785412"/>
            <a:ext cx="7442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&lt;a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=„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StartButton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"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href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=„Startseite.html"&gt;Start-Button&lt;/a&gt;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EFC05FD-BABD-2077-34AC-D6317AFC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 class="cssbutton" href="test.html"&gt;CSS-Button&lt;/a&gt;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7F992E-6727-123F-7638-0DE1F4B03465}"/>
              </a:ext>
            </a:extLst>
          </p:cNvPr>
          <p:cNvSpPr txBox="1"/>
          <p:nvPr/>
        </p:nvSpPr>
        <p:spPr>
          <a:xfrm>
            <a:off x="964023" y="3872533"/>
            <a:ext cx="3795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.</a:t>
            </a:r>
            <a:r>
              <a:rPr lang="de-CH" dirty="0" err="1">
                <a:solidFill>
                  <a:schemeClr val="bg1"/>
                </a:solidFill>
              </a:rPr>
              <a:t>StartButton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{</a:t>
            </a:r>
          </a:p>
          <a:p>
            <a:r>
              <a:rPr lang="de-CH" dirty="0" err="1">
                <a:solidFill>
                  <a:schemeClr val="bg1"/>
                </a:solidFill>
              </a:rPr>
              <a:t>color:black</a:t>
            </a:r>
            <a:r>
              <a:rPr lang="de-CH" dirty="0">
                <a:solidFill>
                  <a:schemeClr val="bg1"/>
                </a:solidFill>
              </a:rPr>
              <a:t>; </a:t>
            </a:r>
          </a:p>
          <a:p>
            <a:r>
              <a:rPr lang="de-CH" dirty="0" err="1">
                <a:solidFill>
                  <a:schemeClr val="bg1"/>
                </a:solidFill>
              </a:rPr>
              <a:t>font-weight:normal</a:t>
            </a:r>
            <a:r>
              <a:rPr lang="de-CH" dirty="0">
                <a:solidFill>
                  <a:schemeClr val="bg1"/>
                </a:solidFill>
              </a:rPr>
              <a:t>; </a:t>
            </a:r>
          </a:p>
          <a:p>
            <a:r>
              <a:rPr lang="de-CH" dirty="0">
                <a:solidFill>
                  <a:schemeClr val="bg1"/>
                </a:solidFill>
              </a:rPr>
              <a:t>padding:10px; </a:t>
            </a:r>
          </a:p>
          <a:p>
            <a:r>
              <a:rPr lang="de-CH" dirty="0">
                <a:solidFill>
                  <a:schemeClr val="bg1"/>
                </a:solidFill>
              </a:rPr>
              <a:t>width:90px; </a:t>
            </a:r>
          </a:p>
          <a:p>
            <a:r>
              <a:rPr lang="de-CH" dirty="0">
                <a:solidFill>
                  <a:schemeClr val="bg1"/>
                </a:solidFill>
              </a:rPr>
              <a:t>height:22px; </a:t>
            </a:r>
          </a:p>
          <a:p>
            <a:r>
              <a:rPr lang="de-CH" dirty="0">
                <a:solidFill>
                  <a:schemeClr val="bg1"/>
                </a:solidFill>
              </a:rPr>
              <a:t>Background: </a:t>
            </a:r>
            <a:r>
              <a:rPr lang="de-CH" dirty="0" err="1">
                <a:solidFill>
                  <a:schemeClr val="bg1"/>
                </a:solidFill>
              </a:rPr>
              <a:t>black</a:t>
            </a:r>
            <a:r>
              <a:rPr lang="de-CH" dirty="0">
                <a:solidFill>
                  <a:schemeClr val="bg1"/>
                </a:solidFill>
              </a:rPr>
              <a:t>;</a:t>
            </a:r>
          </a:p>
          <a:p>
            <a:r>
              <a:rPr lang="de-CH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C848D7-9101-8C6A-BDF0-B20A181F902F}"/>
              </a:ext>
            </a:extLst>
          </p:cNvPr>
          <p:cNvSpPr txBox="1"/>
          <p:nvPr/>
        </p:nvSpPr>
        <p:spPr>
          <a:xfrm>
            <a:off x="506775" y="2268200"/>
            <a:ext cx="14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>
                <a:solidFill>
                  <a:schemeClr val="bg1"/>
                </a:solidFill>
              </a:rPr>
              <a:t>HTML-Datei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CE8356-6B7E-B034-2592-10B3691D0DD8}"/>
              </a:ext>
            </a:extLst>
          </p:cNvPr>
          <p:cNvSpPr txBox="1"/>
          <p:nvPr/>
        </p:nvSpPr>
        <p:spPr>
          <a:xfrm>
            <a:off x="506775" y="3503201"/>
            <a:ext cx="14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>
                <a:solidFill>
                  <a:schemeClr val="bg1"/>
                </a:solidFill>
              </a:rPr>
              <a:t>CSS-Datei</a:t>
            </a: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AEC88308-C4CF-32F1-8559-47E5404BA13D}"/>
              </a:ext>
            </a:extLst>
          </p:cNvPr>
          <p:cNvSpPr/>
          <p:nvPr/>
        </p:nvSpPr>
        <p:spPr>
          <a:xfrm>
            <a:off x="3345185" y="4120308"/>
            <a:ext cx="616944" cy="2214391"/>
          </a:xfrm>
          <a:prstGeom prst="rightBrace">
            <a:avLst>
              <a:gd name="adj1" fmla="val 40476"/>
              <a:gd name="adj2" fmla="val 528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E170FE12-0B75-8B54-8DF7-F3EE2C700D14}"/>
              </a:ext>
            </a:extLst>
          </p:cNvPr>
          <p:cNvSpPr/>
          <p:nvPr/>
        </p:nvSpPr>
        <p:spPr>
          <a:xfrm>
            <a:off x="8315899" y="2498993"/>
            <a:ext cx="616944" cy="1156608"/>
          </a:xfrm>
          <a:prstGeom prst="rightBrace">
            <a:avLst>
              <a:gd name="adj1" fmla="val 40476"/>
              <a:gd name="adj2" fmla="val 528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493627-C80C-72DC-047E-24D0A46469DF}"/>
              </a:ext>
            </a:extLst>
          </p:cNvPr>
          <p:cNvSpPr txBox="1"/>
          <p:nvPr/>
        </p:nvSpPr>
        <p:spPr>
          <a:xfrm>
            <a:off x="4021157" y="5122843"/>
            <a:ext cx="19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1C4C12-D4B7-D90B-ECCD-14991CB7E6F2}"/>
              </a:ext>
            </a:extLst>
          </p:cNvPr>
          <p:cNvSpPr txBox="1"/>
          <p:nvPr/>
        </p:nvSpPr>
        <p:spPr>
          <a:xfrm>
            <a:off x="9009962" y="2985467"/>
            <a:ext cx="19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Erstellen</a:t>
            </a:r>
          </a:p>
        </p:txBody>
      </p:sp>
    </p:spTree>
    <p:extLst>
      <p:ext uri="{BB962C8B-B14F-4D97-AF65-F5344CB8AC3E}">
        <p14:creationId xmlns:p14="http://schemas.microsoft.com/office/powerpoint/2010/main" val="6875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205" y="5457444"/>
            <a:ext cx="8326283" cy="3289971"/>
          </a:xfrm>
        </p:spPr>
        <p:txBody>
          <a:bodyPr rtlCol="0"/>
          <a:lstStyle/>
          <a:p>
            <a:pPr rtl="0"/>
            <a:r>
              <a:rPr lang="de-DE" dirty="0"/>
              <a:t>-Standartwert jedes HTML-Elements</a:t>
            </a:r>
            <a:br>
              <a:rPr lang="de-DE" dirty="0"/>
            </a:br>
            <a:r>
              <a:rPr lang="de-DE" dirty="0"/>
              <a:t>-Position durch Pixel und Richtungen bestimmen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358E4E-D024-E978-8587-AD3029A7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02" y="2411818"/>
            <a:ext cx="3964482" cy="28690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10B376-5F07-1E1F-0BD9-68674CC1BDA3}"/>
              </a:ext>
            </a:extLst>
          </p:cNvPr>
          <p:cNvSpPr txBox="1"/>
          <p:nvPr/>
        </p:nvSpPr>
        <p:spPr>
          <a:xfrm>
            <a:off x="1762446" y="1115483"/>
            <a:ext cx="363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717" y="5127978"/>
            <a:ext cx="8326283" cy="3289971"/>
          </a:xfrm>
        </p:spPr>
        <p:txBody>
          <a:bodyPr rtlCol="0"/>
          <a:lstStyle/>
          <a:p>
            <a:pPr rtl="0"/>
            <a:r>
              <a:rPr lang="de-DE" dirty="0"/>
              <a:t>-Positioniert sich relativ zu der Standartposition, welche der Button ohne Definition einnehmen würde</a:t>
            </a:r>
            <a:br>
              <a:rPr lang="de-DE" dirty="0"/>
            </a:br>
            <a:r>
              <a:rPr lang="de-DE" dirty="0"/>
              <a:t>-Verschiebbar durch Pixel- und Richtungsangaben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358E4E-D024-E978-8587-AD3029A7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17" y="2227463"/>
            <a:ext cx="3747303" cy="27118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10B376-5F07-1E1F-0BD9-68674CC1BDA3}"/>
              </a:ext>
            </a:extLst>
          </p:cNvPr>
          <p:cNvSpPr txBox="1"/>
          <p:nvPr/>
        </p:nvSpPr>
        <p:spPr>
          <a:xfrm>
            <a:off x="1762446" y="1115483"/>
            <a:ext cx="363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>
                <a:solidFill>
                  <a:schemeClr val="bg1"/>
                </a:solidFill>
              </a:rPr>
              <a:t>Relative</a:t>
            </a:r>
            <a:endParaRPr lang="de-CH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0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93" y="5036820"/>
            <a:ext cx="8326283" cy="3289971"/>
          </a:xfrm>
        </p:spPr>
        <p:txBody>
          <a:bodyPr rtlCol="0"/>
          <a:lstStyle/>
          <a:p>
            <a:pPr rtl="0"/>
            <a:r>
              <a:rPr lang="de-DE" dirty="0"/>
              <a:t>-Element wird zum nächstgelegenen Eltern-Element positioniert</a:t>
            </a:r>
            <a:br>
              <a:rPr lang="de-DE" dirty="0"/>
            </a:br>
            <a:r>
              <a:rPr lang="de-DE" dirty="0"/>
              <a:t>-Die Anderen Elemente rundum rutschen in den freien Platz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8667A4-405D-A9E7-C4B0-E783739F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66" y="2322711"/>
            <a:ext cx="3487214" cy="221257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70854-3AEB-074A-2790-E4906C4A617D}"/>
              </a:ext>
            </a:extLst>
          </p:cNvPr>
          <p:cNvSpPr txBox="1"/>
          <p:nvPr/>
        </p:nvSpPr>
        <p:spPr>
          <a:xfrm>
            <a:off x="1780734" y="1148468"/>
            <a:ext cx="36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Absolute</a:t>
            </a:r>
            <a:endParaRPr lang="de-CH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0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93" y="5036820"/>
            <a:ext cx="8326283" cy="3289971"/>
          </a:xfrm>
        </p:spPr>
        <p:txBody>
          <a:bodyPr rtlCol="0"/>
          <a:lstStyle/>
          <a:p>
            <a:pPr rtl="0"/>
            <a:r>
              <a:rPr lang="de-DE" dirty="0"/>
              <a:t>-Element bliebt bei scrollen an Ort und Stelle</a:t>
            </a:r>
            <a:br>
              <a:rPr lang="de-DE" dirty="0"/>
            </a:br>
            <a:r>
              <a:rPr lang="de-DE" dirty="0"/>
              <a:t>-Orientiert sich am Browserfenster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70854-3AEB-074A-2790-E4906C4A617D}"/>
              </a:ext>
            </a:extLst>
          </p:cNvPr>
          <p:cNvSpPr txBox="1"/>
          <p:nvPr/>
        </p:nvSpPr>
        <p:spPr>
          <a:xfrm>
            <a:off x="1780734" y="1148468"/>
            <a:ext cx="36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Fixed</a:t>
            </a:r>
            <a:endParaRPr lang="de-CH" sz="3200" b="1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E7A683-70D9-816B-D89F-89ED241B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92" y="2388423"/>
            <a:ext cx="2821360" cy="20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93" y="5036820"/>
            <a:ext cx="8326283" cy="3289971"/>
          </a:xfrm>
        </p:spPr>
        <p:txBody>
          <a:bodyPr rtlCol="0"/>
          <a:lstStyle/>
          <a:p>
            <a:pPr rtl="0"/>
            <a:r>
              <a:rPr lang="de-DE" dirty="0"/>
              <a:t>-Beim Scrollen geht das Element soweit mit, bis es die definierten Koordinaten erreicht hat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70854-3AEB-074A-2790-E4906C4A617D}"/>
              </a:ext>
            </a:extLst>
          </p:cNvPr>
          <p:cNvSpPr txBox="1"/>
          <p:nvPr/>
        </p:nvSpPr>
        <p:spPr>
          <a:xfrm>
            <a:off x="1780734" y="1148468"/>
            <a:ext cx="36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 err="1">
                <a:solidFill>
                  <a:schemeClr val="bg1"/>
                </a:solidFill>
              </a:rPr>
              <a:t>Sticky</a:t>
            </a:r>
            <a:endParaRPr lang="de-CH" sz="3200" b="1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5C3F8A-14F8-EEAC-80EF-82F8BDBD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17" y="2369855"/>
            <a:ext cx="3437683" cy="21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219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3199.tgt.Office_49129363_TF78853419_Win32_OJ110714667.potx" id="{7A2F4668-93F6-471B-83F7-430174FEFEDB}" vid="{D465AC0A-71ED-48EF-BF24-B82474E30F2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197</Words>
  <Application>Microsoft Office PowerPoint</Application>
  <PresentationFormat>Breitbild</PresentationFormat>
  <Paragraphs>46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Franklin Gothic Book</vt:lpstr>
      <vt:lpstr>Franklin Gothic Demi</vt:lpstr>
      <vt:lpstr>Wingdings</vt:lpstr>
      <vt:lpstr>Design1</vt:lpstr>
      <vt:lpstr>LA 1600 Button-Positionen</vt:lpstr>
      <vt:lpstr>Ablauf</vt:lpstr>
      <vt:lpstr>Button Positionen</vt:lpstr>
      <vt:lpstr>Erstellen eines Buttons</vt:lpstr>
      <vt:lpstr>-Standartwert jedes HTML-Elements -Position durch Pixel und Richtungen bestimmen</vt:lpstr>
      <vt:lpstr>-Positioniert sich relativ zu der Standartposition, welche der Button ohne Definition einnehmen würde -Verschiebbar durch Pixel- und Richtungsangaben</vt:lpstr>
      <vt:lpstr>-Element wird zum nächstgelegenen Eltern-Element positioniert -Die Anderen Elemente rundum rutschen in den freien Platz </vt:lpstr>
      <vt:lpstr>-Element bliebt bei scrollen an Ort und Stelle -Orientiert sich am Browserfenster</vt:lpstr>
      <vt:lpstr>-Beim Scrollen geht das Element soweit mit, bis es die definierten Koordinaten erreicht 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1600 Button-Positionen</dc:title>
  <dc:creator>Salma Lina.Tanner</dc:creator>
  <cp:lastModifiedBy>Salma Lina.Tanner</cp:lastModifiedBy>
  <cp:revision>1</cp:revision>
  <dcterms:created xsi:type="dcterms:W3CDTF">2023-06-18T15:50:05Z</dcterms:created>
  <dcterms:modified xsi:type="dcterms:W3CDTF">2023-06-18T19:47:31Z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