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81" r:id="rId5"/>
    <p:sldId id="391" r:id="rId6"/>
    <p:sldId id="382" r:id="rId7"/>
    <p:sldId id="384" r:id="rId8"/>
    <p:sldId id="385" r:id="rId9"/>
    <p:sldId id="395" r:id="rId10"/>
    <p:sldId id="396" r:id="rId11"/>
    <p:sldId id="397" r:id="rId12"/>
    <p:sldId id="387" r:id="rId13"/>
    <p:sldId id="398" r:id="rId14"/>
    <p:sldId id="399" r:id="rId15"/>
    <p:sldId id="400" r:id="rId16"/>
    <p:sldId id="401" r:id="rId17"/>
    <p:sldId id="402" r:id="rId18"/>
    <p:sldId id="403" r:id="rId19"/>
    <p:sldId id="405" r:id="rId20"/>
    <p:sldId id="406" r:id="rId21"/>
    <p:sldId id="407" r:id="rId22"/>
    <p:sldId id="394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AFF"/>
    <a:srgbClr val="F78CB9"/>
    <a:srgbClr val="F5DAC5"/>
    <a:srgbClr val="00A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0F285-55F3-004F-AAF9-EA239007EA0E}" v="75" dt="2025-05-13T03:43:45.462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16" autoAdjust="0"/>
    <p:restoredTop sz="96027" autoAdjust="0"/>
  </p:normalViewPr>
  <p:slideViewPr>
    <p:cSldViewPr snapToGrid="0">
      <p:cViewPr varScale="1">
        <p:scale>
          <a:sx n="108" d="100"/>
          <a:sy n="108" d="100"/>
        </p:scale>
        <p:origin x="224" y="4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fallah, Salma" userId="3d1f102e-8aa8-447e-9baf-4f2c8a79b2af" providerId="ADAL" clId="{BCF0F285-55F3-004F-AAF9-EA239007EA0E}"/>
    <pc:docChg chg="undo custSel addSld delSld modSld sldOrd">
      <pc:chgData name="Khalfallah, Salma" userId="3d1f102e-8aa8-447e-9baf-4f2c8a79b2af" providerId="ADAL" clId="{BCF0F285-55F3-004F-AAF9-EA239007EA0E}" dt="2025-05-13T03:43:45.462" v="4656"/>
      <pc:docMkLst>
        <pc:docMk/>
      </pc:docMkLst>
      <pc:sldChg chg="addSp delSp modSp mod modTransition modAnim">
        <pc:chgData name="Khalfallah, Salma" userId="3d1f102e-8aa8-447e-9baf-4f2c8a79b2af" providerId="ADAL" clId="{BCF0F285-55F3-004F-AAF9-EA239007EA0E}" dt="2025-05-13T03:35:47.406" v="4625"/>
        <pc:sldMkLst>
          <pc:docMk/>
          <pc:sldMk cId="2798621229" sldId="381"/>
        </pc:sldMkLst>
        <pc:spChg chg="mod">
          <ac:chgData name="Khalfallah, Salma" userId="3d1f102e-8aa8-447e-9baf-4f2c8a79b2af" providerId="ADAL" clId="{BCF0F285-55F3-004F-AAF9-EA239007EA0E}" dt="2025-05-12T17:53:51.770" v="156" actId="255"/>
          <ac:spMkLst>
            <pc:docMk/>
            <pc:sldMk cId="2798621229" sldId="381"/>
            <ac:spMk id="4" creationId="{E403D7F5-3FA4-3B64-ACA2-1AB08CDC4A2E}"/>
          </ac:spMkLst>
        </pc:spChg>
        <pc:picChg chg="add del mod">
          <ac:chgData name="Khalfallah, Salma" userId="3d1f102e-8aa8-447e-9baf-4f2c8a79b2af" providerId="ADAL" clId="{BCF0F285-55F3-004F-AAF9-EA239007EA0E}" dt="2025-05-13T03:35:01.656" v="4622"/>
          <ac:picMkLst>
            <pc:docMk/>
            <pc:sldMk cId="2798621229" sldId="381"/>
            <ac:picMk id="6" creationId="{62A2B33C-154C-1DC2-8374-183E8EDC9D2F}"/>
          </ac:picMkLst>
        </pc:picChg>
        <pc:picChg chg="add mod">
          <ac:chgData name="Khalfallah, Salma" userId="3d1f102e-8aa8-447e-9baf-4f2c8a79b2af" providerId="ADAL" clId="{BCF0F285-55F3-004F-AAF9-EA239007EA0E}" dt="2025-05-13T03:35:47.406" v="4625"/>
          <ac:picMkLst>
            <pc:docMk/>
            <pc:sldMk cId="2798621229" sldId="381"/>
            <ac:picMk id="11" creationId="{7A956B14-8B38-36D0-981F-20C758CF00D6}"/>
          </ac:picMkLst>
        </pc:picChg>
      </pc:sldChg>
      <pc:sldChg chg="addSp delSp modSp mod ord modTransition modAnim">
        <pc:chgData name="Khalfallah, Salma" userId="3d1f102e-8aa8-447e-9baf-4f2c8a79b2af" providerId="ADAL" clId="{BCF0F285-55F3-004F-AAF9-EA239007EA0E}" dt="2025-05-13T03:35:47.406" v="4625"/>
        <pc:sldMkLst>
          <pc:docMk/>
          <pc:sldMk cId="1733658547" sldId="382"/>
        </pc:sldMkLst>
        <pc:spChg chg="mod">
          <ac:chgData name="Khalfallah, Salma" userId="3d1f102e-8aa8-447e-9baf-4f2c8a79b2af" providerId="ADAL" clId="{BCF0F285-55F3-004F-AAF9-EA239007EA0E}" dt="2025-05-12T17:57:14.756" v="302" actId="1076"/>
          <ac:spMkLst>
            <pc:docMk/>
            <pc:sldMk cId="1733658547" sldId="382"/>
            <ac:spMk id="6" creationId="{F54722E1-DC3F-7BE5-7E67-22CDD364873C}"/>
          </ac:spMkLst>
        </pc:spChg>
        <pc:spChg chg="del mod">
          <ac:chgData name="Khalfallah, Salma" userId="3d1f102e-8aa8-447e-9baf-4f2c8a79b2af" providerId="ADAL" clId="{BCF0F285-55F3-004F-AAF9-EA239007EA0E}" dt="2025-05-12T17:57:11.119" v="301" actId="478"/>
          <ac:spMkLst>
            <pc:docMk/>
            <pc:sldMk cId="1733658547" sldId="382"/>
            <ac:spMk id="7" creationId="{062AEB26-71FF-4095-78AC-52B9E8A3BCE0}"/>
          </ac:spMkLst>
        </pc:spChg>
        <pc:picChg chg="add del mod">
          <ac:chgData name="Khalfallah, Salma" userId="3d1f102e-8aa8-447e-9baf-4f2c8a79b2af" providerId="ADAL" clId="{BCF0F285-55F3-004F-AAF9-EA239007EA0E}" dt="2025-05-13T03:35:05.697" v="4624"/>
          <ac:picMkLst>
            <pc:docMk/>
            <pc:sldMk cId="1733658547" sldId="382"/>
            <ac:picMk id="3" creationId="{1C887B0C-9D11-D7D3-B2BA-6CE436359B10}"/>
          </ac:picMkLst>
        </pc:picChg>
        <pc:picChg chg="add mod">
          <ac:chgData name="Khalfallah, Salma" userId="3d1f102e-8aa8-447e-9baf-4f2c8a79b2af" providerId="ADAL" clId="{BCF0F285-55F3-004F-AAF9-EA239007EA0E}" dt="2025-05-13T03:35:47.406" v="4625"/>
          <ac:picMkLst>
            <pc:docMk/>
            <pc:sldMk cId="1733658547" sldId="382"/>
            <ac:picMk id="8" creationId="{F6AD6D04-9398-A249-9AD2-FDCF80326F5E}"/>
          </ac:picMkLst>
        </pc:picChg>
      </pc:sldChg>
      <pc:sldChg chg="addSp delSp modSp mod modTransition modAnim">
        <pc:chgData name="Khalfallah, Salma" userId="3d1f102e-8aa8-447e-9baf-4f2c8a79b2af" providerId="ADAL" clId="{BCF0F285-55F3-004F-AAF9-EA239007EA0E}" dt="2025-05-13T03:36:15.939" v="4627"/>
        <pc:sldMkLst>
          <pc:docMk/>
          <pc:sldMk cId="255348737" sldId="384"/>
        </pc:sldMkLst>
        <pc:spChg chg="mod">
          <ac:chgData name="Khalfallah, Salma" userId="3d1f102e-8aa8-447e-9baf-4f2c8a79b2af" providerId="ADAL" clId="{BCF0F285-55F3-004F-AAF9-EA239007EA0E}" dt="2025-05-12T17:57:27.777" v="314" actId="20577"/>
          <ac:spMkLst>
            <pc:docMk/>
            <pc:sldMk cId="255348737" sldId="384"/>
            <ac:spMk id="4" creationId="{8B2800E4-16F4-4C03-CA7F-B04CEF62F289}"/>
          </ac:spMkLst>
        </pc:spChg>
        <pc:spChg chg="mod">
          <ac:chgData name="Khalfallah, Salma" userId="3d1f102e-8aa8-447e-9baf-4f2c8a79b2af" providerId="ADAL" clId="{BCF0F285-55F3-004F-AAF9-EA239007EA0E}" dt="2025-05-12T17:58:45.887" v="602" actId="20577"/>
          <ac:spMkLst>
            <pc:docMk/>
            <pc:sldMk cId="255348737" sldId="384"/>
            <ac:spMk id="5" creationId="{0B6F9B83-490C-3390-781C-B483ED3B5FB7}"/>
          </ac:spMkLst>
        </pc:spChg>
        <pc:picChg chg="add del mod">
          <ac:chgData name="Khalfallah, Salma" userId="3d1f102e-8aa8-447e-9baf-4f2c8a79b2af" providerId="ADAL" clId="{BCF0F285-55F3-004F-AAF9-EA239007EA0E}" dt="2025-05-13T03:34:56.799" v="4621"/>
          <ac:picMkLst>
            <pc:docMk/>
            <pc:sldMk cId="255348737" sldId="384"/>
            <ac:picMk id="6" creationId="{C9F4B563-0684-D541-26FB-7161A45243EB}"/>
          </ac:picMkLst>
        </pc:picChg>
        <pc:picChg chg="add del mod">
          <ac:chgData name="Khalfallah, Salma" userId="3d1f102e-8aa8-447e-9baf-4f2c8a79b2af" providerId="ADAL" clId="{BCF0F285-55F3-004F-AAF9-EA239007EA0E}" dt="2025-05-13T03:35:49.088" v="4626"/>
          <ac:picMkLst>
            <pc:docMk/>
            <pc:sldMk cId="255348737" sldId="384"/>
            <ac:picMk id="11" creationId="{C16B71BC-DF4E-A5E3-6943-CF19F89255CF}"/>
          </ac:picMkLst>
        </pc:picChg>
        <pc:picChg chg="add mod">
          <ac:chgData name="Khalfallah, Salma" userId="3d1f102e-8aa8-447e-9baf-4f2c8a79b2af" providerId="ADAL" clId="{BCF0F285-55F3-004F-AAF9-EA239007EA0E}" dt="2025-05-13T03:36:15.939" v="4627"/>
          <ac:picMkLst>
            <pc:docMk/>
            <pc:sldMk cId="255348737" sldId="384"/>
            <ac:picMk id="15" creationId="{CB75036A-3773-9523-F6A1-CBA345A2522B}"/>
          </ac:picMkLst>
        </pc:picChg>
      </pc:sldChg>
      <pc:sldChg chg="addSp modSp mod">
        <pc:chgData name="Khalfallah, Salma" userId="3d1f102e-8aa8-447e-9baf-4f2c8a79b2af" providerId="ADAL" clId="{BCF0F285-55F3-004F-AAF9-EA239007EA0E}" dt="2025-05-13T03:36:47.265" v="4628"/>
        <pc:sldMkLst>
          <pc:docMk/>
          <pc:sldMk cId="3036231715" sldId="385"/>
        </pc:sldMkLst>
        <pc:spChg chg="mod">
          <ac:chgData name="Khalfallah, Salma" userId="3d1f102e-8aa8-447e-9baf-4f2c8a79b2af" providerId="ADAL" clId="{BCF0F285-55F3-004F-AAF9-EA239007EA0E}" dt="2025-05-12T18:09:29.502" v="1113" actId="20577"/>
          <ac:spMkLst>
            <pc:docMk/>
            <pc:sldMk cId="3036231715" sldId="385"/>
            <ac:spMk id="4" creationId="{9F8883BF-4B40-D127-19A6-0A65D2A25EA7}"/>
          </ac:spMkLst>
        </pc:spChg>
        <pc:spChg chg="mod">
          <ac:chgData name="Khalfallah, Salma" userId="3d1f102e-8aa8-447e-9baf-4f2c8a79b2af" providerId="ADAL" clId="{BCF0F285-55F3-004F-AAF9-EA239007EA0E}" dt="2025-05-12T18:04:08.542" v="641" actId="20577"/>
          <ac:spMkLst>
            <pc:docMk/>
            <pc:sldMk cId="3036231715" sldId="385"/>
            <ac:spMk id="5" creationId="{3380A29B-87B6-29C9-2295-D36B76DCF9B8}"/>
          </ac:spMkLst>
        </pc:spChg>
        <pc:picChg chg="add mod">
          <ac:chgData name="Khalfallah, Salma" userId="3d1f102e-8aa8-447e-9baf-4f2c8a79b2af" providerId="ADAL" clId="{BCF0F285-55F3-004F-AAF9-EA239007EA0E}" dt="2025-05-13T03:36:47.265" v="4628"/>
          <ac:picMkLst>
            <pc:docMk/>
            <pc:sldMk cId="3036231715" sldId="385"/>
            <ac:picMk id="8" creationId="{73330650-5EA2-EF35-6D40-FB3748FCC0B4}"/>
          </ac:picMkLst>
        </pc:picChg>
      </pc:sldChg>
      <pc:sldChg chg="del">
        <pc:chgData name="Khalfallah, Salma" userId="3d1f102e-8aa8-447e-9baf-4f2c8a79b2af" providerId="ADAL" clId="{BCF0F285-55F3-004F-AAF9-EA239007EA0E}" dt="2025-05-12T18:09:51.486" v="1115" actId="2696"/>
        <pc:sldMkLst>
          <pc:docMk/>
          <pc:sldMk cId="3059986161" sldId="386"/>
        </pc:sldMkLst>
      </pc:sldChg>
      <pc:sldChg chg="addSp delSp modSp add del mod modTransition modAnim">
        <pc:chgData name="Khalfallah, Salma" userId="3d1f102e-8aa8-447e-9baf-4f2c8a79b2af" providerId="ADAL" clId="{BCF0F285-55F3-004F-AAF9-EA239007EA0E}" dt="2025-05-13T03:40:18.411" v="4645"/>
        <pc:sldMkLst>
          <pc:docMk/>
          <pc:sldMk cId="4192282177" sldId="387"/>
        </pc:sldMkLst>
        <pc:spChg chg="mod">
          <ac:chgData name="Khalfallah, Salma" userId="3d1f102e-8aa8-447e-9baf-4f2c8a79b2af" providerId="ADAL" clId="{BCF0F285-55F3-004F-AAF9-EA239007EA0E}" dt="2025-05-13T01:42:36.302" v="2315" actId="20577"/>
          <ac:spMkLst>
            <pc:docMk/>
            <pc:sldMk cId="4192282177" sldId="387"/>
            <ac:spMk id="2" creationId="{AF23BFF0-A530-8CCC-739B-DC20E0F5E382}"/>
          </ac:spMkLst>
        </pc:spChg>
        <pc:spChg chg="add del mod">
          <ac:chgData name="Khalfallah, Salma" userId="3d1f102e-8aa8-447e-9baf-4f2c8a79b2af" providerId="ADAL" clId="{BCF0F285-55F3-004F-AAF9-EA239007EA0E}" dt="2025-05-13T01:43:39.930" v="2327" actId="931"/>
          <ac:spMkLst>
            <pc:docMk/>
            <pc:sldMk cId="4192282177" sldId="387"/>
            <ac:spMk id="4" creationId="{BE80B221-6C1C-534F-6BC4-DDC5FF07ADD0}"/>
          </ac:spMkLst>
        </pc:spChg>
        <pc:picChg chg="add mod">
          <ac:chgData name="Khalfallah, Salma" userId="3d1f102e-8aa8-447e-9baf-4f2c8a79b2af" providerId="ADAL" clId="{BCF0F285-55F3-004F-AAF9-EA239007EA0E}" dt="2025-05-13T01:43:54.329" v="2332" actId="14100"/>
          <ac:picMkLst>
            <pc:docMk/>
            <pc:sldMk cId="4192282177" sldId="387"/>
            <ac:picMk id="5" creationId="{F05750FA-07F9-27A0-F1FF-49E175F9D431}"/>
          </ac:picMkLst>
        </pc:picChg>
        <pc:picChg chg="add del mod">
          <ac:chgData name="Khalfallah, Salma" userId="3d1f102e-8aa8-447e-9baf-4f2c8a79b2af" providerId="ADAL" clId="{BCF0F285-55F3-004F-AAF9-EA239007EA0E}" dt="2025-05-13T03:40:00.767" v="4642"/>
          <ac:picMkLst>
            <pc:docMk/>
            <pc:sldMk cId="4192282177" sldId="387"/>
            <ac:picMk id="6" creationId="{7B54E3E4-CA26-2899-7985-4901352A80A7}"/>
          </ac:picMkLst>
        </pc:picChg>
        <pc:picChg chg="add mod">
          <ac:chgData name="Khalfallah, Salma" userId="3d1f102e-8aa8-447e-9baf-4f2c8a79b2af" providerId="ADAL" clId="{BCF0F285-55F3-004F-AAF9-EA239007EA0E}" dt="2025-05-13T01:43:44.063" v="2328" actId="27614"/>
          <ac:picMkLst>
            <pc:docMk/>
            <pc:sldMk cId="4192282177" sldId="387"/>
            <ac:picMk id="7" creationId="{87F44E0B-D06C-C469-E505-612A5C518D6E}"/>
          </ac:picMkLst>
        </pc:picChg>
        <pc:picChg chg="del">
          <ac:chgData name="Khalfallah, Salma" userId="3d1f102e-8aa8-447e-9baf-4f2c8a79b2af" providerId="ADAL" clId="{BCF0F285-55F3-004F-AAF9-EA239007EA0E}" dt="2025-05-13T01:42:38.238" v="2316" actId="478"/>
          <ac:picMkLst>
            <pc:docMk/>
            <pc:sldMk cId="4192282177" sldId="387"/>
            <ac:picMk id="9" creationId="{A5D20515-62B3-5C9A-5FC9-1E77AD2B72A5}"/>
          </ac:picMkLst>
        </pc:picChg>
        <pc:picChg chg="add del mod">
          <ac:chgData name="Khalfallah, Salma" userId="3d1f102e-8aa8-447e-9baf-4f2c8a79b2af" providerId="ADAL" clId="{BCF0F285-55F3-004F-AAF9-EA239007EA0E}" dt="2025-05-13T03:40:08.731" v="4644"/>
          <ac:picMkLst>
            <pc:docMk/>
            <pc:sldMk cId="4192282177" sldId="387"/>
            <ac:picMk id="11" creationId="{49AFB93B-3C1E-F0DE-83E7-731C9093F27A}"/>
          </ac:picMkLst>
        </pc:picChg>
        <pc:picChg chg="add mod">
          <ac:chgData name="Khalfallah, Salma" userId="3d1f102e-8aa8-447e-9baf-4f2c8a79b2af" providerId="ADAL" clId="{BCF0F285-55F3-004F-AAF9-EA239007EA0E}" dt="2025-05-13T03:40:18.411" v="4645"/>
          <ac:picMkLst>
            <pc:docMk/>
            <pc:sldMk cId="4192282177" sldId="387"/>
            <ac:picMk id="15" creationId="{99CFB688-C12B-4842-4C21-19A532B905E1}"/>
          </ac:picMkLst>
        </pc:picChg>
      </pc:sldChg>
      <pc:sldChg chg="add del">
        <pc:chgData name="Khalfallah, Salma" userId="3d1f102e-8aa8-447e-9baf-4f2c8a79b2af" providerId="ADAL" clId="{BCF0F285-55F3-004F-AAF9-EA239007EA0E}" dt="2025-05-13T01:42:12.415" v="2273" actId="2696"/>
        <pc:sldMkLst>
          <pc:docMk/>
          <pc:sldMk cId="1430576697" sldId="388"/>
        </pc:sldMkLst>
      </pc:sldChg>
      <pc:sldChg chg="add del">
        <pc:chgData name="Khalfallah, Salma" userId="3d1f102e-8aa8-447e-9baf-4f2c8a79b2af" providerId="ADAL" clId="{BCF0F285-55F3-004F-AAF9-EA239007EA0E}" dt="2025-05-13T01:42:13.096" v="2274" actId="2696"/>
        <pc:sldMkLst>
          <pc:docMk/>
          <pc:sldMk cId="3671241342" sldId="389"/>
        </pc:sldMkLst>
      </pc:sldChg>
      <pc:sldChg chg="add del">
        <pc:chgData name="Khalfallah, Salma" userId="3d1f102e-8aa8-447e-9baf-4f2c8a79b2af" providerId="ADAL" clId="{BCF0F285-55F3-004F-AAF9-EA239007EA0E}" dt="2025-05-13T01:42:13.819" v="2275" actId="2696"/>
        <pc:sldMkLst>
          <pc:docMk/>
          <pc:sldMk cId="814650807" sldId="390"/>
        </pc:sldMkLst>
      </pc:sldChg>
      <pc:sldChg chg="addSp delSp modSp mod modTransition modAnim">
        <pc:chgData name="Khalfallah, Salma" userId="3d1f102e-8aa8-447e-9baf-4f2c8a79b2af" providerId="ADAL" clId="{BCF0F285-55F3-004F-AAF9-EA239007EA0E}" dt="2025-05-13T03:35:47.406" v="4625"/>
        <pc:sldMkLst>
          <pc:docMk/>
          <pc:sldMk cId="3533038208" sldId="391"/>
        </pc:sldMkLst>
        <pc:spChg chg="mod">
          <ac:chgData name="Khalfallah, Salma" userId="3d1f102e-8aa8-447e-9baf-4f2c8a79b2af" providerId="ADAL" clId="{BCF0F285-55F3-004F-AAF9-EA239007EA0E}" dt="2025-05-12T17:54:11.748" v="164" actId="20577"/>
          <ac:spMkLst>
            <pc:docMk/>
            <pc:sldMk cId="3533038208" sldId="391"/>
            <ac:spMk id="4" creationId="{EDDFE2EB-E85E-8271-3745-DEF147D61343}"/>
          </ac:spMkLst>
        </pc:spChg>
        <pc:spChg chg="mod">
          <ac:chgData name="Khalfallah, Salma" userId="3d1f102e-8aa8-447e-9baf-4f2c8a79b2af" providerId="ADAL" clId="{BCF0F285-55F3-004F-AAF9-EA239007EA0E}" dt="2025-05-12T17:55:00.021" v="285" actId="20577"/>
          <ac:spMkLst>
            <pc:docMk/>
            <pc:sldMk cId="3533038208" sldId="391"/>
            <ac:spMk id="5" creationId="{12A62475-D8EF-C209-2D24-C02F49DF00BB}"/>
          </ac:spMkLst>
        </pc:spChg>
        <pc:picChg chg="add del mod">
          <ac:chgData name="Khalfallah, Salma" userId="3d1f102e-8aa8-447e-9baf-4f2c8a79b2af" providerId="ADAL" clId="{BCF0F285-55F3-004F-AAF9-EA239007EA0E}" dt="2025-05-13T03:35:04.007" v="4623"/>
          <ac:picMkLst>
            <pc:docMk/>
            <pc:sldMk cId="3533038208" sldId="391"/>
            <ac:picMk id="7" creationId="{DE6FDFE0-CD61-16C6-C50B-5D0CDF376A4B}"/>
          </ac:picMkLst>
        </pc:picChg>
        <pc:picChg chg="add mod">
          <ac:chgData name="Khalfallah, Salma" userId="3d1f102e-8aa8-447e-9baf-4f2c8a79b2af" providerId="ADAL" clId="{BCF0F285-55F3-004F-AAF9-EA239007EA0E}" dt="2025-05-13T03:35:47.406" v="4625"/>
          <ac:picMkLst>
            <pc:docMk/>
            <pc:sldMk cId="3533038208" sldId="391"/>
            <ac:picMk id="12" creationId="{B7476A9F-A009-6EE6-FB78-492165B4F11C}"/>
          </ac:picMkLst>
        </pc:picChg>
      </pc:sldChg>
      <pc:sldChg chg="add del">
        <pc:chgData name="Khalfallah, Salma" userId="3d1f102e-8aa8-447e-9baf-4f2c8a79b2af" providerId="ADAL" clId="{BCF0F285-55F3-004F-AAF9-EA239007EA0E}" dt="2025-05-13T01:42:14.385" v="2276" actId="2696"/>
        <pc:sldMkLst>
          <pc:docMk/>
          <pc:sldMk cId="2662254614" sldId="392"/>
        </pc:sldMkLst>
      </pc:sldChg>
      <pc:sldChg chg="add del">
        <pc:chgData name="Khalfallah, Salma" userId="3d1f102e-8aa8-447e-9baf-4f2c8a79b2af" providerId="ADAL" clId="{BCF0F285-55F3-004F-AAF9-EA239007EA0E}" dt="2025-05-13T01:42:15.206" v="2277" actId="2696"/>
        <pc:sldMkLst>
          <pc:docMk/>
          <pc:sldMk cId="3256807007" sldId="393"/>
        </pc:sldMkLst>
      </pc:sldChg>
      <pc:sldChg chg="addSp delSp modSp mod">
        <pc:chgData name="Khalfallah, Salma" userId="3d1f102e-8aa8-447e-9baf-4f2c8a79b2af" providerId="ADAL" clId="{BCF0F285-55F3-004F-AAF9-EA239007EA0E}" dt="2025-05-13T03:43:45.462" v="4656"/>
        <pc:sldMkLst>
          <pc:docMk/>
          <pc:sldMk cId="643801728" sldId="394"/>
        </pc:sldMkLst>
        <pc:spChg chg="add del mod">
          <ac:chgData name="Khalfallah, Salma" userId="3d1f102e-8aa8-447e-9baf-4f2c8a79b2af" providerId="ADAL" clId="{BCF0F285-55F3-004F-AAF9-EA239007EA0E}" dt="2025-05-13T01:45:04.300" v="2338" actId="931"/>
          <ac:spMkLst>
            <pc:docMk/>
            <pc:sldMk cId="643801728" sldId="394"/>
            <ac:spMk id="3" creationId="{CBC2B745-3394-E725-A3C6-1B1D7A8C067A}"/>
          </ac:spMkLst>
        </pc:spChg>
        <pc:spChg chg="add del mod">
          <ac:chgData name="Khalfallah, Salma" userId="3d1f102e-8aa8-447e-9baf-4f2c8a79b2af" providerId="ADAL" clId="{BCF0F285-55F3-004F-AAF9-EA239007EA0E}" dt="2025-05-13T01:45:19.105" v="2343" actId="478"/>
          <ac:spMkLst>
            <pc:docMk/>
            <pc:sldMk cId="643801728" sldId="394"/>
            <ac:spMk id="9" creationId="{4C09F0E4-1F44-305D-1A10-A6750478805E}"/>
          </ac:spMkLst>
        </pc:spChg>
        <pc:picChg chg="add mod">
          <ac:chgData name="Khalfallah, Salma" userId="3d1f102e-8aa8-447e-9baf-4f2c8a79b2af" providerId="ADAL" clId="{BCF0F285-55F3-004F-AAF9-EA239007EA0E}" dt="2025-05-13T03:43:45.462" v="4656"/>
          <ac:picMkLst>
            <pc:docMk/>
            <pc:sldMk cId="643801728" sldId="394"/>
            <ac:picMk id="5" creationId="{CB444F88-6FEF-CEF6-4012-121E8D67D238}"/>
          </ac:picMkLst>
        </pc:picChg>
        <pc:picChg chg="del">
          <ac:chgData name="Khalfallah, Salma" userId="3d1f102e-8aa8-447e-9baf-4f2c8a79b2af" providerId="ADAL" clId="{BCF0F285-55F3-004F-AAF9-EA239007EA0E}" dt="2025-05-13T01:44:05.691" v="2333" actId="478"/>
          <ac:picMkLst>
            <pc:docMk/>
            <pc:sldMk cId="643801728" sldId="394"/>
            <ac:picMk id="6" creationId="{0C606C12-484B-2AD1-936D-1D0A317C8BBE}"/>
          </ac:picMkLst>
        </pc:picChg>
        <pc:picChg chg="add del mod">
          <ac:chgData name="Khalfallah, Salma" userId="3d1f102e-8aa8-447e-9baf-4f2c8a79b2af" providerId="ADAL" clId="{BCF0F285-55F3-004F-AAF9-EA239007EA0E}" dt="2025-05-13T01:45:16.482" v="2342" actId="478"/>
          <ac:picMkLst>
            <pc:docMk/>
            <pc:sldMk cId="643801728" sldId="394"/>
            <ac:picMk id="7" creationId="{A4F3010F-45E0-FF94-F364-CA7C0F4004AE}"/>
          </ac:picMkLst>
        </pc:picChg>
      </pc:sldChg>
      <pc:sldChg chg="addSp delSp modSp add mod">
        <pc:chgData name="Khalfallah, Salma" userId="3d1f102e-8aa8-447e-9baf-4f2c8a79b2af" providerId="ADAL" clId="{BCF0F285-55F3-004F-AAF9-EA239007EA0E}" dt="2025-05-13T03:37:19.905" v="4629"/>
        <pc:sldMkLst>
          <pc:docMk/>
          <pc:sldMk cId="2221211442" sldId="395"/>
        </pc:sldMkLst>
        <pc:spChg chg="add del mod">
          <ac:chgData name="Khalfallah, Salma" userId="3d1f102e-8aa8-447e-9baf-4f2c8a79b2af" providerId="ADAL" clId="{BCF0F285-55F3-004F-AAF9-EA239007EA0E}" dt="2025-05-13T01:44:39.763" v="2337" actId="478"/>
          <ac:spMkLst>
            <pc:docMk/>
            <pc:sldMk cId="2221211442" sldId="395"/>
            <ac:spMk id="2" creationId="{93775E1F-BAC6-9015-078E-3FC8FB444D97}"/>
          </ac:spMkLst>
        </pc:spChg>
        <pc:spChg chg="mod">
          <ac:chgData name="Khalfallah, Salma" userId="3d1f102e-8aa8-447e-9baf-4f2c8a79b2af" providerId="ADAL" clId="{BCF0F285-55F3-004F-AAF9-EA239007EA0E}" dt="2025-05-12T18:09:58.275" v="1134" actId="20577"/>
          <ac:spMkLst>
            <pc:docMk/>
            <pc:sldMk cId="2221211442" sldId="395"/>
            <ac:spMk id="6" creationId="{9A8F2214-950C-9EE0-4025-23BDB2F798E5}"/>
          </ac:spMkLst>
        </pc:spChg>
        <pc:picChg chg="add mod">
          <ac:chgData name="Khalfallah, Salma" userId="3d1f102e-8aa8-447e-9baf-4f2c8a79b2af" providerId="ADAL" clId="{BCF0F285-55F3-004F-AAF9-EA239007EA0E}" dt="2025-05-13T03:37:19.905" v="4629"/>
          <ac:picMkLst>
            <pc:docMk/>
            <pc:sldMk cId="2221211442" sldId="395"/>
            <ac:picMk id="4" creationId="{D5ECDC6E-B5EE-5766-3DB9-8AFFE2A0D65D}"/>
          </ac:picMkLst>
        </pc:picChg>
      </pc:sldChg>
      <pc:sldChg chg="addSp delSp modSp add mod modTransition modAnim">
        <pc:chgData name="Khalfallah, Salma" userId="3d1f102e-8aa8-447e-9baf-4f2c8a79b2af" providerId="ADAL" clId="{BCF0F285-55F3-004F-AAF9-EA239007EA0E}" dt="2025-05-13T03:39:22.139" v="4639"/>
        <pc:sldMkLst>
          <pc:docMk/>
          <pc:sldMk cId="2447384884" sldId="396"/>
        </pc:sldMkLst>
        <pc:spChg chg="add mod">
          <ac:chgData name="Khalfallah, Salma" userId="3d1f102e-8aa8-447e-9baf-4f2c8a79b2af" providerId="ADAL" clId="{BCF0F285-55F3-004F-AAF9-EA239007EA0E}" dt="2025-05-12T18:14:35.808" v="1786" actId="20577"/>
          <ac:spMkLst>
            <pc:docMk/>
            <pc:sldMk cId="2447384884" sldId="396"/>
            <ac:spMk id="2" creationId="{9EE926F1-0862-3059-64D2-395C7162320B}"/>
          </ac:spMkLst>
        </pc:spChg>
        <pc:spChg chg="mod">
          <ac:chgData name="Khalfallah, Salma" userId="3d1f102e-8aa8-447e-9baf-4f2c8a79b2af" providerId="ADAL" clId="{BCF0F285-55F3-004F-AAF9-EA239007EA0E}" dt="2025-05-12T18:10:48.754" v="1201" actId="20577"/>
          <ac:spMkLst>
            <pc:docMk/>
            <pc:sldMk cId="2447384884" sldId="396"/>
            <ac:spMk id="4" creationId="{827D99C1-EF0F-5171-EBC7-6540903FDEFA}"/>
          </ac:spMkLst>
        </pc:spChg>
        <pc:spChg chg="mod">
          <ac:chgData name="Khalfallah, Salma" userId="3d1f102e-8aa8-447e-9baf-4f2c8a79b2af" providerId="ADAL" clId="{BCF0F285-55F3-004F-AAF9-EA239007EA0E}" dt="2025-05-12T18:12:47.271" v="1527" actId="20577"/>
          <ac:spMkLst>
            <pc:docMk/>
            <pc:sldMk cId="2447384884" sldId="396"/>
            <ac:spMk id="15" creationId="{134486C8-10E7-4E62-AEAB-4F7B00B0A0BA}"/>
          </ac:spMkLst>
        </pc:spChg>
        <pc:spChg chg="del mod">
          <ac:chgData name="Khalfallah, Salma" userId="3d1f102e-8aa8-447e-9baf-4f2c8a79b2af" providerId="ADAL" clId="{BCF0F285-55F3-004F-AAF9-EA239007EA0E}" dt="2025-05-12T18:13:01.367" v="1537"/>
          <ac:spMkLst>
            <pc:docMk/>
            <pc:sldMk cId="2447384884" sldId="396"/>
            <ac:spMk id="16" creationId="{D7E8864B-4790-F1C3-4724-D3067A5C250C}"/>
          </ac:spMkLst>
        </pc:spChg>
        <pc:picChg chg="add del mod">
          <ac:chgData name="Khalfallah, Salma" userId="3d1f102e-8aa8-447e-9baf-4f2c8a79b2af" providerId="ADAL" clId="{BCF0F285-55F3-004F-AAF9-EA239007EA0E}" dt="2025-05-13T03:37:47.425" v="4632"/>
          <ac:picMkLst>
            <pc:docMk/>
            <pc:sldMk cId="2447384884" sldId="396"/>
            <ac:picMk id="6" creationId="{43AC8668-35F6-E995-A295-1BCF35C82585}"/>
          </ac:picMkLst>
        </pc:picChg>
        <pc:picChg chg="add del mod">
          <ac:chgData name="Khalfallah, Salma" userId="3d1f102e-8aa8-447e-9baf-4f2c8a79b2af" providerId="ADAL" clId="{BCF0F285-55F3-004F-AAF9-EA239007EA0E}" dt="2025-05-13T03:38:27.702" v="4634"/>
          <ac:picMkLst>
            <pc:docMk/>
            <pc:sldMk cId="2447384884" sldId="396"/>
            <ac:picMk id="11" creationId="{B863E36D-C204-42C9-2658-84C7E0173A91}"/>
          </ac:picMkLst>
        </pc:picChg>
        <pc:picChg chg="add del mod">
          <ac:chgData name="Khalfallah, Salma" userId="3d1f102e-8aa8-447e-9baf-4f2c8a79b2af" providerId="ADAL" clId="{BCF0F285-55F3-004F-AAF9-EA239007EA0E}" dt="2025-05-13T03:39:00.028" v="4638"/>
          <ac:picMkLst>
            <pc:docMk/>
            <pc:sldMk cId="2447384884" sldId="396"/>
            <ac:picMk id="16" creationId="{9512575C-B66D-482C-88A2-12C8BAC73B32}"/>
          </ac:picMkLst>
        </pc:picChg>
        <pc:picChg chg="add mod">
          <ac:chgData name="Khalfallah, Salma" userId="3d1f102e-8aa8-447e-9baf-4f2c8a79b2af" providerId="ADAL" clId="{BCF0F285-55F3-004F-AAF9-EA239007EA0E}" dt="2025-05-13T03:39:22.139" v="4639"/>
          <ac:picMkLst>
            <pc:docMk/>
            <pc:sldMk cId="2447384884" sldId="396"/>
            <ac:picMk id="21" creationId="{5C99D34E-FB65-889F-3D9B-65C6A0A1B6B4}"/>
          </ac:picMkLst>
        </pc:picChg>
      </pc:sldChg>
      <pc:sldChg chg="modSp add del mod">
        <pc:chgData name="Khalfallah, Salma" userId="3d1f102e-8aa8-447e-9baf-4f2c8a79b2af" providerId="ADAL" clId="{BCF0F285-55F3-004F-AAF9-EA239007EA0E}" dt="2025-05-12T18:10:39.201" v="1181" actId="2696"/>
        <pc:sldMkLst>
          <pc:docMk/>
          <pc:sldMk cId="3258947889" sldId="396"/>
        </pc:sldMkLst>
        <pc:spChg chg="mod">
          <ac:chgData name="Khalfallah, Salma" userId="3d1f102e-8aa8-447e-9baf-4f2c8a79b2af" providerId="ADAL" clId="{BCF0F285-55F3-004F-AAF9-EA239007EA0E}" dt="2025-05-12T18:10:25.207" v="1178" actId="20577"/>
          <ac:spMkLst>
            <pc:docMk/>
            <pc:sldMk cId="3258947889" sldId="396"/>
            <ac:spMk id="4" creationId="{85223F95-2353-10DE-6AA8-1E71487453D0}"/>
          </ac:spMkLst>
        </pc:spChg>
      </pc:sldChg>
      <pc:sldChg chg="addSp delSp modSp add mod modTransition modAnim">
        <pc:chgData name="Khalfallah, Salma" userId="3d1f102e-8aa8-447e-9baf-4f2c8a79b2af" providerId="ADAL" clId="{BCF0F285-55F3-004F-AAF9-EA239007EA0E}" dt="2025-05-13T03:39:44.517" v="4640"/>
        <pc:sldMkLst>
          <pc:docMk/>
          <pc:sldMk cId="754642228" sldId="397"/>
        </pc:sldMkLst>
        <pc:spChg chg="add del mod">
          <ac:chgData name="Khalfallah, Salma" userId="3d1f102e-8aa8-447e-9baf-4f2c8a79b2af" providerId="ADAL" clId="{BCF0F285-55F3-004F-AAF9-EA239007EA0E}" dt="2025-05-13T01:37:48.764" v="2031" actId="478"/>
          <ac:spMkLst>
            <pc:docMk/>
            <pc:sldMk cId="754642228" sldId="397"/>
            <ac:spMk id="2" creationId="{2644BF17-76CC-CA6E-11DB-0CA5341EE4D9}"/>
          </ac:spMkLst>
        </pc:spChg>
        <pc:spChg chg="mod">
          <ac:chgData name="Khalfallah, Salma" userId="3d1f102e-8aa8-447e-9baf-4f2c8a79b2af" providerId="ADAL" clId="{BCF0F285-55F3-004F-AAF9-EA239007EA0E}" dt="2025-05-12T18:11:24.409" v="1293" actId="20577"/>
          <ac:spMkLst>
            <pc:docMk/>
            <pc:sldMk cId="754642228" sldId="397"/>
            <ac:spMk id="4" creationId="{9076064C-9B9A-808E-0466-9B739B5F7B50}"/>
          </ac:spMkLst>
        </pc:spChg>
        <pc:spChg chg="mod">
          <ac:chgData name="Khalfallah, Salma" userId="3d1f102e-8aa8-447e-9baf-4f2c8a79b2af" providerId="ADAL" clId="{BCF0F285-55F3-004F-AAF9-EA239007EA0E}" dt="2025-05-12T18:17:33.533" v="1933" actId="20577"/>
          <ac:spMkLst>
            <pc:docMk/>
            <pc:sldMk cId="754642228" sldId="397"/>
            <ac:spMk id="5" creationId="{CA8C9F71-1B87-7957-1B7A-FC9CBE574C87}"/>
          </ac:spMkLst>
        </pc:spChg>
        <pc:spChg chg="add del mod">
          <ac:chgData name="Khalfallah, Salma" userId="3d1f102e-8aa8-447e-9baf-4f2c8a79b2af" providerId="ADAL" clId="{BCF0F285-55F3-004F-AAF9-EA239007EA0E}" dt="2025-05-13T01:37:55.572" v="2033" actId="478"/>
          <ac:spMkLst>
            <pc:docMk/>
            <pc:sldMk cId="754642228" sldId="397"/>
            <ac:spMk id="6" creationId="{4B235CF4-B023-EDB3-6B3E-EBA7FAB91E02}"/>
          </ac:spMkLst>
        </pc:spChg>
        <pc:spChg chg="del">
          <ac:chgData name="Khalfallah, Salma" userId="3d1f102e-8aa8-447e-9baf-4f2c8a79b2af" providerId="ADAL" clId="{BCF0F285-55F3-004F-AAF9-EA239007EA0E}" dt="2025-05-12T18:15:23.093" v="1787" actId="478"/>
          <ac:spMkLst>
            <pc:docMk/>
            <pc:sldMk cId="754642228" sldId="397"/>
            <ac:spMk id="6" creationId="{E642980F-4A51-7028-C698-F044CD42BADB}"/>
          </ac:spMkLst>
        </pc:spChg>
        <pc:spChg chg="add del mod">
          <ac:chgData name="Khalfallah, Salma" userId="3d1f102e-8aa8-447e-9baf-4f2c8a79b2af" providerId="ADAL" clId="{BCF0F285-55F3-004F-AAF9-EA239007EA0E}" dt="2025-05-12T18:15:25.242" v="1788" actId="478"/>
          <ac:spMkLst>
            <pc:docMk/>
            <pc:sldMk cId="754642228" sldId="397"/>
            <ac:spMk id="7" creationId="{44056089-1D2D-434D-608E-B2C370083984}"/>
          </ac:spMkLst>
        </pc:spChg>
        <pc:spChg chg="add del mod">
          <ac:chgData name="Khalfallah, Salma" userId="3d1f102e-8aa8-447e-9baf-4f2c8a79b2af" providerId="ADAL" clId="{BCF0F285-55F3-004F-AAF9-EA239007EA0E}" dt="2025-05-13T01:38:41.949" v="2094" actId="478"/>
          <ac:spMkLst>
            <pc:docMk/>
            <pc:sldMk cId="754642228" sldId="397"/>
            <ac:spMk id="7" creationId="{730137B3-0229-A208-BBC2-6BCF4514E3F8}"/>
          </ac:spMkLst>
        </pc:spChg>
        <pc:spChg chg="add del mod">
          <ac:chgData name="Khalfallah, Salma" userId="3d1f102e-8aa8-447e-9baf-4f2c8a79b2af" providerId="ADAL" clId="{BCF0F285-55F3-004F-AAF9-EA239007EA0E}" dt="2025-05-13T01:39:21.476" v="2106" actId="478"/>
          <ac:spMkLst>
            <pc:docMk/>
            <pc:sldMk cId="754642228" sldId="397"/>
            <ac:spMk id="8" creationId="{B945D80E-3591-330C-D7CE-20526D138AFE}"/>
          </ac:spMkLst>
        </pc:spChg>
        <pc:spChg chg="add mod">
          <ac:chgData name="Khalfallah, Salma" userId="3d1f102e-8aa8-447e-9baf-4f2c8a79b2af" providerId="ADAL" clId="{BCF0F285-55F3-004F-AAF9-EA239007EA0E}" dt="2025-05-13T01:40:47.846" v="2260" actId="20577"/>
          <ac:spMkLst>
            <pc:docMk/>
            <pc:sldMk cId="754642228" sldId="397"/>
            <ac:spMk id="9" creationId="{8BD82516-B89F-4250-8A00-D287CB17C570}"/>
          </ac:spMkLst>
        </pc:spChg>
        <pc:picChg chg="add del mod">
          <ac:chgData name="Khalfallah, Salma" userId="3d1f102e-8aa8-447e-9baf-4f2c8a79b2af" providerId="ADAL" clId="{BCF0F285-55F3-004F-AAF9-EA239007EA0E}" dt="2025-05-13T03:37:42.373" v="4631"/>
          <ac:picMkLst>
            <pc:docMk/>
            <pc:sldMk cId="754642228" sldId="397"/>
            <ac:picMk id="7" creationId="{8E55BCE7-203C-94DC-70CB-FE86F269EEBE}"/>
          </ac:picMkLst>
        </pc:picChg>
        <pc:picChg chg="add del mod">
          <ac:chgData name="Khalfallah, Salma" userId="3d1f102e-8aa8-447e-9baf-4f2c8a79b2af" providerId="ADAL" clId="{BCF0F285-55F3-004F-AAF9-EA239007EA0E}" dt="2025-05-13T03:38:57.559" v="4637"/>
          <ac:picMkLst>
            <pc:docMk/>
            <pc:sldMk cId="754642228" sldId="397"/>
            <ac:picMk id="13" creationId="{C1889597-F98B-07E3-FE56-AD2F04499F2C}"/>
          </ac:picMkLst>
        </pc:picChg>
        <pc:picChg chg="add mod">
          <ac:chgData name="Khalfallah, Salma" userId="3d1f102e-8aa8-447e-9baf-4f2c8a79b2af" providerId="ADAL" clId="{BCF0F285-55F3-004F-AAF9-EA239007EA0E}" dt="2025-05-13T03:39:44.517" v="4640"/>
          <ac:picMkLst>
            <pc:docMk/>
            <pc:sldMk cId="754642228" sldId="397"/>
            <ac:picMk id="18" creationId="{FAC5D281-48F6-BE9D-C6DB-232CDB8514EA}"/>
          </ac:picMkLst>
        </pc:picChg>
      </pc:sldChg>
      <pc:sldChg chg="add del">
        <pc:chgData name="Khalfallah, Salma" userId="3d1f102e-8aa8-447e-9baf-4f2c8a79b2af" providerId="ADAL" clId="{BCF0F285-55F3-004F-AAF9-EA239007EA0E}" dt="2025-05-12T18:10:38.011" v="1180" actId="2696"/>
        <pc:sldMkLst>
          <pc:docMk/>
          <pc:sldMk cId="2649947246" sldId="397"/>
        </pc:sldMkLst>
      </pc:sldChg>
      <pc:sldChg chg="modSp add mod">
        <pc:chgData name="Khalfallah, Salma" userId="3d1f102e-8aa8-447e-9baf-4f2c8a79b2af" providerId="ADAL" clId="{BCF0F285-55F3-004F-AAF9-EA239007EA0E}" dt="2025-05-13T01:45:35.410" v="2373" actId="20577"/>
        <pc:sldMkLst>
          <pc:docMk/>
          <pc:sldMk cId="930494295" sldId="398"/>
        </pc:sldMkLst>
        <pc:spChg chg="mod">
          <ac:chgData name="Khalfallah, Salma" userId="3d1f102e-8aa8-447e-9baf-4f2c8a79b2af" providerId="ADAL" clId="{BCF0F285-55F3-004F-AAF9-EA239007EA0E}" dt="2025-05-13T01:45:35.410" v="2373" actId="20577"/>
          <ac:spMkLst>
            <pc:docMk/>
            <pc:sldMk cId="930494295" sldId="398"/>
            <ac:spMk id="6" creationId="{87F148E2-CA66-B75E-B579-35CEB3D9FC64}"/>
          </ac:spMkLst>
        </pc:spChg>
      </pc:sldChg>
      <pc:sldChg chg="addSp delSp modSp add mod modTransition modAnim">
        <pc:chgData name="Khalfallah, Salma" userId="3d1f102e-8aa8-447e-9baf-4f2c8a79b2af" providerId="ADAL" clId="{BCF0F285-55F3-004F-AAF9-EA239007EA0E}" dt="2025-05-13T03:41:20.974" v="4648"/>
        <pc:sldMkLst>
          <pc:docMk/>
          <pc:sldMk cId="3674858115" sldId="399"/>
        </pc:sldMkLst>
        <pc:spChg chg="mod">
          <ac:chgData name="Khalfallah, Salma" userId="3d1f102e-8aa8-447e-9baf-4f2c8a79b2af" providerId="ADAL" clId="{BCF0F285-55F3-004F-AAF9-EA239007EA0E}" dt="2025-05-13T01:55:13.605" v="3119" actId="20577"/>
          <ac:spMkLst>
            <pc:docMk/>
            <pc:sldMk cId="3674858115" sldId="399"/>
            <ac:spMk id="2" creationId="{D14E26AA-1C72-5887-E030-F34FAF532D5D}"/>
          </ac:spMkLst>
        </pc:spChg>
        <pc:spChg chg="mod">
          <ac:chgData name="Khalfallah, Salma" userId="3d1f102e-8aa8-447e-9baf-4f2c8a79b2af" providerId="ADAL" clId="{BCF0F285-55F3-004F-AAF9-EA239007EA0E}" dt="2025-05-13T01:46:18.159" v="2423" actId="20577"/>
          <ac:spMkLst>
            <pc:docMk/>
            <pc:sldMk cId="3674858115" sldId="399"/>
            <ac:spMk id="4" creationId="{DE92E5D2-443D-1158-0FA1-8DE869EB8D81}"/>
          </ac:spMkLst>
        </pc:spChg>
        <pc:spChg chg="mod">
          <ac:chgData name="Khalfallah, Salma" userId="3d1f102e-8aa8-447e-9baf-4f2c8a79b2af" providerId="ADAL" clId="{BCF0F285-55F3-004F-AAF9-EA239007EA0E}" dt="2025-05-13T01:52:15.634" v="2869" actId="20577"/>
          <ac:spMkLst>
            <pc:docMk/>
            <pc:sldMk cId="3674858115" sldId="399"/>
            <ac:spMk id="15" creationId="{C7DACC46-5A25-8DAA-C5F2-0746B656B007}"/>
          </ac:spMkLst>
        </pc:spChg>
        <pc:picChg chg="add del mod">
          <ac:chgData name="Khalfallah, Salma" userId="3d1f102e-8aa8-447e-9baf-4f2c8a79b2af" providerId="ADAL" clId="{BCF0F285-55F3-004F-AAF9-EA239007EA0E}" dt="2025-05-13T03:41:03.943" v="4647"/>
          <ac:picMkLst>
            <pc:docMk/>
            <pc:sldMk cId="3674858115" sldId="399"/>
            <ac:picMk id="7" creationId="{3252B549-F5E8-65F4-5230-1DAA1DE3B31B}"/>
          </ac:picMkLst>
        </pc:picChg>
        <pc:picChg chg="add mod">
          <ac:chgData name="Khalfallah, Salma" userId="3d1f102e-8aa8-447e-9baf-4f2c8a79b2af" providerId="ADAL" clId="{BCF0F285-55F3-004F-AAF9-EA239007EA0E}" dt="2025-05-13T03:41:20.974" v="4648"/>
          <ac:picMkLst>
            <pc:docMk/>
            <pc:sldMk cId="3674858115" sldId="399"/>
            <ac:picMk id="11" creationId="{BBA5BAD4-5ABB-54F2-F85E-42EB8A571980}"/>
          </ac:picMkLst>
        </pc:picChg>
      </pc:sldChg>
      <pc:sldChg chg="addSp modSp add mod">
        <pc:chgData name="Khalfallah, Salma" userId="3d1f102e-8aa8-447e-9baf-4f2c8a79b2af" providerId="ADAL" clId="{BCF0F285-55F3-004F-AAF9-EA239007EA0E}" dt="2025-05-13T03:41:36.085" v="4649"/>
        <pc:sldMkLst>
          <pc:docMk/>
          <pc:sldMk cId="129638400" sldId="400"/>
        </pc:sldMkLst>
        <pc:spChg chg="mod">
          <ac:chgData name="Khalfallah, Salma" userId="3d1f102e-8aa8-447e-9baf-4f2c8a79b2af" providerId="ADAL" clId="{BCF0F285-55F3-004F-AAF9-EA239007EA0E}" dt="2025-05-13T01:55:38.536" v="3181" actId="20577"/>
          <ac:spMkLst>
            <pc:docMk/>
            <pc:sldMk cId="129638400" sldId="400"/>
            <ac:spMk id="4" creationId="{2A8153C2-A1D2-CE73-B202-5F6D696EF891}"/>
          </ac:spMkLst>
        </pc:spChg>
        <pc:spChg chg="mod">
          <ac:chgData name="Khalfallah, Salma" userId="3d1f102e-8aa8-447e-9baf-4f2c8a79b2af" providerId="ADAL" clId="{BCF0F285-55F3-004F-AAF9-EA239007EA0E}" dt="2025-05-13T01:57:13.492" v="3317" actId="20577"/>
          <ac:spMkLst>
            <pc:docMk/>
            <pc:sldMk cId="129638400" sldId="400"/>
            <ac:spMk id="5" creationId="{0B71C58D-524D-8B40-F510-32F69360C6B2}"/>
          </ac:spMkLst>
        </pc:spChg>
        <pc:spChg chg="mod">
          <ac:chgData name="Khalfallah, Salma" userId="3d1f102e-8aa8-447e-9baf-4f2c8a79b2af" providerId="ADAL" clId="{BCF0F285-55F3-004F-AAF9-EA239007EA0E}" dt="2025-05-13T01:58:12.576" v="3374" actId="20577"/>
          <ac:spMkLst>
            <pc:docMk/>
            <pc:sldMk cId="129638400" sldId="400"/>
            <ac:spMk id="9" creationId="{DD38287E-3B0B-EC3C-723B-6C3CA78742E8}"/>
          </ac:spMkLst>
        </pc:spChg>
        <pc:picChg chg="add mod">
          <ac:chgData name="Khalfallah, Salma" userId="3d1f102e-8aa8-447e-9baf-4f2c8a79b2af" providerId="ADAL" clId="{BCF0F285-55F3-004F-AAF9-EA239007EA0E}" dt="2025-05-13T03:41:36.085" v="4649"/>
          <ac:picMkLst>
            <pc:docMk/>
            <pc:sldMk cId="129638400" sldId="400"/>
            <ac:picMk id="8" creationId="{752DF019-D099-6963-9444-5E6C1124D452}"/>
          </ac:picMkLst>
        </pc:picChg>
      </pc:sldChg>
      <pc:sldChg chg="addSp delSp modSp add mod">
        <pc:chgData name="Khalfallah, Salma" userId="3d1f102e-8aa8-447e-9baf-4f2c8a79b2af" providerId="ADAL" clId="{BCF0F285-55F3-004F-AAF9-EA239007EA0E}" dt="2025-05-13T03:41:53.407" v="4650"/>
        <pc:sldMkLst>
          <pc:docMk/>
          <pc:sldMk cId="3428611997" sldId="401"/>
        </pc:sldMkLst>
        <pc:spChg chg="mod">
          <ac:chgData name="Khalfallah, Salma" userId="3d1f102e-8aa8-447e-9baf-4f2c8a79b2af" providerId="ADAL" clId="{BCF0F285-55F3-004F-AAF9-EA239007EA0E}" dt="2025-05-13T01:59:06.008" v="3424" actId="20577"/>
          <ac:spMkLst>
            <pc:docMk/>
            <pc:sldMk cId="3428611997" sldId="401"/>
            <ac:spMk id="2" creationId="{79DB2986-5271-3059-785E-511BE0257F76}"/>
          </ac:spMkLst>
        </pc:spChg>
        <pc:picChg chg="add del mod modCrop">
          <ac:chgData name="Khalfallah, Salma" userId="3d1f102e-8aa8-447e-9baf-4f2c8a79b2af" providerId="ADAL" clId="{BCF0F285-55F3-004F-AAF9-EA239007EA0E}" dt="2025-05-13T01:59:58.139" v="3431" actId="14100"/>
          <ac:picMkLst>
            <pc:docMk/>
            <pc:sldMk cId="3428611997" sldId="401"/>
            <ac:picMk id="5" creationId="{9D027E12-BE5B-9A82-7D8C-C4692E033515}"/>
          </ac:picMkLst>
        </pc:picChg>
        <pc:picChg chg="add mod">
          <ac:chgData name="Khalfallah, Salma" userId="3d1f102e-8aa8-447e-9baf-4f2c8a79b2af" providerId="ADAL" clId="{BCF0F285-55F3-004F-AAF9-EA239007EA0E}" dt="2025-05-13T03:41:53.407" v="4650"/>
          <ac:picMkLst>
            <pc:docMk/>
            <pc:sldMk cId="3428611997" sldId="401"/>
            <ac:picMk id="6" creationId="{D9D44C4B-A3BB-49F9-EF2B-CA9656DD5A73}"/>
          </ac:picMkLst>
        </pc:picChg>
        <pc:picChg chg="mod">
          <ac:chgData name="Khalfallah, Salma" userId="3d1f102e-8aa8-447e-9baf-4f2c8a79b2af" providerId="ADAL" clId="{BCF0F285-55F3-004F-AAF9-EA239007EA0E}" dt="2025-05-13T01:59:18.517" v="3425" actId="14826"/>
          <ac:picMkLst>
            <pc:docMk/>
            <pc:sldMk cId="3428611997" sldId="401"/>
            <ac:picMk id="7" creationId="{1D681890-A2D1-31CA-95CC-1D603193BC6B}"/>
          </ac:picMkLst>
        </pc:picChg>
      </pc:sldChg>
      <pc:sldChg chg="modSp add mod">
        <pc:chgData name="Khalfallah, Salma" userId="3d1f102e-8aa8-447e-9baf-4f2c8a79b2af" providerId="ADAL" clId="{BCF0F285-55F3-004F-AAF9-EA239007EA0E}" dt="2025-05-13T02:00:29.857" v="3444" actId="20577"/>
        <pc:sldMkLst>
          <pc:docMk/>
          <pc:sldMk cId="2556759470" sldId="402"/>
        </pc:sldMkLst>
        <pc:spChg chg="mod">
          <ac:chgData name="Khalfallah, Salma" userId="3d1f102e-8aa8-447e-9baf-4f2c8a79b2af" providerId="ADAL" clId="{BCF0F285-55F3-004F-AAF9-EA239007EA0E}" dt="2025-05-13T02:00:29.857" v="3444" actId="20577"/>
          <ac:spMkLst>
            <pc:docMk/>
            <pc:sldMk cId="2556759470" sldId="402"/>
            <ac:spMk id="6" creationId="{50FC4889-D2F0-8EFF-BACD-D95D58CCBC62}"/>
          </ac:spMkLst>
        </pc:spChg>
      </pc:sldChg>
      <pc:sldChg chg="addSp modSp add mod">
        <pc:chgData name="Khalfallah, Salma" userId="3d1f102e-8aa8-447e-9baf-4f2c8a79b2af" providerId="ADAL" clId="{BCF0F285-55F3-004F-AAF9-EA239007EA0E}" dt="2025-05-13T03:42:29.237" v="4651"/>
        <pc:sldMkLst>
          <pc:docMk/>
          <pc:sldMk cId="567876921" sldId="403"/>
        </pc:sldMkLst>
        <pc:spChg chg="mod">
          <ac:chgData name="Khalfallah, Salma" userId="3d1f102e-8aa8-447e-9baf-4f2c8a79b2af" providerId="ADAL" clId="{BCF0F285-55F3-004F-AAF9-EA239007EA0E}" dt="2025-05-13T02:03:08.058" v="3981" actId="20577"/>
          <ac:spMkLst>
            <pc:docMk/>
            <pc:sldMk cId="567876921" sldId="403"/>
            <ac:spMk id="2" creationId="{C0AA5D8F-1ED5-3180-A073-CA520F4696D8}"/>
          </ac:spMkLst>
        </pc:spChg>
        <pc:spChg chg="mod">
          <ac:chgData name="Khalfallah, Salma" userId="3d1f102e-8aa8-447e-9baf-4f2c8a79b2af" providerId="ADAL" clId="{BCF0F285-55F3-004F-AAF9-EA239007EA0E}" dt="2025-05-13T02:00:35.458" v="3457" actId="20577"/>
          <ac:spMkLst>
            <pc:docMk/>
            <pc:sldMk cId="567876921" sldId="403"/>
            <ac:spMk id="4" creationId="{08B89B21-5753-F58F-0543-2FB58DF5DDCE}"/>
          </ac:spMkLst>
        </pc:spChg>
        <pc:spChg chg="mod">
          <ac:chgData name="Khalfallah, Salma" userId="3d1f102e-8aa8-447e-9baf-4f2c8a79b2af" providerId="ADAL" clId="{BCF0F285-55F3-004F-AAF9-EA239007EA0E}" dt="2025-05-13T02:01:37.920" v="3720" actId="20577"/>
          <ac:spMkLst>
            <pc:docMk/>
            <pc:sldMk cId="567876921" sldId="403"/>
            <ac:spMk id="15" creationId="{ED8B98E7-AD4D-0E54-A144-FD29CE09614A}"/>
          </ac:spMkLst>
        </pc:spChg>
        <pc:picChg chg="add mod">
          <ac:chgData name="Khalfallah, Salma" userId="3d1f102e-8aa8-447e-9baf-4f2c8a79b2af" providerId="ADAL" clId="{BCF0F285-55F3-004F-AAF9-EA239007EA0E}" dt="2025-05-13T03:42:29.237" v="4651"/>
          <ac:picMkLst>
            <pc:docMk/>
            <pc:sldMk cId="567876921" sldId="403"/>
            <ac:picMk id="7" creationId="{CF48B6FD-9D9D-DFA0-7725-C2DCA565CFD1}"/>
          </ac:picMkLst>
        </pc:picChg>
      </pc:sldChg>
      <pc:sldChg chg="addSp delSp modSp add del mod">
        <pc:chgData name="Khalfallah, Salma" userId="3d1f102e-8aa8-447e-9baf-4f2c8a79b2af" providerId="ADAL" clId="{BCF0F285-55F3-004F-AAF9-EA239007EA0E}" dt="2025-05-13T02:05:43.983" v="4204" actId="2696"/>
        <pc:sldMkLst>
          <pc:docMk/>
          <pc:sldMk cId="2009520238" sldId="404"/>
        </pc:sldMkLst>
        <pc:spChg chg="del mod">
          <ac:chgData name="Khalfallah, Salma" userId="3d1f102e-8aa8-447e-9baf-4f2c8a79b2af" providerId="ADAL" clId="{BCF0F285-55F3-004F-AAF9-EA239007EA0E}" dt="2025-05-13T02:05:31.208" v="4186" actId="478"/>
          <ac:spMkLst>
            <pc:docMk/>
            <pc:sldMk cId="2009520238" sldId="404"/>
            <ac:spMk id="5" creationId="{B6728652-A240-83A1-CF20-E11563BB4E58}"/>
          </ac:spMkLst>
        </pc:spChg>
        <pc:spChg chg="add mod">
          <ac:chgData name="Khalfallah, Salma" userId="3d1f102e-8aa8-447e-9baf-4f2c8a79b2af" providerId="ADAL" clId="{BCF0F285-55F3-004F-AAF9-EA239007EA0E}" dt="2025-05-13T02:05:31.208" v="4186" actId="478"/>
          <ac:spMkLst>
            <pc:docMk/>
            <pc:sldMk cId="2009520238" sldId="404"/>
            <ac:spMk id="6" creationId="{05764312-2A3B-3899-212D-C6BAB4023E42}"/>
          </ac:spMkLst>
        </pc:spChg>
        <pc:spChg chg="del">
          <ac:chgData name="Khalfallah, Salma" userId="3d1f102e-8aa8-447e-9baf-4f2c8a79b2af" providerId="ADAL" clId="{BCF0F285-55F3-004F-AAF9-EA239007EA0E}" dt="2025-05-13T02:03:17.070" v="3982" actId="478"/>
          <ac:spMkLst>
            <pc:docMk/>
            <pc:sldMk cId="2009520238" sldId="404"/>
            <ac:spMk id="9" creationId="{FD6925CD-16F2-1E48-4C32-EB5AFB1B6F66}"/>
          </ac:spMkLst>
        </pc:spChg>
      </pc:sldChg>
      <pc:sldChg chg="addSp delSp modSp add mod modTransition modAnim">
        <pc:chgData name="Khalfallah, Salma" userId="3d1f102e-8aa8-447e-9baf-4f2c8a79b2af" providerId="ADAL" clId="{BCF0F285-55F3-004F-AAF9-EA239007EA0E}" dt="2025-05-13T03:42:58.973" v="4654"/>
        <pc:sldMkLst>
          <pc:docMk/>
          <pc:sldMk cId="3511394783" sldId="405"/>
        </pc:sldMkLst>
        <pc:spChg chg="mod">
          <ac:chgData name="Khalfallah, Salma" userId="3d1f102e-8aa8-447e-9baf-4f2c8a79b2af" providerId="ADAL" clId="{BCF0F285-55F3-004F-AAF9-EA239007EA0E}" dt="2025-05-13T02:05:42.355" v="4203" actId="20577"/>
          <ac:spMkLst>
            <pc:docMk/>
            <pc:sldMk cId="3511394783" sldId="405"/>
            <ac:spMk id="2" creationId="{5DECB2F3-54B2-8570-E345-B271EF7C3296}"/>
          </ac:spMkLst>
        </pc:spChg>
        <pc:spChg chg="add del mod">
          <ac:chgData name="Khalfallah, Salma" userId="3d1f102e-8aa8-447e-9baf-4f2c8a79b2af" providerId="ADAL" clId="{BCF0F285-55F3-004F-AAF9-EA239007EA0E}" dt="2025-05-13T02:04:47.527" v="4170" actId="931"/>
          <ac:spMkLst>
            <pc:docMk/>
            <pc:sldMk cId="3511394783" sldId="405"/>
            <ac:spMk id="4" creationId="{AB284527-E9EC-B6DE-2129-26F9DE8894C2}"/>
          </ac:spMkLst>
        </pc:spChg>
        <pc:spChg chg="add del mod">
          <ac:chgData name="Khalfallah, Salma" userId="3d1f102e-8aa8-447e-9baf-4f2c8a79b2af" providerId="ADAL" clId="{BCF0F285-55F3-004F-AAF9-EA239007EA0E}" dt="2025-05-13T02:05:19.966" v="4185"/>
          <ac:spMkLst>
            <pc:docMk/>
            <pc:sldMk cId="3511394783" sldId="405"/>
            <ac:spMk id="9" creationId="{91824DAD-4A96-A512-009B-AC12DFBBF087}"/>
          </ac:spMkLst>
        </pc:spChg>
        <pc:spChg chg="add mod">
          <ac:chgData name="Khalfallah, Salma" userId="3d1f102e-8aa8-447e-9baf-4f2c8a79b2af" providerId="ADAL" clId="{BCF0F285-55F3-004F-AAF9-EA239007EA0E}" dt="2025-05-13T02:05:36.970" v="4189" actId="1076"/>
          <ac:spMkLst>
            <pc:docMk/>
            <pc:sldMk cId="3511394783" sldId="405"/>
            <ac:spMk id="10" creationId="{098BCD9A-D565-846A-2C9C-76F1624586E8}"/>
          </ac:spMkLst>
        </pc:spChg>
        <pc:picChg chg="del mod">
          <ac:chgData name="Khalfallah, Salma" userId="3d1f102e-8aa8-447e-9baf-4f2c8a79b2af" providerId="ADAL" clId="{BCF0F285-55F3-004F-AAF9-EA239007EA0E}" dt="2025-05-13T02:04:51.080" v="4174" actId="478"/>
          <ac:picMkLst>
            <pc:docMk/>
            <pc:sldMk cId="3511394783" sldId="405"/>
            <ac:picMk id="5" creationId="{93D62974-3A69-9AB6-073E-21EC57609725}"/>
          </ac:picMkLst>
        </pc:picChg>
        <pc:picChg chg="add del mod">
          <ac:chgData name="Khalfallah, Salma" userId="3d1f102e-8aa8-447e-9baf-4f2c8a79b2af" providerId="ADAL" clId="{BCF0F285-55F3-004F-AAF9-EA239007EA0E}" dt="2025-05-13T03:42:49.598" v="4653"/>
          <ac:picMkLst>
            <pc:docMk/>
            <pc:sldMk cId="3511394783" sldId="405"/>
            <ac:picMk id="6" creationId="{BC9A5A85-19C6-A89E-1C20-8D58EF5AE2DB}"/>
          </ac:picMkLst>
        </pc:picChg>
        <pc:picChg chg="del">
          <ac:chgData name="Khalfallah, Salma" userId="3d1f102e-8aa8-447e-9baf-4f2c8a79b2af" providerId="ADAL" clId="{BCF0F285-55F3-004F-AAF9-EA239007EA0E}" dt="2025-05-13T02:04:39.145" v="4169" actId="478"/>
          <ac:picMkLst>
            <pc:docMk/>
            <pc:sldMk cId="3511394783" sldId="405"/>
            <ac:picMk id="7" creationId="{AB9E64E2-E3ED-3ADC-8D46-36C26C32BC3E}"/>
          </ac:picMkLst>
        </pc:picChg>
        <pc:picChg chg="add mod">
          <ac:chgData name="Khalfallah, Salma" userId="3d1f102e-8aa8-447e-9baf-4f2c8a79b2af" providerId="ADAL" clId="{BCF0F285-55F3-004F-AAF9-EA239007EA0E}" dt="2025-05-13T02:05:18.607" v="4183" actId="14100"/>
          <ac:picMkLst>
            <pc:docMk/>
            <pc:sldMk cId="3511394783" sldId="405"/>
            <ac:picMk id="8" creationId="{ECE7998C-BA86-A6BE-8972-835D20B8E2A9}"/>
          </ac:picMkLst>
        </pc:picChg>
        <pc:picChg chg="add mod">
          <ac:chgData name="Khalfallah, Salma" userId="3d1f102e-8aa8-447e-9baf-4f2c8a79b2af" providerId="ADAL" clId="{BCF0F285-55F3-004F-AAF9-EA239007EA0E}" dt="2025-05-13T03:42:58.973" v="4654"/>
          <ac:picMkLst>
            <pc:docMk/>
            <pc:sldMk cId="3511394783" sldId="405"/>
            <ac:picMk id="12" creationId="{35A0E78E-2F73-7EE5-A9B3-0FE175CFE566}"/>
          </ac:picMkLst>
        </pc:picChg>
      </pc:sldChg>
      <pc:sldChg chg="modSp add mod">
        <pc:chgData name="Khalfallah, Salma" userId="3d1f102e-8aa8-447e-9baf-4f2c8a79b2af" providerId="ADAL" clId="{BCF0F285-55F3-004F-AAF9-EA239007EA0E}" dt="2025-05-13T02:06:03.856" v="4217" actId="20577"/>
        <pc:sldMkLst>
          <pc:docMk/>
          <pc:sldMk cId="728903957" sldId="406"/>
        </pc:sldMkLst>
        <pc:spChg chg="mod">
          <ac:chgData name="Khalfallah, Salma" userId="3d1f102e-8aa8-447e-9baf-4f2c8a79b2af" providerId="ADAL" clId="{BCF0F285-55F3-004F-AAF9-EA239007EA0E}" dt="2025-05-13T02:06:03.856" v="4217" actId="20577"/>
          <ac:spMkLst>
            <pc:docMk/>
            <pc:sldMk cId="728903957" sldId="406"/>
            <ac:spMk id="6" creationId="{103D2C34-35A4-65AD-09AF-04A7BBA718CB}"/>
          </ac:spMkLst>
        </pc:spChg>
      </pc:sldChg>
      <pc:sldChg chg="addSp modSp add mod">
        <pc:chgData name="Khalfallah, Salma" userId="3d1f102e-8aa8-447e-9baf-4f2c8a79b2af" providerId="ADAL" clId="{BCF0F285-55F3-004F-AAF9-EA239007EA0E}" dt="2025-05-13T03:43:33.769" v="4655"/>
        <pc:sldMkLst>
          <pc:docMk/>
          <pc:sldMk cId="327363491" sldId="407"/>
        </pc:sldMkLst>
        <pc:spChg chg="mod">
          <ac:chgData name="Khalfallah, Salma" userId="3d1f102e-8aa8-447e-9baf-4f2c8a79b2af" providerId="ADAL" clId="{BCF0F285-55F3-004F-AAF9-EA239007EA0E}" dt="2025-05-13T02:06:17.150" v="4230" actId="20577"/>
          <ac:spMkLst>
            <pc:docMk/>
            <pc:sldMk cId="327363491" sldId="407"/>
            <ac:spMk id="4" creationId="{E3207E9A-062C-7DC0-0A75-8D55069AC5A4}"/>
          </ac:spMkLst>
        </pc:spChg>
        <pc:spChg chg="mod">
          <ac:chgData name="Khalfallah, Salma" userId="3d1f102e-8aa8-447e-9baf-4f2c8a79b2af" providerId="ADAL" clId="{BCF0F285-55F3-004F-AAF9-EA239007EA0E}" dt="2025-05-13T02:07:20.806" v="4463" actId="20577"/>
          <ac:spMkLst>
            <pc:docMk/>
            <pc:sldMk cId="327363491" sldId="407"/>
            <ac:spMk id="5" creationId="{06BDC092-0F24-FED2-12C7-6266FCEFFDFD}"/>
          </ac:spMkLst>
        </pc:spChg>
        <pc:spChg chg="mod">
          <ac:chgData name="Khalfallah, Salma" userId="3d1f102e-8aa8-447e-9baf-4f2c8a79b2af" providerId="ADAL" clId="{BCF0F285-55F3-004F-AAF9-EA239007EA0E}" dt="2025-05-13T02:07:57.797" v="4619" actId="20577"/>
          <ac:spMkLst>
            <pc:docMk/>
            <pc:sldMk cId="327363491" sldId="407"/>
            <ac:spMk id="9" creationId="{9B86634C-73FE-2252-4093-5038052D8908}"/>
          </ac:spMkLst>
        </pc:spChg>
        <pc:picChg chg="add mod">
          <ac:chgData name="Khalfallah, Salma" userId="3d1f102e-8aa8-447e-9baf-4f2c8a79b2af" providerId="ADAL" clId="{BCF0F285-55F3-004F-AAF9-EA239007EA0E}" dt="2025-05-13T03:43:33.769" v="4655"/>
          <ac:picMkLst>
            <pc:docMk/>
            <pc:sldMk cId="327363491" sldId="407"/>
            <ac:picMk id="7" creationId="{341A09C5-7C9F-A976-27DB-24305474D9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0594C5-4210-4C0B-94C8-05EA2A273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7B545-CB7B-485B-8848-24C5090D7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3E10C-4735-4A0D-A76B-FFFBF4B6ED03}" type="datetimeFigureOut">
              <a:rPr lang="en-US" smtClean="0"/>
              <a:t>5/12/25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7E0C-EC12-408D-80EA-659FD94A65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52D70-4DD5-4630-8772-5085BDBF1D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3D6A-DFDD-4B27-9F53-83C0CD9331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63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en-US" noProof="0" smtClean="0"/>
              <a:t>5/12/25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43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487DE8-DB1D-7476-8C44-B0F448760DE0}"/>
              </a:ext>
            </a:extLst>
          </p:cNvPr>
          <p:cNvSpPr/>
          <p:nvPr userDrawn="1"/>
        </p:nvSpPr>
        <p:spPr>
          <a:xfrm>
            <a:off x="803566" y="329415"/>
            <a:ext cx="9459997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colorful liquid with a purple line&#10;&#10;Description automatically generated">
            <a:extLst>
              <a:ext uri="{FF2B5EF4-FFF2-40B4-BE49-F238E27FC236}">
                <a16:creationId xmlns:a16="http://schemas.microsoft.com/office/drawing/2014/main" id="{1F307DB2-2647-9E7A-A3A3-DBE7504930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680" r="331" b="10324"/>
          <a:stretch/>
        </p:blipFill>
        <p:spPr>
          <a:xfrm>
            <a:off x="84057" y="-9099"/>
            <a:ext cx="11536223" cy="68671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9285B55-78E1-B83E-F9B2-6616677DB9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2007" y="1223587"/>
            <a:ext cx="849017" cy="9780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3B77729-8929-07DD-3A0E-3345E9C7EC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1023" y="4463033"/>
            <a:ext cx="849017" cy="97803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3485D99-86C3-3AD2-8EEC-686C73F6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76" y="1307592"/>
            <a:ext cx="6830568" cy="4498848"/>
          </a:xfrm>
        </p:spPr>
        <p:txBody>
          <a:bodyPr>
            <a:normAutofit/>
          </a:bodyPr>
          <a:lstStyle>
            <a:lvl1pPr algn="ctr">
              <a:lnSpc>
                <a:spcPct val="113000"/>
              </a:lnSpc>
              <a:defRPr sz="5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94F02A7-35D5-9B29-B063-4F40E8DC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187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AB0126E7-35C8-4EB5-B66B-D1260C4AE3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380" y="5498683"/>
            <a:ext cx="904680" cy="10421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647433-270D-5D45-29E0-608311CA9701}"/>
              </a:ext>
            </a:extLst>
          </p:cNvPr>
          <p:cNvSpPr>
            <a:spLocks/>
          </p:cNvSpPr>
          <p:nvPr userDrawn="1"/>
        </p:nvSpPr>
        <p:spPr>
          <a:xfrm>
            <a:off x="5621925" y="1468626"/>
            <a:ext cx="4641637" cy="5055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4F7496-C504-BB47-EC59-97AAA92A07B8}"/>
              </a:ext>
            </a:extLst>
          </p:cNvPr>
          <p:cNvSpPr/>
          <p:nvPr userDrawn="1"/>
        </p:nvSpPr>
        <p:spPr>
          <a:xfrm>
            <a:off x="803567" y="1460959"/>
            <a:ext cx="4641638" cy="5055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14" name="Picture 13" descr="A colorful liquid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32B92FA5-A482-D296-0300-0D794E5A16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008"/>
          <a:stretch/>
        </p:blipFill>
        <p:spPr>
          <a:xfrm rot="10800000">
            <a:off x="0" y="4603898"/>
            <a:ext cx="6148843" cy="2254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898EEF-CE97-B22D-6E75-D121E815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1480"/>
            <a:ext cx="9464040" cy="1279208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98A1FC94-DC76-4D72-16F0-88E8D619602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5568" y="1883664"/>
            <a:ext cx="4014216" cy="3511296"/>
          </a:xfrm>
        </p:spPr>
        <p:txBody>
          <a:bodyPr anchor="t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defRPr lang="en-US" sz="1400" b="0" kern="12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tx2"/>
              </a:buClr>
              <a:defRPr sz="1200"/>
            </a:lvl2pPr>
            <a:lvl3pPr>
              <a:buClr>
                <a:schemeClr val="tx2"/>
              </a:buCl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1E2BE2C-1D19-F2FC-F91E-A2C73325864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4456" y="1883664"/>
            <a:ext cx="4014216" cy="351129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400" b="1"/>
            </a:lvl1pPr>
            <a:lvl2pPr>
              <a:buClr>
                <a:schemeClr val="tx2"/>
              </a:buClr>
              <a:defRPr sz="1200"/>
            </a:lvl2pPr>
            <a:lvl3pPr>
              <a:buClr>
                <a:schemeClr val="tx2"/>
              </a:buClr>
              <a:defRPr sz="1200"/>
            </a:lvl3pPr>
            <a:lvl4pPr>
              <a:buClr>
                <a:schemeClr val="tx2"/>
              </a:buClr>
              <a:defRPr sz="1200"/>
            </a:lvl4pPr>
            <a:lvl5pPr>
              <a:buClr>
                <a:schemeClr val="tx2"/>
              </a:buCl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8C8D-2511-191A-0965-7E441EDA27B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E08F2-413A-87D7-FC7E-FA7C3282F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E8ED2-48AE-58D3-898D-1C9D6D65A7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2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8B0822-A3A0-6F7D-70AC-41FCAAB7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206" y="539496"/>
            <a:ext cx="6958584" cy="143560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67BAFAF-EE3F-5B9A-6382-910CD450D2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9408940" y="3205716"/>
            <a:ext cx="809263" cy="9322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31B5D0-8E67-901E-73FB-36D970CB8F97}"/>
              </a:ext>
            </a:extLst>
          </p:cNvPr>
          <p:cNvSpPr/>
          <p:nvPr userDrawn="1"/>
        </p:nvSpPr>
        <p:spPr>
          <a:xfrm>
            <a:off x="711203" y="329416"/>
            <a:ext cx="2503051" cy="5979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FEFF780-F9A6-D70C-43AF-EF361A89EEC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0000" y="1965960"/>
            <a:ext cx="6629400" cy="85953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9ACBEEE1-322A-B926-9005-21D1F3999AA9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4039564" y="2962656"/>
            <a:ext cx="6539835" cy="322738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B5D-5D4D-191A-E033-3588951327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D263-095A-9E1E-0A55-36A5B4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8F88-D01C-0A01-2CA2-DBE75087B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 colorful gradient on a black background&#10;&#10;Description automatically generated">
            <a:extLst>
              <a:ext uri="{FF2B5EF4-FFF2-40B4-BE49-F238E27FC236}">
                <a16:creationId xmlns:a16="http://schemas.microsoft.com/office/drawing/2014/main" id="{24AE729D-8A2D-FEFD-3B1F-8025FBBDD5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2219" t="5197"/>
          <a:stretch>
            <a:fillRect/>
          </a:stretch>
        </p:blipFill>
        <p:spPr>
          <a:xfrm rot="14400000">
            <a:off x="-2171467" y="2562333"/>
            <a:ext cx="6626421" cy="4182149"/>
          </a:xfrm>
          <a:custGeom>
            <a:avLst/>
            <a:gdLst>
              <a:gd name="connsiteX0" fmla="*/ 6626421 w 6626421"/>
              <a:gd name="connsiteY0" fmla="*/ 4182149 h 4182149"/>
              <a:gd name="connsiteX1" fmla="*/ 1319145 w 6626421"/>
              <a:gd name="connsiteY1" fmla="*/ 4182149 h 4182149"/>
              <a:gd name="connsiteX2" fmla="*/ 0 w 6626421"/>
              <a:gd name="connsiteY2" fmla="*/ 3420540 h 4182149"/>
              <a:gd name="connsiteX3" fmla="*/ 1974850 w 6626421"/>
              <a:gd name="connsiteY3" fmla="*/ 0 h 4182149"/>
              <a:gd name="connsiteX4" fmla="*/ 6626421 w 6626421"/>
              <a:gd name="connsiteY4" fmla="*/ 2685586 h 418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6421" h="4182149">
                <a:moveTo>
                  <a:pt x="6626421" y="4182149"/>
                </a:moveTo>
                <a:lnTo>
                  <a:pt x="1319145" y="4182149"/>
                </a:lnTo>
                <a:lnTo>
                  <a:pt x="0" y="3420540"/>
                </a:lnTo>
                <a:lnTo>
                  <a:pt x="1974850" y="0"/>
                </a:lnTo>
                <a:lnTo>
                  <a:pt x="6626421" y="2685586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2DA2EC6-9201-16D6-4C20-0FB5854C2C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273050" y="2512988"/>
            <a:ext cx="849017" cy="9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8B0822-A3A0-6F7D-70AC-41FCAAB7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1480"/>
            <a:ext cx="9464040" cy="1435608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67BAFAF-EE3F-5B9A-6382-910CD450D2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9408940" y="3205716"/>
            <a:ext cx="809263" cy="932240"/>
          </a:xfrm>
          <a:prstGeom prst="rect">
            <a:avLst/>
          </a:prstGeom>
        </p:spPr>
      </p:pic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9ACBEEE1-322A-B926-9005-21D1F3999AA9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804672" y="1472184"/>
            <a:ext cx="9537192" cy="3922776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B5D-5D4D-191A-E033-3588951327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D263-095A-9E1E-0A55-36A5B4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8F88-D01C-0A01-2CA2-DBE75087B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olorful liquid with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9D6252C-CE9A-ABBD-43D8-62F708B2B2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>
            <a:off x="-3380" y="5552387"/>
            <a:ext cx="3785031" cy="1310811"/>
          </a:xfrm>
          <a:prstGeom prst="rect">
            <a:avLst/>
          </a:prstGeom>
        </p:spPr>
      </p:pic>
      <p:pic>
        <p:nvPicPr>
          <p:cNvPr id="9" name="Picture 8" descr="A colorful liquid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C975A1D6-EEFF-C8C1-AC72-68C09285D5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686580" y="-9167"/>
            <a:ext cx="5538171" cy="22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33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21AC4E5-2B89-481E-46B9-A867F5699CEE}"/>
              </a:ext>
            </a:extLst>
          </p:cNvPr>
          <p:cNvSpPr/>
          <p:nvPr userDrawn="1"/>
        </p:nvSpPr>
        <p:spPr>
          <a:xfrm>
            <a:off x="803566" y="329415"/>
            <a:ext cx="9459997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colorful gradient on a black background&#10;&#10;Description automatically generated">
            <a:extLst>
              <a:ext uri="{FF2B5EF4-FFF2-40B4-BE49-F238E27FC236}">
                <a16:creationId xmlns:a16="http://schemas.microsoft.com/office/drawing/2014/main" id="{C425D3D8-6FFB-E26C-2DDC-EAE565DDDD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76" t="13872" r="4114" b="8199"/>
          <a:stretch/>
        </p:blipFill>
        <p:spPr>
          <a:xfrm rot="10800000">
            <a:off x="-2" y="-2"/>
            <a:ext cx="10838727" cy="685800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B0B6FA5-0AFE-69A5-2CE6-27D1CBF5F0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3365" y="1390616"/>
            <a:ext cx="849017" cy="97803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CA221E3-E5C1-6778-BDF2-B5527950BB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2015" y="4219529"/>
            <a:ext cx="849017" cy="97803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EF24DD3-EDCB-7DE8-426A-6EFA267D6B0C}"/>
              </a:ext>
            </a:extLst>
          </p:cNvPr>
          <p:cNvSpPr/>
          <p:nvPr userDrawn="1"/>
        </p:nvSpPr>
        <p:spPr>
          <a:xfrm>
            <a:off x="4233672" y="1527048"/>
            <a:ext cx="2606040" cy="2606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E4463-3EAA-4A1D-028E-15858531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88336"/>
            <a:ext cx="9464040" cy="2459736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958D5F2-B610-B25E-1D2D-71EC79D2A9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43400" y="1645920"/>
            <a:ext cx="2377440" cy="237744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7F71CF-7463-EE58-8673-70FF6E01D635}"/>
              </a:ext>
            </a:extLst>
          </p:cNvPr>
          <p:cNvSpPr/>
          <p:nvPr userDrawn="1"/>
        </p:nvSpPr>
        <p:spPr>
          <a:xfrm>
            <a:off x="803566" y="329415"/>
            <a:ext cx="9459997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olorful gradient on a black background&#10;&#10;Description automatically generated">
            <a:extLst>
              <a:ext uri="{FF2B5EF4-FFF2-40B4-BE49-F238E27FC236}">
                <a16:creationId xmlns:a16="http://schemas.microsoft.com/office/drawing/2014/main" id="{35BEB45A-F384-D7C9-A3CB-75375E4B69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728" t="-787" r="-1" b="2794"/>
          <a:stretch/>
        </p:blipFill>
        <p:spPr>
          <a:xfrm rot="10800000">
            <a:off x="147778" y="-1"/>
            <a:ext cx="11843113" cy="65162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10DECF3-C5B2-7596-8F56-1A7469F36886}"/>
              </a:ext>
            </a:extLst>
          </p:cNvPr>
          <p:cNvGrpSpPr/>
          <p:nvPr userDrawn="1"/>
        </p:nvGrpSpPr>
        <p:grpSpPr>
          <a:xfrm rot="10800000">
            <a:off x="3039303" y="555295"/>
            <a:ext cx="5490384" cy="5535077"/>
            <a:chOff x="2470935" y="599843"/>
            <a:chExt cx="5490384" cy="5535077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A5C777D-A2B2-306B-76C2-3E13CEC5C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0935" y="599843"/>
              <a:ext cx="849017" cy="978035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CB86DD9E-B0D3-146B-90C5-1F835B4B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12302" y="5156885"/>
              <a:ext cx="849017" cy="97803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5E4463-3EAA-4A1D-028E-15858531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368" y="1417320"/>
            <a:ext cx="5367528" cy="219456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F31E34-7EF1-9430-2FA0-784F079D7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44368" y="3602736"/>
            <a:ext cx="5367528" cy="9493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661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A3E124-5798-04DF-D85C-468DB4EC9F07}"/>
              </a:ext>
            </a:extLst>
          </p:cNvPr>
          <p:cNvSpPr/>
          <p:nvPr userDrawn="1"/>
        </p:nvSpPr>
        <p:spPr>
          <a:xfrm>
            <a:off x="803567" y="329415"/>
            <a:ext cx="3538724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827662AF-0BAF-6D15-2F77-9241FBB7DD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19398"/>
          <a:stretch>
            <a:fillRect/>
          </a:stretch>
        </p:blipFill>
        <p:spPr>
          <a:xfrm rot="12600000">
            <a:off x="-1186695" y="-47254"/>
            <a:ext cx="8514377" cy="6482357"/>
          </a:xfrm>
          <a:custGeom>
            <a:avLst/>
            <a:gdLst>
              <a:gd name="connsiteX0" fmla="*/ 8514377 w 8514377"/>
              <a:gd name="connsiteY0" fmla="*/ 4473859 h 6482357"/>
              <a:gd name="connsiteX1" fmla="*/ 5035556 w 8514377"/>
              <a:gd name="connsiteY1" fmla="*/ 6482357 h 6482357"/>
              <a:gd name="connsiteX2" fmla="*/ 1109801 w 8514377"/>
              <a:gd name="connsiteY2" fmla="*/ 6482357 h 6482357"/>
              <a:gd name="connsiteX3" fmla="*/ 0 w 8514377"/>
              <a:gd name="connsiteY3" fmla="*/ 4560126 h 6482357"/>
              <a:gd name="connsiteX4" fmla="*/ 0 w 8514377"/>
              <a:gd name="connsiteY4" fmla="*/ 1470700 h 6482357"/>
              <a:gd name="connsiteX5" fmla="*/ 2547328 w 8514377"/>
              <a:gd name="connsiteY5" fmla="*/ 0 h 6482357"/>
              <a:gd name="connsiteX6" fmla="*/ 5931393 w 8514377"/>
              <a:gd name="connsiteY6" fmla="*/ 0 h 6482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4377" h="6482357">
                <a:moveTo>
                  <a:pt x="8514377" y="4473859"/>
                </a:moveTo>
                <a:lnTo>
                  <a:pt x="5035556" y="6482357"/>
                </a:lnTo>
                <a:lnTo>
                  <a:pt x="1109801" y="6482357"/>
                </a:lnTo>
                <a:lnTo>
                  <a:pt x="0" y="4560126"/>
                </a:lnTo>
                <a:lnTo>
                  <a:pt x="0" y="1470700"/>
                </a:lnTo>
                <a:lnTo>
                  <a:pt x="2547328" y="0"/>
                </a:lnTo>
                <a:lnTo>
                  <a:pt x="5931393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8327A7-341D-40E2-FE83-F00DE932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2194560"/>
            <a:ext cx="3621024" cy="2121408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24DD5641-C57E-F509-6D45-4612958140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18155" y="393616"/>
            <a:ext cx="3539646" cy="6070600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12046-C0D1-8657-A169-8AE89D82B7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EE2E2-CE39-4B10-FFC4-3B077574EC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EF72-F371-75B2-8BC8-2A3B1BBE2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9442780-F07F-F8E2-0DE6-A7FB6447AE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2147" y="1177405"/>
            <a:ext cx="849017" cy="97803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8ED62AC7-D4CF-F7E4-7EB6-B462EEB3FB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198" y="5028678"/>
            <a:ext cx="849017" cy="9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7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37384A-AE12-9485-A46A-A67BD2D6D763}"/>
              </a:ext>
            </a:extLst>
          </p:cNvPr>
          <p:cNvSpPr/>
          <p:nvPr userDrawn="1"/>
        </p:nvSpPr>
        <p:spPr>
          <a:xfrm>
            <a:off x="803567" y="329415"/>
            <a:ext cx="3538724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olorful gradient on a black background&#10;&#10;Description automatically generated">
            <a:extLst>
              <a:ext uri="{FF2B5EF4-FFF2-40B4-BE49-F238E27FC236}">
                <a16:creationId xmlns:a16="http://schemas.microsoft.com/office/drawing/2014/main" id="{1B2BB6B9-EF29-3C73-2A3C-CF09EA6D3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923"/>
          <a:stretch/>
        </p:blipFill>
        <p:spPr>
          <a:xfrm>
            <a:off x="0" y="506925"/>
            <a:ext cx="5699870" cy="573388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8A5217E-2CE2-3F64-6AB4-EB0D30BE276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599873" y="1268006"/>
            <a:ext cx="849017" cy="97803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2FC963C-039A-17E9-178D-44753EC43F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897112" y="4722376"/>
            <a:ext cx="849017" cy="9780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AE4342B-3BF5-0F3A-721B-C761F001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505456"/>
            <a:ext cx="3575304" cy="2331720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0975B60B-4328-7C87-7F8D-0730014D7AE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4767" y="393616"/>
            <a:ext cx="4123944" cy="6070600"/>
          </a:xfrm>
        </p:spPr>
        <p:txBody>
          <a:bodyPr anchor="ctr"/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85C39-AC94-8C87-B244-34719C148A2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6E03E-A5BE-A491-2B5F-35AD90AE1C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FD6C-9CEF-3304-8E48-7A8C282A27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1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CC7A06-20DF-11B2-DBA3-4AD5A0782F72}"/>
              </a:ext>
            </a:extLst>
          </p:cNvPr>
          <p:cNvSpPr/>
          <p:nvPr userDrawn="1"/>
        </p:nvSpPr>
        <p:spPr>
          <a:xfrm>
            <a:off x="6711599" y="329415"/>
            <a:ext cx="3538724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urple and blue gradient&#10;&#10;Description automatically generated">
            <a:extLst>
              <a:ext uri="{FF2B5EF4-FFF2-40B4-BE49-F238E27FC236}">
                <a16:creationId xmlns:a16="http://schemas.microsoft.com/office/drawing/2014/main" id="{7F2E8E22-8715-DC35-A1D6-9DE0F7D4E5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20146" y="430094"/>
            <a:ext cx="6635667" cy="55510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FA543A9-6610-874B-5B5A-83D92322A5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996376" y="1390616"/>
            <a:ext cx="849017" cy="97803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8BD6AF-5555-EEAD-E54D-5C0AD969A1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522918" y="4778529"/>
            <a:ext cx="849017" cy="97803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C23DEBC-4628-999E-0CE4-A99E4EE0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696" y="1956816"/>
            <a:ext cx="3502152" cy="3218688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6D3C4B38-CA42-D6E7-A813-594FE780EB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3724" y="705888"/>
            <a:ext cx="4123944" cy="5758328"/>
          </a:xfrm>
        </p:spPr>
        <p:txBody>
          <a:bodyPr anchor="ctr"/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106E-AE9C-748D-BFA7-A5C720C40C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05E23-DC2F-F555-BE36-6A4BA26749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624F6-261B-7F20-EE2A-8BE587173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F983AA-CC8F-F29A-16B4-FA97410056A9}"/>
              </a:ext>
            </a:extLst>
          </p:cNvPr>
          <p:cNvSpPr/>
          <p:nvPr userDrawn="1"/>
        </p:nvSpPr>
        <p:spPr>
          <a:xfrm>
            <a:off x="803566" y="329415"/>
            <a:ext cx="9459997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7" name="Picture 6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E0936C36-F50A-1523-04B4-873B36EE90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4545" y="5588693"/>
            <a:ext cx="3077487" cy="126930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3FF0649-2CAB-E241-1544-28122132EC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405889" y="5226745"/>
            <a:ext cx="849017" cy="978035"/>
          </a:xfrm>
          <a:prstGeom prst="rect">
            <a:avLst/>
          </a:prstGeom>
        </p:spPr>
      </p:pic>
      <p:pic>
        <p:nvPicPr>
          <p:cNvPr id="9" name="Picture 8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A3D7DA26-5AF7-F723-8332-D397C9D4FE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4749" y="0"/>
            <a:ext cx="8497251" cy="29455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C212B63-01C0-9907-1952-5BD55C77E0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9420682" y="255984"/>
            <a:ext cx="849017" cy="97803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39D6EFD-3D88-AC8E-C91F-AE704D5DC61D}"/>
              </a:ext>
            </a:extLst>
          </p:cNvPr>
          <p:cNvSpPr/>
          <p:nvPr userDrawn="1"/>
        </p:nvSpPr>
        <p:spPr>
          <a:xfrm>
            <a:off x="1161288" y="2121408"/>
            <a:ext cx="2606040" cy="26060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F4C90D2-BA10-F371-768C-4773A2DD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216" y="1353312"/>
            <a:ext cx="5824728" cy="2459736"/>
          </a:xfrm>
        </p:spPr>
        <p:txBody>
          <a:bodyPr lIns="91440" rIns="91440" anchor="b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110A2D0-5263-97B9-023B-7DEE66187D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5588" y="2235708"/>
            <a:ext cx="2377440" cy="237744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4938F3-05CE-10DD-2D42-621C5ECDCB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14216" y="4050792"/>
            <a:ext cx="5824728" cy="11049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A4635-CD35-105A-54F6-571A5B6C46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2984F-04B1-F977-FBD2-4592E8E4D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D725-F823-F190-62A8-AC33F67CA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5DFBE14A-32CA-8A3F-8C86-D04E6B1DBA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5293775"/>
            <a:ext cx="2361321" cy="15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C984FB-85C6-3052-A9EA-F41806C314AF}"/>
              </a:ext>
            </a:extLst>
          </p:cNvPr>
          <p:cNvSpPr/>
          <p:nvPr userDrawn="1"/>
        </p:nvSpPr>
        <p:spPr>
          <a:xfrm>
            <a:off x="803565" y="1291472"/>
            <a:ext cx="9537638" cy="5249368"/>
          </a:xfrm>
          <a:prstGeom prst="rect">
            <a:avLst/>
          </a:prstGeom>
          <a:solidFill>
            <a:srgbClr val="C5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98EEF-CE97-B22D-6E75-D121E815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1480"/>
            <a:ext cx="9464040" cy="1325563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766CFA5-68C3-F68B-7E95-753DDAE1E5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2498" y="1548481"/>
            <a:ext cx="8982675" cy="4736835"/>
          </a:xfrm>
          <a:custGeom>
            <a:avLst/>
            <a:gdLst>
              <a:gd name="connsiteX0" fmla="*/ 3400805 w 8982675"/>
              <a:gd name="connsiteY0" fmla="*/ 4656317 h 4736835"/>
              <a:gd name="connsiteX1" fmla="*/ 3768530 w 8982675"/>
              <a:gd name="connsiteY1" fmla="*/ 4708484 h 4736835"/>
              <a:gd name="connsiteX2" fmla="*/ 3854126 w 8982675"/>
              <a:gd name="connsiteY2" fmla="*/ 4736710 h 4736835"/>
              <a:gd name="connsiteX3" fmla="*/ 3352219 w 8982675"/>
              <a:gd name="connsiteY3" fmla="*/ 4736710 h 4736835"/>
              <a:gd name="connsiteX4" fmla="*/ 3267796 w 8982675"/>
              <a:gd name="connsiteY4" fmla="*/ 4658283 h 4736835"/>
              <a:gd name="connsiteX5" fmla="*/ 3400805 w 8982675"/>
              <a:gd name="connsiteY5" fmla="*/ 4656317 h 4736835"/>
              <a:gd name="connsiteX6" fmla="*/ 0 w 8982675"/>
              <a:gd name="connsiteY6" fmla="*/ 0 h 4736835"/>
              <a:gd name="connsiteX7" fmla="*/ 8982675 w 8982675"/>
              <a:gd name="connsiteY7" fmla="*/ 0 h 4736835"/>
              <a:gd name="connsiteX8" fmla="*/ 8982675 w 8982675"/>
              <a:gd name="connsiteY8" fmla="*/ 4736835 h 4736835"/>
              <a:gd name="connsiteX9" fmla="*/ 3950459 w 8982675"/>
              <a:gd name="connsiteY9" fmla="*/ 4736835 h 4736835"/>
              <a:gd name="connsiteX10" fmla="*/ 3788773 w 8982675"/>
              <a:gd name="connsiteY10" fmla="*/ 4674997 h 4736835"/>
              <a:gd name="connsiteX11" fmla="*/ 3228671 w 8982675"/>
              <a:gd name="connsiteY11" fmla="*/ 4623063 h 4736835"/>
              <a:gd name="connsiteX12" fmla="*/ 3132708 w 8982675"/>
              <a:gd name="connsiteY12" fmla="*/ 4545069 h 4736835"/>
              <a:gd name="connsiteX13" fmla="*/ 2691341 w 8982675"/>
              <a:gd name="connsiteY13" fmla="*/ 4402451 h 4736835"/>
              <a:gd name="connsiteX14" fmla="*/ 2104826 w 8982675"/>
              <a:gd name="connsiteY14" fmla="*/ 4577133 h 4736835"/>
              <a:gd name="connsiteX15" fmla="*/ 540354 w 8982675"/>
              <a:gd name="connsiteY15" fmla="*/ 3817187 h 4736835"/>
              <a:gd name="connsiteX16" fmla="*/ 0 w 8982675"/>
              <a:gd name="connsiteY16" fmla="*/ 3830433 h 4736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982675" h="4736835">
                <a:moveTo>
                  <a:pt x="3400805" y="4656317"/>
                </a:moveTo>
                <a:cubicBezTo>
                  <a:pt x="3531347" y="4658926"/>
                  <a:pt x="3654347" y="4675523"/>
                  <a:pt x="3768530" y="4708484"/>
                </a:cubicBezTo>
                <a:cubicBezTo>
                  <a:pt x="3798214" y="4717150"/>
                  <a:pt x="3826726" y="4726559"/>
                  <a:pt x="3854126" y="4736710"/>
                </a:cubicBezTo>
                <a:lnTo>
                  <a:pt x="3352219" y="4736710"/>
                </a:lnTo>
                <a:cubicBezTo>
                  <a:pt x="3323028" y="4709289"/>
                  <a:pt x="3294579" y="4682734"/>
                  <a:pt x="3267796" y="4658283"/>
                </a:cubicBezTo>
                <a:cubicBezTo>
                  <a:pt x="3312939" y="4656132"/>
                  <a:pt x="3357291" y="4655448"/>
                  <a:pt x="3400805" y="4656317"/>
                </a:cubicBezTo>
                <a:close/>
                <a:moveTo>
                  <a:pt x="0" y="0"/>
                </a:moveTo>
                <a:lnTo>
                  <a:pt x="8982675" y="0"/>
                </a:lnTo>
                <a:lnTo>
                  <a:pt x="8982675" y="4736835"/>
                </a:lnTo>
                <a:lnTo>
                  <a:pt x="3950459" y="4736835"/>
                </a:lnTo>
                <a:cubicBezTo>
                  <a:pt x="3900904" y="4713870"/>
                  <a:pt x="3847214" y="4693133"/>
                  <a:pt x="3788773" y="4674997"/>
                </a:cubicBezTo>
                <a:cubicBezTo>
                  <a:pt x="3643810" y="4630924"/>
                  <a:pt x="3458920" y="4609197"/>
                  <a:pt x="3228671" y="4623063"/>
                </a:cubicBezTo>
                <a:cubicBezTo>
                  <a:pt x="3190841" y="4589513"/>
                  <a:pt x="3157763" y="4562153"/>
                  <a:pt x="3132708" y="4545069"/>
                </a:cubicBezTo>
                <a:cubicBezTo>
                  <a:pt x="3009900" y="4465156"/>
                  <a:pt x="2876972" y="4398675"/>
                  <a:pt x="2691341" y="4402451"/>
                </a:cubicBezTo>
                <a:cubicBezTo>
                  <a:pt x="2485283" y="4409074"/>
                  <a:pt x="2289531" y="4465898"/>
                  <a:pt x="2104826" y="4577133"/>
                </a:cubicBezTo>
                <a:cubicBezTo>
                  <a:pt x="1783304" y="4259153"/>
                  <a:pt x="1229373" y="3910408"/>
                  <a:pt x="540354" y="3817187"/>
                </a:cubicBezTo>
                <a:cubicBezTo>
                  <a:pt x="359907" y="3797131"/>
                  <a:pt x="179768" y="3802888"/>
                  <a:pt x="0" y="383043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7" name="Picture 6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846F15F4-7014-4E14-56B7-56D54599BA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315" t="-15152"/>
          <a:stretch/>
        </p:blipFill>
        <p:spPr>
          <a:xfrm rot="10800000" flipH="1">
            <a:off x="7432159" y="-25812"/>
            <a:ext cx="4767411" cy="837980"/>
          </a:xfrm>
          <a:prstGeom prst="rect">
            <a:avLst/>
          </a:prstGeom>
        </p:spPr>
      </p:pic>
      <p:pic>
        <p:nvPicPr>
          <p:cNvPr id="9" name="Picture 8" descr="A purple and pink gradient on a black background&#10;&#10;Description automatically generated">
            <a:extLst>
              <a:ext uri="{FF2B5EF4-FFF2-40B4-BE49-F238E27FC236}">
                <a16:creationId xmlns:a16="http://schemas.microsoft.com/office/drawing/2014/main" id="{3A669BB6-5B89-62EF-E05B-39C24D4741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963474" y="5867628"/>
            <a:ext cx="4983673" cy="990372"/>
          </a:xfrm>
          <a:prstGeom prst="rect">
            <a:avLst/>
          </a:prstGeom>
        </p:spPr>
      </p:pic>
      <p:pic>
        <p:nvPicPr>
          <p:cNvPr id="11" name="Picture 10" descr="A colorful gradient shapes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6B7DEE27-0CA8-84BE-2C04-6FDB3E58813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4753929"/>
            <a:ext cx="5788201" cy="210407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B0126E7-35C8-4EB5-B66B-D1260C4AE37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380" y="5498683"/>
            <a:ext cx="904680" cy="10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9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53AAB7-5928-57F2-05DE-9C551FC2F2E3}"/>
              </a:ext>
            </a:extLst>
          </p:cNvPr>
          <p:cNvSpPr/>
          <p:nvPr userDrawn="1"/>
        </p:nvSpPr>
        <p:spPr>
          <a:xfrm>
            <a:off x="6711599" y="329415"/>
            <a:ext cx="3538724" cy="61868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8B0822-A3A0-6F7D-70AC-41FCAAB7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39496"/>
            <a:ext cx="5961888" cy="152704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B8C22E1-E317-84DE-8D3D-93F1009D05F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6072" y="2112264"/>
            <a:ext cx="2618541" cy="4197096"/>
          </a:xfr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DB1F03-8346-3188-F1C7-B0A5E86F630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538728" y="2112264"/>
            <a:ext cx="2618541" cy="41970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B5D-5D4D-191A-E033-3588951327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D263-095A-9E1E-0A55-36A5B4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8F88-D01C-0A01-2CA2-DBE75087B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colorful liquid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EFF156F3-9A7D-EAA4-4F00-E693C2A3FE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385" b="-8059"/>
          <a:stretch/>
        </p:blipFill>
        <p:spPr>
          <a:xfrm rot="5400000">
            <a:off x="6813632" y="1479632"/>
            <a:ext cx="3355938" cy="74007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7BAFAF-EE3F-5B9A-6382-910CD450D23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V="1">
            <a:off x="9408940" y="3205716"/>
            <a:ext cx="809263" cy="93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6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F8B0822-A3A0-6F7D-70AC-41FCAAB7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207" y="539496"/>
            <a:ext cx="6038397" cy="1435608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1FEFF780-F9A6-D70C-43AF-EF361A89EEC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0000" y="2112264"/>
            <a:ext cx="2880567" cy="4197096"/>
          </a:xfrm>
        </p:spPr>
        <p:txBody>
          <a:bodyPr anchor="t"/>
          <a:lstStyle>
            <a:lvl1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3AEFBC-F09B-894B-CD7A-F9C372585AF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70065" y="2112264"/>
            <a:ext cx="3118104" cy="41970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CFB5D-5D4D-191A-E033-3588951327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8D263-095A-9E1E-0A55-36A5B4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28F88-D01C-0A01-2CA2-DBE75087B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67BAFAF-EE3F-5B9A-6382-910CD450D2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V="1">
            <a:off x="9408940" y="3205716"/>
            <a:ext cx="809263" cy="9322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31B5D0-8E67-901E-73FB-36D970CB8F97}"/>
              </a:ext>
            </a:extLst>
          </p:cNvPr>
          <p:cNvSpPr/>
          <p:nvPr userDrawn="1"/>
        </p:nvSpPr>
        <p:spPr>
          <a:xfrm>
            <a:off x="711203" y="329416"/>
            <a:ext cx="2503051" cy="5979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colorful liquid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EAB3AD9D-9B13-188E-617D-F178259609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2022196" y="2022197"/>
            <a:ext cx="6858000" cy="281360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57D6059-8E17-ABF1-8456-C15CE400B5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1635889" y="4247231"/>
            <a:ext cx="904680" cy="10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0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5D3B-A7CA-4751-B979-90553EDE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650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3512-71B9-49DF-A1D4-8CE3742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1650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98FF-2C58-4968-A1DC-0EBD6961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260076" y="3233420"/>
            <a:ext cx="3098800" cy="594360"/>
          </a:xfrm>
          <a:prstGeom prst="rect">
            <a:avLst/>
          </a:prstGeom>
        </p:spPr>
        <p:txBody>
          <a:bodyPr vert="horz" lIns="0" tIns="45720" rIns="91440" bIns="45720" rtlCol="0" anchor="t"/>
          <a:lstStyle>
            <a:lvl1pPr algn="ctr">
              <a:defRPr sz="12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C2C-842E-4579-ABBB-7ED2CC0B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11274552" y="5632704"/>
            <a:ext cx="1069848" cy="59436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400" b="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fld id="{98C0CDE5-970C-4CC4-BF43-0DA127E73E8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1359C3-8CE4-C25B-8E46-AFFF9EADFF92}"/>
              </a:ext>
            </a:extLst>
          </p:cNvPr>
          <p:cNvCxnSpPr/>
          <p:nvPr/>
        </p:nvCxnSpPr>
        <p:spPr>
          <a:xfrm>
            <a:off x="11091672" y="0"/>
            <a:ext cx="0" cy="684570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9B11C67-3806-82B6-01D7-1583184D5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1161152" y="745184"/>
            <a:ext cx="1296648" cy="5943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2883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74" userDrawn="1">
          <p15:clr>
            <a:srgbClr val="F26B43"/>
          </p15:clr>
        </p15:guide>
        <p15:guide id="4" pos="7106" userDrawn="1">
          <p15:clr>
            <a:srgbClr val="F26B43"/>
          </p15:clr>
        </p15:guide>
        <p15:guide id="5" orient="horz" pos="3748" userDrawn="1">
          <p15:clr>
            <a:srgbClr val="F26B43"/>
          </p15:clr>
        </p15:guide>
        <p15:guide id="6" pos="3250" userDrawn="1">
          <p15:clr>
            <a:srgbClr val="F26B43"/>
          </p15:clr>
        </p15:guide>
        <p15:guide id="7" pos="443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03D7F5-3FA4-3B64-ACA2-1AB08CDC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576" y="1307592"/>
            <a:ext cx="6830568" cy="4498848"/>
          </a:xfrm>
        </p:spPr>
        <p:txBody>
          <a:bodyPr>
            <a:normAutofit/>
          </a:bodyPr>
          <a:lstStyle/>
          <a:p>
            <a:r>
              <a:rPr lang="en-US" sz="4400" dirty="0"/>
              <a:t>Identifying the Subjectivity of Articles in Sports Media: A Classification Problem</a:t>
            </a:r>
            <a:br>
              <a:rPr lang="en-US" sz="4800" dirty="0"/>
            </a:br>
            <a:r>
              <a:rPr lang="en-US" sz="2400" dirty="0"/>
              <a:t>Salma Khalfallah</a:t>
            </a:r>
          </a:p>
        </p:txBody>
      </p:sp>
      <p:pic>
        <p:nvPicPr>
          <p:cNvPr id="11" name="Audio 10">
            <a:extLst>
              <a:ext uri="{FF2B5EF4-FFF2-40B4-BE49-F238E27FC236}">
                <a16:creationId xmlns:a16="http://schemas.microsoft.com/office/drawing/2014/main" id="{7A956B14-8B38-36D0-981F-20C758CF00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21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22"/>
    </mc:Choice>
    <mc:Fallback>
      <p:transition spd="slow" advTm="165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A73DB-9490-0304-298A-142358915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F148E2-CA66-B75E-B579-35CEB3D9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368" y="1584588"/>
            <a:ext cx="5367528" cy="2194560"/>
          </a:xfrm>
        </p:spPr>
        <p:txBody>
          <a:bodyPr/>
          <a:lstStyle/>
          <a:p>
            <a:r>
              <a:rPr lang="en-US" dirty="0"/>
              <a:t>Decision Trees/Random Forests</a:t>
            </a:r>
          </a:p>
        </p:txBody>
      </p:sp>
    </p:spTree>
    <p:extLst>
      <p:ext uri="{BB962C8B-B14F-4D97-AF65-F5344CB8AC3E}">
        <p14:creationId xmlns:p14="http://schemas.microsoft.com/office/powerpoint/2010/main" val="93049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7B3B4-87C0-6A4E-B6B6-7BDEA9122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2E5D2-443D-1158-0FA1-8DE869EB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39496"/>
            <a:ext cx="5961888" cy="1527048"/>
          </a:xfrm>
        </p:spPr>
        <p:txBody>
          <a:bodyPr/>
          <a:lstStyle/>
          <a:p>
            <a:r>
              <a:rPr lang="en-US" dirty="0"/>
              <a:t>Decision Trees Random Forests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7DACC46-5A25-8DAA-C5F2-0746B656B0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6072" y="2112264"/>
            <a:ext cx="2618541" cy="4197096"/>
          </a:xfrm>
        </p:spPr>
        <p:txBody>
          <a:bodyPr>
            <a:noAutofit/>
          </a:bodyPr>
          <a:lstStyle/>
          <a:p>
            <a:r>
              <a:rPr lang="en-US" dirty="0"/>
              <a:t>Tree structure based on basic probability information gain</a:t>
            </a:r>
          </a:p>
          <a:p>
            <a:r>
              <a:rPr lang="en-US" dirty="0"/>
              <a:t>Hyper-parameter tuning: maximum depth of tree (potential overfitting)</a:t>
            </a:r>
          </a:p>
          <a:p>
            <a:r>
              <a:rPr lang="en-US" dirty="0"/>
              <a:t>High variance due to unstable model nature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8AD322-4BDE-3207-F446-CFEA6800C5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D14E26AA-1C72-5887-E030-F34FAF532D5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538538" y="2112963"/>
            <a:ext cx="2619375" cy="419576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Random forests introduced to stabilize 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Decreases variance by averaging out a specific number of 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Hyper-parameter tuning: number of decision tree estimators</a:t>
            </a:r>
          </a:p>
        </p:txBody>
      </p:sp>
      <p:pic>
        <p:nvPicPr>
          <p:cNvPr id="11" name="Audio 10">
            <a:extLst>
              <a:ext uri="{FF2B5EF4-FFF2-40B4-BE49-F238E27FC236}">
                <a16:creationId xmlns:a16="http://schemas.microsoft.com/office/drawing/2014/main" id="{BBA5BAD4-5ABB-54F2-F85E-42EB8A5719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5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25"/>
    </mc:Choice>
    <mc:Fallback>
      <p:transition spd="slow" advTm="114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9F8D5-63DE-B584-4E0B-29D17D4F9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8153C2-A1D2-CE73-B202-5F6D696E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207" y="539496"/>
            <a:ext cx="6038397" cy="1435608"/>
          </a:xfrm>
        </p:spPr>
        <p:txBody>
          <a:bodyPr/>
          <a:lstStyle/>
          <a:p>
            <a:r>
              <a:rPr lang="en-US" dirty="0"/>
              <a:t>Model Fitting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1C58D-524D-8B40-F510-32F69360C6B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0000" y="2112264"/>
            <a:ext cx="2880567" cy="4197096"/>
          </a:xfrm>
        </p:spPr>
        <p:txBody>
          <a:bodyPr>
            <a:normAutofit/>
          </a:bodyPr>
          <a:lstStyle/>
          <a:p>
            <a:r>
              <a:rPr lang="en-US" dirty="0"/>
              <a:t>Decision tree fitting metrics:</a:t>
            </a:r>
          </a:p>
          <a:p>
            <a:pPr lvl="1"/>
            <a:r>
              <a:rPr lang="en-US" dirty="0"/>
              <a:t>Train accuracy: 0.0.85</a:t>
            </a:r>
          </a:p>
          <a:p>
            <a:pPr lvl="1"/>
            <a:r>
              <a:rPr lang="en-US" dirty="0"/>
              <a:t>Test accuracy: 0.78</a:t>
            </a:r>
          </a:p>
          <a:p>
            <a:r>
              <a:rPr lang="en-US" dirty="0"/>
              <a:t>Precision score: 0.760</a:t>
            </a:r>
          </a:p>
          <a:p>
            <a:r>
              <a:rPr lang="en-US" dirty="0"/>
              <a:t>Recall score: 0.613</a:t>
            </a:r>
          </a:p>
          <a:p>
            <a:r>
              <a:rPr lang="en-US" dirty="0"/>
              <a:t>F1: 0.679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831C86-D574-BF64-E520-E1F18077E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D38287E-3B0B-EC3C-723B-6C3CA78742E8}"/>
              </a:ext>
            </a:extLst>
          </p:cNvPr>
          <p:cNvSpPr txBox="1">
            <a:spLocks/>
          </p:cNvSpPr>
          <p:nvPr/>
        </p:nvSpPr>
        <p:spPr>
          <a:xfrm>
            <a:off x="6830567" y="2112264"/>
            <a:ext cx="2880567" cy="4197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 fitting metrics:</a:t>
            </a:r>
          </a:p>
          <a:p>
            <a:pPr lvl="1"/>
            <a:r>
              <a:rPr lang="en-US" dirty="0"/>
              <a:t>Train accuracy: 1</a:t>
            </a:r>
          </a:p>
          <a:p>
            <a:pPr lvl="1"/>
            <a:r>
              <a:rPr lang="en-US" dirty="0"/>
              <a:t>Test accuracy: 0.86</a:t>
            </a:r>
          </a:p>
          <a:p>
            <a:r>
              <a:rPr lang="en-US" dirty="0"/>
              <a:t>Precision score: 0.86</a:t>
            </a:r>
          </a:p>
          <a:p>
            <a:r>
              <a:rPr lang="en-US" dirty="0"/>
              <a:t>Recall score: 0.742</a:t>
            </a:r>
          </a:p>
          <a:p>
            <a:r>
              <a:rPr lang="en-US" dirty="0"/>
              <a:t>F1: 0.798</a:t>
            </a:r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752DF019-D099-6963-9444-5E6C1124D4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58"/>
    </mc:Choice>
    <mc:Fallback>
      <p:transition spd="slow" advTm="68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3A13E-C38F-D85B-0507-0ACF1E07C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2986-5271-3059-785E-511BE025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1480"/>
            <a:ext cx="9464040" cy="1325563"/>
          </a:xfrm>
        </p:spPr>
        <p:txBody>
          <a:bodyPr/>
          <a:lstStyle/>
          <a:p>
            <a:r>
              <a:rPr lang="en-US" dirty="0"/>
              <a:t>Decision Tree/Random Forest Confusion Matrices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D681890-A2D1-31CA-95CC-1D603193BC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4100" r="4100"/>
          <a:stretch/>
        </p:blipFill>
        <p:spPr>
          <a:xfrm>
            <a:off x="1065213" y="1547813"/>
            <a:ext cx="4660900" cy="47371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27E12-BE5B-9A82-7D8C-C4692E0335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617" r="916"/>
          <a:stretch/>
        </p:blipFill>
        <p:spPr>
          <a:xfrm>
            <a:off x="5726216" y="1547814"/>
            <a:ext cx="4239194" cy="4737100"/>
          </a:xfrm>
          <a:prstGeom prst="rect">
            <a:avLst/>
          </a:prstGeom>
        </p:spPr>
      </p:pic>
      <p:pic>
        <p:nvPicPr>
          <p:cNvPr id="6" name="Audio 5">
            <a:extLst>
              <a:ext uri="{FF2B5EF4-FFF2-40B4-BE49-F238E27FC236}">
                <a16:creationId xmlns:a16="http://schemas.microsoft.com/office/drawing/2014/main" id="{D9D44C4B-A3BB-49F9-EF2B-CA9656DD5A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1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13"/>
    </mc:Choice>
    <mc:Fallback>
      <p:transition spd="slow" advTm="5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A864-AF5C-1DD2-11CB-DFBBD6810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FC4889-D2F0-8EFF-BACD-D95D58CC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368" y="1584588"/>
            <a:ext cx="5367528" cy="2194560"/>
          </a:xfrm>
        </p:spPr>
        <p:txBody>
          <a:bodyPr/>
          <a:lstStyle/>
          <a:p>
            <a:r>
              <a:rPr lang="en-US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255675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38B3B-C313-B7B6-2AB7-00BAFE75A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89B21-5753-F58F-0543-2FB58DF5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39496"/>
            <a:ext cx="5961888" cy="1527048"/>
          </a:xfrm>
        </p:spPr>
        <p:txBody>
          <a:bodyPr/>
          <a:lstStyle/>
          <a:p>
            <a:r>
              <a:rPr lang="en-US" dirty="0"/>
              <a:t>Naïve Bayes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D8B98E7-AD4D-0E54-A144-FD29CE09614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6072" y="2112264"/>
            <a:ext cx="2618541" cy="4197096"/>
          </a:xfrm>
        </p:spPr>
        <p:txBody>
          <a:bodyPr>
            <a:noAutofit/>
          </a:bodyPr>
          <a:lstStyle/>
          <a:p>
            <a:r>
              <a:rPr lang="en-US" dirty="0"/>
              <a:t>Probabilistic classification algorithm based on Bayesian probability methods</a:t>
            </a:r>
          </a:p>
          <a:p>
            <a:r>
              <a:rPr lang="en-US" dirty="0"/>
              <a:t>Makes conditional independence assumption for attributes given class</a:t>
            </a:r>
          </a:p>
          <a:p>
            <a:r>
              <a:rPr lang="en-US" dirty="0"/>
              <a:t>Classifies points based on “naïve” probability computations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C99BE-0B37-F9B6-2B95-3AE3844F0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C0AA5D8F-1ED5-3180-A073-CA520F4696D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538538" y="2112963"/>
            <a:ext cx="2619375" cy="419576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Simple, fast yet effective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Works efficiently even when conditional independence assumption fails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Must introduce smoothing techniques when introduced to new variables in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CF48B6FD-9D9D-DFA0-7725-C2DCA565CF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7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03"/>
    </mc:Choice>
    <mc:Fallback>
      <p:transition spd="slow" advTm="15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05173-1556-791A-EB7F-2628CB81E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B2F3-54B2-8570-E345-B271EF7C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1480"/>
            <a:ext cx="9464040" cy="1325563"/>
          </a:xfrm>
        </p:spPr>
        <p:txBody>
          <a:bodyPr/>
          <a:lstStyle/>
          <a:p>
            <a:r>
              <a:rPr lang="en-US" dirty="0"/>
              <a:t>Naïve Bayes Confusion Matrix and Model Fit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CE7998C-BA86-A6BE-8972-835D20B8E2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9743" r="9743"/>
          <a:stretch/>
        </p:blipFill>
        <p:spPr>
          <a:xfrm>
            <a:off x="1159442" y="1475768"/>
            <a:ext cx="5220093" cy="4736835"/>
          </a:xfrm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98BCD9A-D565-846A-2C9C-76F1624586E8}"/>
              </a:ext>
            </a:extLst>
          </p:cNvPr>
          <p:cNvSpPr txBox="1">
            <a:spLocks/>
          </p:cNvSpPr>
          <p:nvPr/>
        </p:nvSpPr>
        <p:spPr>
          <a:xfrm>
            <a:off x="6734305" y="1737043"/>
            <a:ext cx="2880567" cy="419709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Naïve Bayes metrics:</a:t>
            </a:r>
          </a:p>
          <a:p>
            <a:pPr lvl="1"/>
            <a:r>
              <a:rPr lang="en-US" dirty="0"/>
              <a:t>Train accuracy: 0.83</a:t>
            </a:r>
          </a:p>
          <a:p>
            <a:pPr lvl="1"/>
            <a:r>
              <a:rPr lang="en-US" dirty="0"/>
              <a:t>Test accuracy: 0.84</a:t>
            </a:r>
          </a:p>
          <a:p>
            <a:r>
              <a:rPr lang="en-US" dirty="0"/>
              <a:t>Precision score: 0.812</a:t>
            </a:r>
          </a:p>
          <a:p>
            <a:r>
              <a:rPr lang="en-US" dirty="0"/>
              <a:t>Recall score: 0.742</a:t>
            </a:r>
          </a:p>
          <a:p>
            <a:r>
              <a:rPr lang="en-US" dirty="0"/>
              <a:t>F1: 0.775</a:t>
            </a:r>
          </a:p>
        </p:txBody>
      </p:sp>
      <p:pic>
        <p:nvPicPr>
          <p:cNvPr id="12" name="Audio 11">
            <a:extLst>
              <a:ext uri="{FF2B5EF4-FFF2-40B4-BE49-F238E27FC236}">
                <a16:creationId xmlns:a16="http://schemas.microsoft.com/office/drawing/2014/main" id="{35A0E78E-2F73-7EE5-A9B3-0FE175CFE5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9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99"/>
    </mc:Choice>
    <mc:Fallback>
      <p:transition spd="slow" advTm="53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F11E2-2833-7DC3-42C2-408E3F19F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3D2C34-35A4-65AD-09AF-04A7BBA7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368" y="1584588"/>
            <a:ext cx="5367528" cy="219456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28903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6B528-04F8-F587-E897-AC3B83099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07E9A-062C-7DC0-0A75-8D55069A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207" y="539496"/>
            <a:ext cx="6038397" cy="143560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DC092-0F24-FED2-12C7-6266FCEFFD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0000" y="2112264"/>
            <a:ext cx="2880567" cy="4197096"/>
          </a:xfrm>
        </p:spPr>
        <p:txBody>
          <a:bodyPr>
            <a:normAutofit/>
          </a:bodyPr>
          <a:lstStyle/>
          <a:p>
            <a:r>
              <a:rPr lang="en-US" dirty="0"/>
              <a:t>Most effective models: Random Forest, Naïve Bayes</a:t>
            </a:r>
          </a:p>
          <a:p>
            <a:r>
              <a:rPr lang="en-US" dirty="0"/>
              <a:t>What worked: hyper-parameter tuning, working with language-based attributes</a:t>
            </a:r>
          </a:p>
          <a:p>
            <a:r>
              <a:rPr lang="en-US" dirty="0"/>
              <a:t>What didn’t work: Tackling imbalanced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A86847-1653-8D46-0532-1EF7F5461E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B86634C-73FE-2252-4093-5038052D8908}"/>
              </a:ext>
            </a:extLst>
          </p:cNvPr>
          <p:cNvSpPr txBox="1">
            <a:spLocks/>
          </p:cNvSpPr>
          <p:nvPr/>
        </p:nvSpPr>
        <p:spPr>
          <a:xfrm>
            <a:off x="6830567" y="2112264"/>
            <a:ext cx="2880567" cy="4197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Tackling the same problem with a balanced data set</a:t>
            </a:r>
          </a:p>
          <a:p>
            <a:pPr lvl="1"/>
            <a:r>
              <a:rPr lang="en-US" dirty="0"/>
              <a:t>Introducing other machine learning methods such as Neural Networks </a:t>
            </a:r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341A09C5-7C9F-A976-27DB-24305474D9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72"/>
    </mc:Choice>
    <mc:Fallback>
      <p:transition spd="slow" advTm="150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60F6F-E490-BF7A-A8DB-59FD2206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88336"/>
            <a:ext cx="9464040" cy="245973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Audio 4">
            <a:extLst>
              <a:ext uri="{FF2B5EF4-FFF2-40B4-BE49-F238E27FC236}">
                <a16:creationId xmlns:a16="http://schemas.microsoft.com/office/drawing/2014/main" id="{CB444F88-6FEF-CEF6-4012-121E8D67D2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0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9"/>
    </mc:Choice>
    <mc:Fallback>
      <p:transition spd="slow" advTm="28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DFE2EB-E85E-8271-3745-DEF147D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2194560"/>
            <a:ext cx="3621024" cy="2121408"/>
          </a:xfrm>
        </p:spPr>
        <p:txBody>
          <a:bodyPr/>
          <a:lstStyle/>
          <a:p>
            <a:r>
              <a:rPr lang="en-US" dirty="0"/>
              <a:t>Road Map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A62475-D8EF-C209-2D24-C02F49DF00B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18155" y="393616"/>
            <a:ext cx="3539646" cy="6070600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Introduction/Exploration</a:t>
            </a:r>
          </a:p>
          <a:p>
            <a:r>
              <a:rPr lang="en-US" dirty="0"/>
              <a:t>K-Nearest Neighbors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0C5A9-5FB1-4852-0619-9ACA3D519B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Audio 11">
            <a:extLst>
              <a:ext uri="{FF2B5EF4-FFF2-40B4-BE49-F238E27FC236}">
                <a16:creationId xmlns:a16="http://schemas.microsoft.com/office/drawing/2014/main" id="{B7476A9F-A009-6EE6-FB78-492165B4F11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56"/>
    </mc:Choice>
    <mc:Fallback>
      <p:transition spd="slow" advTm="82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4722E1-DC3F-7BE5-7E67-22CDD3648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368" y="1584588"/>
            <a:ext cx="5367528" cy="219456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F6AD6D04-9398-A249-9AD2-FDCF80326F5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58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"/>
    </mc:Choice>
    <mc:Fallback>
      <p:transition spd="slow" advTm="11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800E4-16F4-4C03-CA7F-B04CEF62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505456"/>
            <a:ext cx="3575304" cy="2331720"/>
          </a:xfrm>
        </p:spPr>
        <p:txBody>
          <a:bodyPr/>
          <a:lstStyle/>
          <a:p>
            <a:r>
              <a:rPr lang="en-US" noProof="0" dirty="0"/>
              <a:t>Introduction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F9B83-490C-3390-781C-B483ED3B5FB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4767" y="393616"/>
            <a:ext cx="4123944" cy="6070600"/>
          </a:xfrm>
        </p:spPr>
        <p:txBody>
          <a:bodyPr>
            <a:normAutofit/>
          </a:bodyPr>
          <a:lstStyle/>
          <a:p>
            <a:r>
              <a:rPr lang="en-US" dirty="0"/>
              <a:t>Analysis Goal: Test/Analyze the success of various machine learning models in classifying various sports articles as objective or subjective based on its attributes</a:t>
            </a:r>
          </a:p>
          <a:p>
            <a:r>
              <a:rPr lang="en-US" dirty="0"/>
              <a:t>Dataset: “Sports articles for objectivity analysis”</a:t>
            </a:r>
          </a:p>
          <a:p>
            <a:pPr lvl="1"/>
            <a:r>
              <a:rPr lang="en-US" dirty="0"/>
              <a:t>1000 rows, 62 columns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EA1C7-D3E0-3A85-A153-33043FCC3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Audio 14">
            <a:extLst>
              <a:ext uri="{FF2B5EF4-FFF2-40B4-BE49-F238E27FC236}">
                <a16:creationId xmlns:a16="http://schemas.microsoft.com/office/drawing/2014/main" id="{CB75036A-3773-9523-F6A1-CBA345A252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77"/>
    </mc:Choice>
    <mc:Fallback>
      <p:transition spd="slow" advTm="15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80A29B-87B6-29C9-2295-D36B76DC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696" y="1956816"/>
            <a:ext cx="3502152" cy="3218688"/>
          </a:xfrm>
        </p:spPr>
        <p:txBody>
          <a:bodyPr/>
          <a:lstStyle/>
          <a:p>
            <a:r>
              <a:rPr lang="en-US" dirty="0"/>
              <a:t>Data Clean-up and Exploration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883BF-4B40-D127-19A6-0A65D2A25E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3724" y="705888"/>
            <a:ext cx="4123944" cy="5758328"/>
          </a:xfrm>
        </p:spPr>
        <p:txBody>
          <a:bodyPr>
            <a:normAutofit/>
          </a:bodyPr>
          <a:lstStyle/>
          <a:p>
            <a:r>
              <a:rPr lang="en-US" dirty="0"/>
              <a:t>Split testing and training data on random state 45 for consistency</a:t>
            </a:r>
          </a:p>
          <a:p>
            <a:r>
              <a:rPr lang="en-US" dirty="0"/>
              <a:t>Removed unnecessary attributes (text ID, URL)</a:t>
            </a:r>
          </a:p>
          <a:p>
            <a:r>
              <a:rPr lang="en-US" dirty="0"/>
              <a:t>A dataset imbalance exists (there are more objective than subjective articles in the dataset)</a:t>
            </a:r>
          </a:p>
          <a:p>
            <a:pPr lvl="1"/>
            <a:r>
              <a:rPr lang="en-US" dirty="0"/>
              <a:t>Influences our results, recall metric is significant in evaluation to pinpoint whether model can pinpoint true subjective articles despite fewer instances to train 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1FC143-FA9C-6F20-7583-F7B0FA8FF1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73330650-5EA2-EF35-6D40-FB3748FCC0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31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96"/>
    </mc:Choice>
    <mc:Fallback>
      <p:transition spd="slow" advTm="160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D8BA5-315E-A376-4D3D-7DF3D039E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8F2214-950C-9EE0-4025-23BDB2F7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368" y="1584588"/>
            <a:ext cx="5367528" cy="2194560"/>
          </a:xfrm>
        </p:spPr>
        <p:txBody>
          <a:bodyPr/>
          <a:lstStyle/>
          <a:p>
            <a:r>
              <a:rPr lang="en-US" dirty="0"/>
              <a:t>K-Nearest Neighbors</a:t>
            </a:r>
          </a:p>
        </p:txBody>
      </p:sp>
      <p:pic>
        <p:nvPicPr>
          <p:cNvPr id="4" name="Audio 3">
            <a:extLst>
              <a:ext uri="{FF2B5EF4-FFF2-40B4-BE49-F238E27FC236}">
                <a16:creationId xmlns:a16="http://schemas.microsoft.com/office/drawing/2014/main" id="{D5ECDC6E-B5EE-5766-3DB9-8AFFE2A0D6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11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2"/>
    </mc:Choice>
    <mc:Fallback>
      <p:transition spd="slow" advTm="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4B9E1-4CFB-2585-C2FC-61435E549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7D99C1-EF0F-5171-EBC7-6540903F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39496"/>
            <a:ext cx="5961888" cy="1527048"/>
          </a:xfrm>
        </p:spPr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4486C8-10E7-4E62-AEAB-4F7B00B0A0B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6072" y="2112264"/>
            <a:ext cx="2618541" cy="4197096"/>
          </a:xfrm>
        </p:spPr>
        <p:txBody>
          <a:bodyPr>
            <a:noAutofit/>
          </a:bodyPr>
          <a:lstStyle/>
          <a:p>
            <a:r>
              <a:rPr lang="en-US" dirty="0"/>
              <a:t>Non-parametric supervised machine learning algorithm classifying new points based on its approximate distance to other points</a:t>
            </a:r>
          </a:p>
          <a:p>
            <a:r>
              <a:rPr lang="en-US" dirty="0"/>
              <a:t>Value of k, number of other points to compare to, is key in analysis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FF6B94-D8BF-1CAA-517F-988BED629D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9EE926F1-0862-3059-64D2-395C7162320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538538" y="2112963"/>
            <a:ext cx="2619375" cy="419576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Very simple model to work with, no initial model learning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Slow classification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Problems related to Euclidean distance:</a:t>
            </a:r>
          </a:p>
          <a:p>
            <a:pPr marL="971550" lvl="1" indent="-285750"/>
            <a:r>
              <a:rPr lang="en-US" dirty="0"/>
              <a:t>Misleading features</a:t>
            </a:r>
          </a:p>
          <a:p>
            <a:pPr marL="971550" lvl="1" indent="-285750"/>
            <a:r>
              <a:rPr lang="en-US" b="0" dirty="0"/>
              <a:t>Attribute magnitude (normalization)</a:t>
            </a:r>
          </a:p>
        </p:txBody>
      </p:sp>
      <p:pic>
        <p:nvPicPr>
          <p:cNvPr id="21" name="Audio 20">
            <a:extLst>
              <a:ext uri="{FF2B5EF4-FFF2-40B4-BE49-F238E27FC236}">
                <a16:creationId xmlns:a16="http://schemas.microsoft.com/office/drawing/2014/main" id="{5C99D34E-FB65-889F-3D9B-65C6A0A1B6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8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65"/>
    </mc:Choice>
    <mc:Fallback>
      <p:transition spd="slow" advTm="15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6C1F3-7809-46B2-BB08-7B9E744C5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76064C-9B9A-808E-0466-9B739B5F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207" y="539496"/>
            <a:ext cx="6038397" cy="1435608"/>
          </a:xfrm>
        </p:spPr>
        <p:txBody>
          <a:bodyPr/>
          <a:lstStyle/>
          <a:p>
            <a:r>
              <a:rPr lang="en-US" dirty="0"/>
              <a:t>Model Fitting and Normalization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C9F71-1B87-7957-1B7A-FC9CBE574C8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0000" y="2112264"/>
            <a:ext cx="2880567" cy="4197096"/>
          </a:xfrm>
        </p:spPr>
        <p:txBody>
          <a:bodyPr>
            <a:normAutofit/>
          </a:bodyPr>
          <a:lstStyle/>
          <a:p>
            <a:r>
              <a:rPr lang="en-US" dirty="0"/>
              <a:t>Initial fitting metrics:</a:t>
            </a:r>
          </a:p>
          <a:p>
            <a:pPr lvl="1"/>
            <a:r>
              <a:rPr lang="en-US" dirty="0"/>
              <a:t>Train accuracy: 0.86</a:t>
            </a:r>
          </a:p>
          <a:p>
            <a:pPr lvl="1"/>
            <a:r>
              <a:rPr lang="en-US" dirty="0"/>
              <a:t>Test accuracy: 0.82</a:t>
            </a:r>
          </a:p>
          <a:p>
            <a:r>
              <a:rPr lang="en-US" dirty="0"/>
              <a:t>Precision score: 0.78</a:t>
            </a:r>
          </a:p>
          <a:p>
            <a:r>
              <a:rPr lang="en-US" dirty="0"/>
              <a:t>Recall score: 0.72</a:t>
            </a:r>
          </a:p>
          <a:p>
            <a:r>
              <a:rPr lang="en-US" dirty="0"/>
              <a:t>F1: 0.75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186DF-21AF-F1CD-AE1C-791CE76781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 rot="16200000">
            <a:off x="11274552" y="5632704"/>
            <a:ext cx="1069848" cy="594360"/>
          </a:xfrm>
        </p:spPr>
        <p:txBody>
          <a:bodyPr/>
          <a:lstStyle/>
          <a:p>
            <a:fld id="{98C0CDE5-970C-4CC4-BF43-0DA127E73E8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BD82516-B89F-4250-8A00-D287CB17C570}"/>
              </a:ext>
            </a:extLst>
          </p:cNvPr>
          <p:cNvSpPr txBox="1">
            <a:spLocks/>
          </p:cNvSpPr>
          <p:nvPr/>
        </p:nvSpPr>
        <p:spPr>
          <a:xfrm>
            <a:off x="6830567" y="2112264"/>
            <a:ext cx="2880567" cy="4197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b="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Normalized fitting metrics:</a:t>
            </a:r>
          </a:p>
          <a:p>
            <a:pPr lvl="1"/>
            <a:r>
              <a:rPr lang="en-US" dirty="0"/>
              <a:t>Train accuracy: 0.85</a:t>
            </a:r>
          </a:p>
          <a:p>
            <a:pPr lvl="1"/>
            <a:r>
              <a:rPr lang="en-US" dirty="0"/>
              <a:t>Test accuracy: 0.0.83</a:t>
            </a:r>
          </a:p>
          <a:p>
            <a:r>
              <a:rPr lang="en-US" dirty="0"/>
              <a:t>Precision score: 0.85</a:t>
            </a:r>
          </a:p>
          <a:p>
            <a:r>
              <a:rPr lang="en-US" dirty="0"/>
              <a:t>Recall score: 0.667</a:t>
            </a:r>
          </a:p>
          <a:p>
            <a:r>
              <a:rPr lang="en-US" dirty="0"/>
              <a:t>F1: 0.747</a:t>
            </a:r>
          </a:p>
        </p:txBody>
      </p:sp>
      <p:pic>
        <p:nvPicPr>
          <p:cNvPr id="18" name="Audio 17">
            <a:extLst>
              <a:ext uri="{FF2B5EF4-FFF2-40B4-BE49-F238E27FC236}">
                <a16:creationId xmlns:a16="http://schemas.microsoft.com/office/drawing/2014/main" id="{FAC5D281-48F6-BE9D-C6DB-232CDB8514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42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89"/>
    </mc:Choice>
    <mc:Fallback>
      <p:transition spd="slow" advTm="127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BFF0-A530-8CCC-739B-DC20E0F5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11480"/>
            <a:ext cx="9464040" cy="1325563"/>
          </a:xfrm>
        </p:spPr>
        <p:txBody>
          <a:bodyPr/>
          <a:lstStyle/>
          <a:p>
            <a:r>
              <a:rPr lang="en-US" dirty="0"/>
              <a:t>K-Nearest Neighbors Confusion Matrices</a:t>
            </a:r>
          </a:p>
        </p:txBody>
      </p:sp>
      <p:pic>
        <p:nvPicPr>
          <p:cNvPr id="7" name="Picture Placeholder 6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87F44E0B-D06C-C469-E505-612A5C518D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406" r="2406"/>
          <a:stretch>
            <a:fillRect/>
          </a:stretch>
        </p:blipFill>
        <p:spPr>
          <a:xfrm>
            <a:off x="1065213" y="1547813"/>
            <a:ext cx="4660900" cy="47371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5750FA-07F9-27A0-F1FF-49E175F9D4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26216" y="1547813"/>
            <a:ext cx="4278396" cy="4737100"/>
          </a:xfrm>
          <a:prstGeom prst="rect">
            <a:avLst/>
          </a:prstGeom>
        </p:spPr>
      </p:pic>
      <p:pic>
        <p:nvPicPr>
          <p:cNvPr id="15" name="Audio 14">
            <a:extLst>
              <a:ext uri="{FF2B5EF4-FFF2-40B4-BE49-F238E27FC236}">
                <a16:creationId xmlns:a16="http://schemas.microsoft.com/office/drawing/2014/main" id="{99CFB688-C12B-4842-4C21-19A532B905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82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3"/>
    </mc:Choice>
    <mc:Fallback>
      <p:transition spd="slow" advTm="50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415">
      <a:dk1>
        <a:srgbClr val="3B3B3B"/>
      </a:dk1>
      <a:lt1>
        <a:sysClr val="window" lastClr="FFFFFF"/>
      </a:lt1>
      <a:dk2>
        <a:srgbClr val="262626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7030A0"/>
      </a:accent4>
      <a:accent5>
        <a:srgbClr val="B92AD6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">
      <a:majorFont>
        <a:latin typeface="Narkisim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931380_win32_KB_V5" id="{1B786C8D-2177-4A5A-9718-032A412214C6}" vid="{EA647B36-C19D-492E-9711-2F7B3523F3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C9F46F3-DDE7-46C7-84BC-59C1156F2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450B55-B496-4B49-9DD2-B71AB023CA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A27D8E-DE3D-481C-905D-44ADCF801F76}">
  <ds:schemaRefs>
    <ds:schemaRef ds:uri="http://schemas.microsoft.com/office/infopath/2007/PartnerControls"/>
    <ds:schemaRef ds:uri="71af3243-3dd4-4a8d-8c0d-dd76da1f02a5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230e9df3-be65-4c73-a93b-d1236ebd677e"/>
    <ds:schemaRef ds:uri="http://schemas.microsoft.com/sharepoint/v3"/>
    <ds:schemaRef ds:uri="16c05727-aa75-4e4a-9b5f-8a80a1165891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17897</TotalTime>
  <Words>518</Words>
  <Application>Microsoft Macintosh PowerPoint</Application>
  <PresentationFormat>Widescreen</PresentationFormat>
  <Paragraphs>97</Paragraphs>
  <Slides>19</Slides>
  <Notes>0</Notes>
  <HiddenSlides>0</HiddenSlides>
  <MMClips>16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Franklin Gothic Book</vt:lpstr>
      <vt:lpstr>Narkisim</vt:lpstr>
      <vt:lpstr>Tenorite</vt:lpstr>
      <vt:lpstr>Custom</vt:lpstr>
      <vt:lpstr>Identifying the Subjectivity of Articles in Sports Media: A Classification Problem Salma Khalfallah</vt:lpstr>
      <vt:lpstr>Road Map</vt:lpstr>
      <vt:lpstr>Introduction</vt:lpstr>
      <vt:lpstr>Introduction</vt:lpstr>
      <vt:lpstr>Data Clean-up and Exploration</vt:lpstr>
      <vt:lpstr>K-Nearest Neighbors</vt:lpstr>
      <vt:lpstr>K-Nearest Neighbors</vt:lpstr>
      <vt:lpstr>Model Fitting and Normalization</vt:lpstr>
      <vt:lpstr>K-Nearest Neighbors Confusion Matrices</vt:lpstr>
      <vt:lpstr>Decision Trees/Random Forests</vt:lpstr>
      <vt:lpstr>Decision Trees Random Forests</vt:lpstr>
      <vt:lpstr>Model Fitting</vt:lpstr>
      <vt:lpstr>Decision Tree/Random Forest Confusion Matrices</vt:lpstr>
      <vt:lpstr>Naïve Bayes</vt:lpstr>
      <vt:lpstr>Naïve Bayes </vt:lpstr>
      <vt:lpstr>Naïve Bayes Confusion Matrix and Model Fit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Khalfallah, Salma</cp:lastModifiedBy>
  <cp:revision>1</cp:revision>
  <dcterms:created xsi:type="dcterms:W3CDTF">2023-08-29T05:27:05Z</dcterms:created>
  <dcterms:modified xsi:type="dcterms:W3CDTF">2025-05-13T03:43:54Z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