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6EFB03F-1DE8-4716-8576-0C9FECDD39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50000"/>
                  </a:schemeClr>
                </a:solidFill>
              </a:rPr>
              <a:t>Coffee Sales Insights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ffee Sales Insights">
            <a:extLst>
              <a:ext uri="{FF2B5EF4-FFF2-40B4-BE49-F238E27FC236}">
                <a16:creationId xmlns:a16="http://schemas.microsoft.com/office/drawing/2014/main" id="{4CCF91D3-84FD-4E76-A015-B203B999D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5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 11">
            <a:extLst>
              <a:ext uri="{FF2B5EF4-FFF2-40B4-BE49-F238E27FC236}">
                <a16:creationId xmlns:a16="http://schemas.microsoft.com/office/drawing/2014/main" id="{C03AD43C-8A28-432A-AEBD-7A45A465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0"/>
            <a:ext cx="10744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2">
            <a:extLst>
              <a:ext uri="{FF2B5EF4-FFF2-40B4-BE49-F238E27FC236}">
                <a16:creationId xmlns:a16="http://schemas.microsoft.com/office/drawing/2014/main" id="{622B2E34-5B68-427C-B1D2-4826D3940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0"/>
            <a:ext cx="10617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3">
            <a:extLst>
              <a:ext uri="{FF2B5EF4-FFF2-40B4-BE49-F238E27FC236}">
                <a16:creationId xmlns:a16="http://schemas.microsoft.com/office/drawing/2014/main" id="{F3C013DD-01F8-4AF2-9F5E-307C7E6D3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104647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4">
            <a:extLst>
              <a:ext uri="{FF2B5EF4-FFF2-40B4-BE49-F238E27FC236}">
                <a16:creationId xmlns:a16="http://schemas.microsoft.com/office/drawing/2014/main" id="{ED80D709-F155-484D-B484-C2CFF2DB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10579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Coffee Sales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salma mohammed</cp:lastModifiedBy>
  <cp:revision>2</cp:revision>
  <dcterms:created xsi:type="dcterms:W3CDTF">2025-06-22T21:53:02Z</dcterms:created>
  <dcterms:modified xsi:type="dcterms:W3CDTF">2025-06-22T21:57:34Z</dcterms:modified>
</cp:coreProperties>
</file>