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6A059990-AC25-4D65-89E7-F8FA1C4EC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dirty="0">
                <a:solidFill>
                  <a:schemeClr val="accent1">
                    <a:lumMod val="50000"/>
                  </a:schemeClr>
                </a:solidFill>
              </a:rPr>
              <a:t>Global-HIV-Trends-2000-2018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lide18" descr="Story 15">
            <a:extLst>
              <a:ext uri="{FF2B5EF4-FFF2-40B4-BE49-F238E27FC236}">
                <a16:creationId xmlns:a16="http://schemas.microsoft.com/office/drawing/2014/main" id="{CD2CE7C1-8EEE-4DF5-BA8C-43B857DEC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0"/>
            <a:ext cx="93725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slide19" descr="Story 16">
            <a:extLst>
              <a:ext uri="{FF2B5EF4-FFF2-40B4-BE49-F238E27FC236}">
                <a16:creationId xmlns:a16="http://schemas.microsoft.com/office/drawing/2014/main" id="{935E32E3-E7E9-4A8D-B354-48220FD21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08"/>
          <a:stretch>
            <a:fillRect/>
          </a:stretch>
        </p:blipFill>
        <p:spPr>
          <a:xfrm>
            <a:off x="981634" y="0"/>
            <a:ext cx="96549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EE7A125A-A787-40A7-8ADE-0F653BEA8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87" y="719137"/>
            <a:ext cx="10334625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584F26F8-E574-419F-B5BD-FBF54BD148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30"/>
          <a:stretch>
            <a:fillRect/>
          </a:stretch>
        </p:blipFill>
        <p:spPr>
          <a:xfrm>
            <a:off x="100154" y="1466850"/>
            <a:ext cx="5865813" cy="53911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EB8EB1F-82C9-27B9-8602-6D600DB4C9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436" r="13592"/>
          <a:stretch>
            <a:fillRect/>
          </a:stretch>
        </p:blipFill>
        <p:spPr>
          <a:xfrm>
            <a:off x="5965967" y="1466850"/>
            <a:ext cx="6226033" cy="5179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7433EFF-B255-1B98-08D5-ADDDC1BC74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125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slide11" descr="Dashboard 1">
            <a:extLst>
              <a:ext uri="{FF2B5EF4-FFF2-40B4-BE49-F238E27FC236}">
                <a16:creationId xmlns:a16="http://schemas.microsoft.com/office/drawing/2014/main" id="{77187275-CEB4-41C1-99A6-C2F064246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de13" descr="Dashboard 3">
            <a:extLst>
              <a:ext uri="{FF2B5EF4-FFF2-40B4-BE49-F238E27FC236}">
                <a16:creationId xmlns:a16="http://schemas.microsoft.com/office/drawing/2014/main" id="{3C402C4B-AD72-4CA4-9790-08B11758F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de14" descr="Story 11">
            <a:extLst>
              <a:ext uri="{FF2B5EF4-FFF2-40B4-BE49-F238E27FC236}">
                <a16:creationId xmlns:a16="http://schemas.microsoft.com/office/drawing/2014/main" id="{89A17C82-63B2-4870-BE25-C51522E6E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0" b="43085"/>
          <a:stretch>
            <a:fillRect/>
          </a:stretch>
        </p:blipFill>
        <p:spPr>
          <a:xfrm>
            <a:off x="1573306" y="464024"/>
            <a:ext cx="8498541" cy="63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slide15" descr="Story 12">
            <a:extLst>
              <a:ext uri="{FF2B5EF4-FFF2-40B4-BE49-F238E27FC236}">
                <a16:creationId xmlns:a16="http://schemas.microsoft.com/office/drawing/2014/main" id="{41855B48-0065-46C8-81F8-2CD2625AF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2033" y="0"/>
            <a:ext cx="72279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slide16" descr="Story 13">
            <a:extLst>
              <a:ext uri="{FF2B5EF4-FFF2-40B4-BE49-F238E27FC236}">
                <a16:creationId xmlns:a16="http://schemas.microsoft.com/office/drawing/2014/main" id="{F8734D87-E772-45A8-BDA5-CA0F41FF0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118" y="0"/>
            <a:ext cx="92784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slide17" descr="Story 14">
            <a:extLst>
              <a:ext uri="{FF2B5EF4-FFF2-40B4-BE49-F238E27FC236}">
                <a16:creationId xmlns:a16="http://schemas.microsoft.com/office/drawing/2014/main" id="{C74344EF-C691-4ADD-B41F-7F0EB07562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85"/>
          <a:stretch>
            <a:fillRect/>
          </a:stretch>
        </p:blipFill>
        <p:spPr>
          <a:xfrm>
            <a:off x="1788459" y="0"/>
            <a:ext cx="92515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Global-HIV-Trends-2000-2018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salma mohammed</cp:lastModifiedBy>
  <cp:revision>1</cp:revision>
  <dcterms:created xsi:type="dcterms:W3CDTF">2025-06-23T13:56:01Z</dcterms:created>
  <dcterms:modified xsi:type="dcterms:W3CDTF">2025-06-23T14:04:54Z</dcterms:modified>
</cp:coreProperties>
</file>