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5" r:id="rId2"/>
    <p:sldId id="286" r:id="rId3"/>
    <p:sldId id="287" r:id="rId4"/>
    <p:sldId id="288" r:id="rId5"/>
    <p:sldId id="289" r:id="rId6"/>
    <p:sldId id="290" r:id="rId7"/>
    <p:sldId id="291" r:id="rId8"/>
    <p:sldId id="292" r:id="rId9"/>
    <p:sldId id="293" r:id="rId10"/>
    <p:sldId id="294" r:id="rId11"/>
    <p:sldId id="302" r:id="rId12"/>
    <p:sldId id="300" r:id="rId13"/>
    <p:sldId id="307" r:id="rId14"/>
    <p:sldId id="306" r:id="rId15"/>
    <p:sldId id="305" r:id="rId16"/>
    <p:sldId id="303" r:id="rId17"/>
    <p:sldId id="308" r:id="rId18"/>
    <p:sldId id="310" r:id="rId19"/>
    <p:sldId id="311"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eque Bashar Ovi" initials="TBO" lastIdx="1" clrIdx="0">
    <p:extLst>
      <p:ext uri="{19B8F6BF-5375-455C-9EA6-DF929625EA0E}">
        <p15:presenceInfo xmlns:p15="http://schemas.microsoft.com/office/powerpoint/2012/main" userId="Tareque Bashar O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FFFFF"/>
    <a:srgbClr val="9DC3E6"/>
    <a:srgbClr val="243F99"/>
    <a:srgbClr val="2E3192"/>
    <a:srgbClr val="0047A8"/>
    <a:srgbClr val="0075CC"/>
    <a:srgbClr val="EAB200"/>
    <a:srgbClr val="0073AE"/>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1" autoAdjust="0"/>
    <p:restoredTop sz="95140" autoAdjust="0"/>
  </p:normalViewPr>
  <p:slideViewPr>
    <p:cSldViewPr snapToGrid="0">
      <p:cViewPr varScale="1">
        <p:scale>
          <a:sx n="81" d="100"/>
          <a:sy n="81" d="100"/>
        </p:scale>
        <p:origin x="298" y="10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Nyeem" userId="dafeb343-0136-466f-a4e2-d631c2776d6c" providerId="ADAL" clId="{70AA2F94-0ED5-47FB-B1F2-EC088B068830}"/>
    <pc:docChg chg="undo redo custSel addSld delSld modSld modMainMaster">
      <pc:chgData name="Hussain Nyeem" userId="dafeb343-0136-466f-a4e2-d631c2776d6c" providerId="ADAL" clId="{70AA2F94-0ED5-47FB-B1F2-EC088B068830}" dt="2023-10-05T15:04:27.601" v="3676" actId="700"/>
      <pc:docMkLst>
        <pc:docMk/>
      </pc:docMkLst>
      <pc:sldChg chg="addSp delSp modSp del mod chgLayout">
        <pc:chgData name="Hussain Nyeem" userId="dafeb343-0136-466f-a4e2-d631c2776d6c" providerId="ADAL" clId="{70AA2F94-0ED5-47FB-B1F2-EC088B068830}" dt="2023-10-05T12:24:56.818" v="816" actId="47"/>
        <pc:sldMkLst>
          <pc:docMk/>
          <pc:sldMk cId="523976458" sldId="281"/>
        </pc:sldMkLst>
        <pc:spChg chg="del mod">
          <ac:chgData name="Hussain Nyeem" userId="dafeb343-0136-466f-a4e2-d631c2776d6c" providerId="ADAL" clId="{70AA2F94-0ED5-47FB-B1F2-EC088B068830}" dt="2023-10-05T12:22:18.083" v="808" actId="478"/>
          <ac:spMkLst>
            <pc:docMk/>
            <pc:sldMk cId="523976458" sldId="281"/>
            <ac:spMk id="2" creationId="{EFA53561-5B34-4B28-AB6A-11C95379ABD7}"/>
          </ac:spMkLst>
        </pc:spChg>
        <pc:spChg chg="add del mod">
          <ac:chgData name="Hussain Nyeem" userId="dafeb343-0136-466f-a4e2-d631c2776d6c" providerId="ADAL" clId="{70AA2F94-0ED5-47FB-B1F2-EC088B068830}" dt="2023-10-05T12:24:54.465" v="815" actId="700"/>
          <ac:spMkLst>
            <pc:docMk/>
            <pc:sldMk cId="523976458" sldId="281"/>
            <ac:spMk id="4" creationId="{BB81CC6F-AD73-40EC-BDDC-01C7FE281300}"/>
          </ac:spMkLst>
        </pc:spChg>
        <pc:spChg chg="del">
          <ac:chgData name="Hussain Nyeem" userId="dafeb343-0136-466f-a4e2-d631c2776d6c" providerId="ADAL" clId="{70AA2F94-0ED5-47FB-B1F2-EC088B068830}" dt="2023-10-05T12:07:45.111" v="494" actId="478"/>
          <ac:spMkLst>
            <pc:docMk/>
            <pc:sldMk cId="523976458" sldId="281"/>
            <ac:spMk id="5" creationId="{9633B9A4-9108-4F48-925F-6C53A572757F}"/>
          </ac:spMkLst>
        </pc:spChg>
        <pc:spChg chg="add mod ord">
          <ac:chgData name="Hussain Nyeem" userId="dafeb343-0136-466f-a4e2-d631c2776d6c" providerId="ADAL" clId="{70AA2F94-0ED5-47FB-B1F2-EC088B068830}" dt="2023-10-05T12:24:54.465" v="815" actId="700"/>
          <ac:spMkLst>
            <pc:docMk/>
            <pc:sldMk cId="523976458" sldId="281"/>
            <ac:spMk id="6" creationId="{58B270FA-EDFF-48AA-BFD4-76A891D36F66}"/>
          </ac:spMkLst>
        </pc:spChg>
        <pc:spChg chg="del">
          <ac:chgData name="Hussain Nyeem" userId="dafeb343-0136-466f-a4e2-d631c2776d6c" providerId="ADAL" clId="{70AA2F94-0ED5-47FB-B1F2-EC088B068830}" dt="2023-10-05T12:07:48.437" v="495" actId="478"/>
          <ac:spMkLst>
            <pc:docMk/>
            <pc:sldMk cId="523976458" sldId="281"/>
            <ac:spMk id="7" creationId="{91DDA0AB-BA2C-4E38-A5BD-32FF98459B1B}"/>
          </ac:spMkLst>
        </pc:spChg>
        <pc:spChg chg="add mod ord">
          <ac:chgData name="Hussain Nyeem" userId="dafeb343-0136-466f-a4e2-d631c2776d6c" providerId="ADAL" clId="{70AA2F94-0ED5-47FB-B1F2-EC088B068830}" dt="2023-10-05T12:24:54.465" v="815" actId="700"/>
          <ac:spMkLst>
            <pc:docMk/>
            <pc:sldMk cId="523976458" sldId="281"/>
            <ac:spMk id="8" creationId="{167B89BB-AF5D-4D55-A814-62E1A0B6DFB4}"/>
          </ac:spMkLst>
        </pc:spChg>
        <pc:spChg chg="del">
          <ac:chgData name="Hussain Nyeem" userId="dafeb343-0136-466f-a4e2-d631c2776d6c" providerId="ADAL" clId="{70AA2F94-0ED5-47FB-B1F2-EC088B068830}" dt="2023-10-05T12:07:45.111" v="494" actId="478"/>
          <ac:spMkLst>
            <pc:docMk/>
            <pc:sldMk cId="523976458" sldId="281"/>
            <ac:spMk id="9" creationId="{AFF3F5A0-A4F7-434E-9277-F167F2A3A12E}"/>
          </ac:spMkLst>
        </pc:spChg>
        <pc:spChg chg="del">
          <ac:chgData name="Hussain Nyeem" userId="dafeb343-0136-466f-a4e2-d631c2776d6c" providerId="ADAL" clId="{70AA2F94-0ED5-47FB-B1F2-EC088B068830}" dt="2023-10-05T12:07:45.111" v="494" actId="478"/>
          <ac:spMkLst>
            <pc:docMk/>
            <pc:sldMk cId="523976458" sldId="281"/>
            <ac:spMk id="10" creationId="{A4682FEE-DA44-450A-9BF9-28ADD4EBD1DF}"/>
          </ac:spMkLst>
        </pc:spChg>
        <pc:spChg chg="del">
          <ac:chgData name="Hussain Nyeem" userId="dafeb343-0136-466f-a4e2-d631c2776d6c" providerId="ADAL" clId="{70AA2F94-0ED5-47FB-B1F2-EC088B068830}" dt="2023-10-05T12:07:51.571" v="496" actId="478"/>
          <ac:spMkLst>
            <pc:docMk/>
            <pc:sldMk cId="523976458" sldId="281"/>
            <ac:spMk id="11" creationId="{2214AA80-4B65-4BBD-9CD6-0F7B31550842}"/>
          </ac:spMkLst>
        </pc:spChg>
        <pc:spChg chg="del">
          <ac:chgData name="Hussain Nyeem" userId="dafeb343-0136-466f-a4e2-d631c2776d6c" providerId="ADAL" clId="{70AA2F94-0ED5-47FB-B1F2-EC088B068830}" dt="2023-10-05T12:07:55.194" v="497" actId="478"/>
          <ac:spMkLst>
            <pc:docMk/>
            <pc:sldMk cId="523976458" sldId="281"/>
            <ac:spMk id="12" creationId="{C1282423-5584-41E2-89A8-610EBF932AF3}"/>
          </ac:spMkLst>
        </pc:spChg>
        <pc:spChg chg="del">
          <ac:chgData name="Hussain Nyeem" userId="dafeb343-0136-466f-a4e2-d631c2776d6c" providerId="ADAL" clId="{70AA2F94-0ED5-47FB-B1F2-EC088B068830}" dt="2023-10-05T12:07:40.742" v="493" actId="478"/>
          <ac:spMkLst>
            <pc:docMk/>
            <pc:sldMk cId="523976458" sldId="281"/>
            <ac:spMk id="13" creationId="{253D9EBA-1667-4AC4-89F9-DD31BD6A76E7}"/>
          </ac:spMkLst>
        </pc:spChg>
        <pc:picChg chg="del mod">
          <ac:chgData name="Hussain Nyeem" userId="dafeb343-0136-466f-a4e2-d631c2776d6c" providerId="ADAL" clId="{70AA2F94-0ED5-47FB-B1F2-EC088B068830}" dt="2023-10-05T12:22:12.128" v="806" actId="478"/>
          <ac:picMkLst>
            <pc:docMk/>
            <pc:sldMk cId="523976458" sldId="281"/>
            <ac:picMk id="1026" creationId="{B5881F64-8ADD-41DC-B02F-DD3B1235C889}"/>
          </ac:picMkLst>
        </pc:picChg>
      </pc:sldChg>
      <pc:sldChg chg="del">
        <pc:chgData name="Hussain Nyeem" userId="dafeb343-0136-466f-a4e2-d631c2776d6c" providerId="ADAL" clId="{70AA2F94-0ED5-47FB-B1F2-EC088B068830}" dt="2023-10-05T13:13:08.208" v="3208" actId="47"/>
        <pc:sldMkLst>
          <pc:docMk/>
          <pc:sldMk cId="4063358242" sldId="282"/>
        </pc:sldMkLst>
      </pc:sldChg>
      <pc:sldChg chg="del">
        <pc:chgData name="Hussain Nyeem" userId="dafeb343-0136-466f-a4e2-d631c2776d6c" providerId="ADAL" clId="{70AA2F94-0ED5-47FB-B1F2-EC088B068830}" dt="2023-10-05T13:13:16.619" v="3210" actId="47"/>
        <pc:sldMkLst>
          <pc:docMk/>
          <pc:sldMk cId="4127661854" sldId="283"/>
        </pc:sldMkLst>
      </pc:sldChg>
      <pc:sldChg chg="del">
        <pc:chgData name="Hussain Nyeem" userId="dafeb343-0136-466f-a4e2-d631c2776d6c" providerId="ADAL" clId="{70AA2F94-0ED5-47FB-B1F2-EC088B068830}" dt="2023-10-05T13:13:13.597" v="3209" actId="47"/>
        <pc:sldMkLst>
          <pc:docMk/>
          <pc:sldMk cId="2404184380" sldId="284"/>
        </pc:sldMkLst>
      </pc:sldChg>
      <pc:sldChg chg="addSp delSp modSp new mod modClrScheme chgLayout">
        <pc:chgData name="Hussain Nyeem" userId="dafeb343-0136-466f-a4e2-d631c2776d6c" providerId="ADAL" clId="{70AA2F94-0ED5-47FB-B1F2-EC088B068830}" dt="2023-10-05T15:03:38.970" v="3675" actId="1076"/>
        <pc:sldMkLst>
          <pc:docMk/>
          <pc:sldMk cId="644917020" sldId="285"/>
        </pc:sldMkLst>
        <pc:spChg chg="del mod ord">
          <ac:chgData name="Hussain Nyeem" userId="dafeb343-0136-466f-a4e2-d631c2776d6c" providerId="ADAL" clId="{70AA2F94-0ED5-47FB-B1F2-EC088B068830}" dt="2023-10-05T12:57:40.722" v="1917" actId="700"/>
          <ac:spMkLst>
            <pc:docMk/>
            <pc:sldMk cId="644917020" sldId="285"/>
            <ac:spMk id="2" creationId="{E54052B1-D02A-46CD-BF79-14A7D0337D09}"/>
          </ac:spMkLst>
        </pc:spChg>
        <pc:spChg chg="del mod ord">
          <ac:chgData name="Hussain Nyeem" userId="dafeb343-0136-466f-a4e2-d631c2776d6c" providerId="ADAL" clId="{70AA2F94-0ED5-47FB-B1F2-EC088B068830}" dt="2023-10-05T12:57:40.722" v="1917" actId="700"/>
          <ac:spMkLst>
            <pc:docMk/>
            <pc:sldMk cId="644917020" sldId="285"/>
            <ac:spMk id="3" creationId="{DA7C35BE-3666-422E-9F4D-A5D295EC9F1A}"/>
          </ac:spMkLst>
        </pc:spChg>
        <pc:spChg chg="mod ord">
          <ac:chgData name="Hussain Nyeem" userId="dafeb343-0136-466f-a4e2-d631c2776d6c" providerId="ADAL" clId="{70AA2F94-0ED5-47FB-B1F2-EC088B068830}" dt="2023-10-05T12:57:40.722" v="1917" actId="700"/>
          <ac:spMkLst>
            <pc:docMk/>
            <pc:sldMk cId="644917020" sldId="285"/>
            <ac:spMk id="4" creationId="{ADE0B446-B7DF-446F-93C0-ED8DD5832BEA}"/>
          </ac:spMkLst>
        </pc:spChg>
        <pc:spChg chg="add del mod ord">
          <ac:chgData name="Hussain Nyeem" userId="dafeb343-0136-466f-a4e2-d631c2776d6c" providerId="ADAL" clId="{70AA2F94-0ED5-47FB-B1F2-EC088B068830}" dt="2023-10-05T13:04:22.295" v="3099" actId="478"/>
          <ac:spMkLst>
            <pc:docMk/>
            <pc:sldMk cId="644917020" sldId="285"/>
            <ac:spMk id="5" creationId="{4B54EAFE-6A79-4D25-835F-0F7A0435DE57}"/>
          </ac:spMkLst>
        </pc:spChg>
        <pc:spChg chg="add mod ord">
          <ac:chgData name="Hussain Nyeem" userId="dafeb343-0136-466f-a4e2-d631c2776d6c" providerId="ADAL" clId="{70AA2F94-0ED5-47FB-B1F2-EC088B068830}" dt="2023-10-05T12:57:53.499" v="1952" actId="20577"/>
          <ac:spMkLst>
            <pc:docMk/>
            <pc:sldMk cId="644917020" sldId="285"/>
            <ac:spMk id="6" creationId="{D1A43B3E-58DD-48EB-90C9-B78C0B9D0D18}"/>
          </ac:spMkLst>
        </pc:spChg>
        <pc:spChg chg="add mod ord">
          <ac:chgData name="Hussain Nyeem" userId="dafeb343-0136-466f-a4e2-d631c2776d6c" providerId="ADAL" clId="{70AA2F94-0ED5-47FB-B1F2-EC088B068830}" dt="2023-10-05T15:03:38.970" v="3675" actId="1076"/>
          <ac:spMkLst>
            <pc:docMk/>
            <pc:sldMk cId="644917020" sldId="285"/>
            <ac:spMk id="7" creationId="{87CB01B7-E774-4E86-9E99-E34B80CAA6BD}"/>
          </ac:spMkLst>
        </pc:spChg>
      </pc:sldChg>
      <pc:sldChg chg="addSp delSp modSp new del mod modClrScheme chgLayout">
        <pc:chgData name="Hussain Nyeem" userId="dafeb343-0136-466f-a4e2-d631c2776d6c" providerId="ADAL" clId="{70AA2F94-0ED5-47FB-B1F2-EC088B068830}" dt="2023-10-05T12:57:32.728" v="1915" actId="47"/>
        <pc:sldMkLst>
          <pc:docMk/>
          <pc:sldMk cId="1530586418" sldId="285"/>
        </pc:sldMkLst>
        <pc:spChg chg="del mod ord">
          <ac:chgData name="Hussain Nyeem" userId="dafeb343-0136-466f-a4e2-d631c2776d6c" providerId="ADAL" clId="{70AA2F94-0ED5-47FB-B1F2-EC088B068830}" dt="2023-10-05T12:25:14.049" v="818" actId="700"/>
          <ac:spMkLst>
            <pc:docMk/>
            <pc:sldMk cId="1530586418" sldId="285"/>
            <ac:spMk id="2" creationId="{353224B2-FE7A-48C9-8683-59623F5E602C}"/>
          </ac:spMkLst>
        </pc:spChg>
        <pc:spChg chg="del mod ord">
          <ac:chgData name="Hussain Nyeem" userId="dafeb343-0136-466f-a4e2-d631c2776d6c" providerId="ADAL" clId="{70AA2F94-0ED5-47FB-B1F2-EC088B068830}" dt="2023-10-05T12:25:14.049" v="818" actId="700"/>
          <ac:spMkLst>
            <pc:docMk/>
            <pc:sldMk cId="1530586418" sldId="285"/>
            <ac:spMk id="3" creationId="{0BC7BCD9-608A-4DC9-BA7D-ACFA3DAE5697}"/>
          </ac:spMkLst>
        </pc:spChg>
        <pc:spChg chg="mod ord">
          <ac:chgData name="Hussain Nyeem" userId="dafeb343-0136-466f-a4e2-d631c2776d6c" providerId="ADAL" clId="{70AA2F94-0ED5-47FB-B1F2-EC088B068830}" dt="2023-10-05T12:25:14.049" v="818" actId="700"/>
          <ac:spMkLst>
            <pc:docMk/>
            <pc:sldMk cId="1530586418" sldId="285"/>
            <ac:spMk id="4" creationId="{60D7B07D-5E40-470B-ADCB-1DB01CF5BDCC}"/>
          </ac:spMkLst>
        </pc:spChg>
        <pc:spChg chg="del mod ord">
          <ac:chgData name="Hussain Nyeem" userId="dafeb343-0136-466f-a4e2-d631c2776d6c" providerId="ADAL" clId="{70AA2F94-0ED5-47FB-B1F2-EC088B068830}" dt="2023-10-05T12:32:28.169" v="849" actId="478"/>
          <ac:spMkLst>
            <pc:docMk/>
            <pc:sldMk cId="1530586418" sldId="285"/>
            <ac:spMk id="5" creationId="{424D8610-6F95-4292-B929-2AE0F051CB7F}"/>
          </ac:spMkLst>
        </pc:spChg>
        <pc:spChg chg="add mod ord">
          <ac:chgData name="Hussain Nyeem" userId="dafeb343-0136-466f-a4e2-d631c2776d6c" providerId="ADAL" clId="{70AA2F94-0ED5-47FB-B1F2-EC088B068830}" dt="2023-10-05T12:56:24.790" v="1892" actId="20577"/>
          <ac:spMkLst>
            <pc:docMk/>
            <pc:sldMk cId="1530586418" sldId="285"/>
            <ac:spMk id="6" creationId="{19DCF9B7-4267-4891-8849-AF0A4BCAABA7}"/>
          </ac:spMkLst>
        </pc:spChg>
        <pc:spChg chg="add mod ord">
          <ac:chgData name="Hussain Nyeem" userId="dafeb343-0136-466f-a4e2-d631c2776d6c" providerId="ADAL" clId="{70AA2F94-0ED5-47FB-B1F2-EC088B068830}" dt="2023-10-05T12:57:00.903" v="1910" actId="404"/>
          <ac:spMkLst>
            <pc:docMk/>
            <pc:sldMk cId="1530586418" sldId="285"/>
            <ac:spMk id="7" creationId="{2ACE1FA7-34C1-4C0D-A420-E94490FD8987}"/>
          </ac:spMkLst>
        </pc:spChg>
        <pc:spChg chg="add mod">
          <ac:chgData name="Hussain Nyeem" userId="dafeb343-0136-466f-a4e2-d631c2776d6c" providerId="ADAL" clId="{70AA2F94-0ED5-47FB-B1F2-EC088B068830}" dt="2023-10-05T12:30:03.950" v="843" actId="1036"/>
          <ac:spMkLst>
            <pc:docMk/>
            <pc:sldMk cId="1530586418" sldId="285"/>
            <ac:spMk id="8" creationId="{AE8BF37F-F058-47A7-B9EE-B44093FA377B}"/>
          </ac:spMkLst>
        </pc:spChg>
      </pc:sldChg>
      <pc:sldChg chg="addSp delSp modSp new mod modClrScheme chgLayout">
        <pc:chgData name="Hussain Nyeem" userId="dafeb343-0136-466f-a4e2-d631c2776d6c" providerId="ADAL" clId="{70AA2F94-0ED5-47FB-B1F2-EC088B068830}" dt="2023-10-05T14:59:34.489" v="3609" actId="14100"/>
        <pc:sldMkLst>
          <pc:docMk/>
          <pc:sldMk cId="2705815939" sldId="286"/>
        </pc:sldMkLst>
        <pc:spChg chg="mod ord">
          <ac:chgData name="Hussain Nyeem" userId="dafeb343-0136-466f-a4e2-d631c2776d6c" providerId="ADAL" clId="{70AA2F94-0ED5-47FB-B1F2-EC088B068830}" dt="2023-10-05T14:58:53.642" v="3606" actId="700"/>
          <ac:spMkLst>
            <pc:docMk/>
            <pc:sldMk cId="2705815939" sldId="286"/>
            <ac:spMk id="2" creationId="{5BBFB7C1-3846-487A-B664-69305227C476}"/>
          </ac:spMkLst>
        </pc:spChg>
        <pc:spChg chg="mod ord">
          <ac:chgData name="Hussain Nyeem" userId="dafeb343-0136-466f-a4e2-d631c2776d6c" providerId="ADAL" clId="{70AA2F94-0ED5-47FB-B1F2-EC088B068830}" dt="2023-10-05T14:59:34.489" v="3609" actId="14100"/>
          <ac:spMkLst>
            <pc:docMk/>
            <pc:sldMk cId="2705815939" sldId="286"/>
            <ac:spMk id="3" creationId="{8DA22813-8152-4B46-8228-0EBF1D41D542}"/>
          </ac:spMkLst>
        </pc:spChg>
        <pc:spChg chg="mod ord">
          <ac:chgData name="Hussain Nyeem" userId="dafeb343-0136-466f-a4e2-d631c2776d6c" providerId="ADAL" clId="{70AA2F94-0ED5-47FB-B1F2-EC088B068830}" dt="2023-10-05T14:58:53.642" v="3606" actId="700"/>
          <ac:spMkLst>
            <pc:docMk/>
            <pc:sldMk cId="2705815939" sldId="286"/>
            <ac:spMk id="4" creationId="{1AD17257-7C08-4F81-999D-0BDD584D44EB}"/>
          </ac:spMkLst>
        </pc:spChg>
        <pc:spChg chg="mod ord">
          <ac:chgData name="Hussain Nyeem" userId="dafeb343-0136-466f-a4e2-d631c2776d6c" providerId="ADAL" clId="{70AA2F94-0ED5-47FB-B1F2-EC088B068830}" dt="2023-10-05T14:58:53.642" v="3606" actId="700"/>
          <ac:spMkLst>
            <pc:docMk/>
            <pc:sldMk cId="2705815939" sldId="286"/>
            <ac:spMk id="5" creationId="{8CF06D72-F450-4F53-B5C0-72BC6DD9C912}"/>
          </ac:spMkLst>
        </pc:spChg>
        <pc:spChg chg="mod ord">
          <ac:chgData name="Hussain Nyeem" userId="dafeb343-0136-466f-a4e2-d631c2776d6c" providerId="ADAL" clId="{70AA2F94-0ED5-47FB-B1F2-EC088B068830}" dt="2023-10-05T14:58:53.642" v="3606" actId="700"/>
          <ac:spMkLst>
            <pc:docMk/>
            <pc:sldMk cId="2705815939" sldId="286"/>
            <ac:spMk id="6" creationId="{E95751B9-9D9D-4803-B4A6-55245C70B89B}"/>
          </ac:spMkLst>
        </pc:spChg>
        <pc:spChg chg="add del mod">
          <ac:chgData name="Hussain Nyeem" userId="dafeb343-0136-466f-a4e2-d631c2776d6c" providerId="ADAL" clId="{70AA2F94-0ED5-47FB-B1F2-EC088B068830}" dt="2023-10-05T14:53:07.303" v="3561" actId="478"/>
          <ac:spMkLst>
            <pc:docMk/>
            <pc:sldMk cId="2705815939" sldId="286"/>
            <ac:spMk id="7" creationId="{2C6D9FD5-96DF-41ED-985D-C8815015A518}"/>
          </ac:spMkLst>
        </pc:spChg>
      </pc:sldChg>
      <pc:sldChg chg="addSp delSp modSp new mod modClrScheme chgLayout">
        <pc:chgData name="Hussain Nyeem" userId="dafeb343-0136-466f-a4e2-d631c2776d6c" providerId="ADAL" clId="{70AA2F94-0ED5-47FB-B1F2-EC088B068830}" dt="2023-10-05T15:04:27.601" v="3676" actId="700"/>
        <pc:sldMkLst>
          <pc:docMk/>
          <pc:sldMk cId="576776094" sldId="287"/>
        </pc:sldMkLst>
        <pc:spChg chg="add mod ord">
          <ac:chgData name="Hussain Nyeem" userId="dafeb343-0136-466f-a4e2-d631c2776d6c" providerId="ADAL" clId="{70AA2F94-0ED5-47FB-B1F2-EC088B068830}" dt="2023-10-05T15:04:27.601" v="3676" actId="700"/>
          <ac:spMkLst>
            <pc:docMk/>
            <pc:sldMk cId="576776094" sldId="287"/>
            <ac:spMk id="2" creationId="{21EFFFFD-5E84-40DA-907A-8A12ED16DCD4}"/>
          </ac:spMkLst>
        </pc:spChg>
        <pc:spChg chg="del mod ord">
          <ac:chgData name="Hussain Nyeem" userId="dafeb343-0136-466f-a4e2-d631c2776d6c" providerId="ADAL" clId="{70AA2F94-0ED5-47FB-B1F2-EC088B068830}" dt="2023-10-05T13:17:07.385" v="3215" actId="700"/>
          <ac:spMkLst>
            <pc:docMk/>
            <pc:sldMk cId="576776094" sldId="287"/>
            <ac:spMk id="2" creationId="{63199640-78BA-4511-A4E9-D79A87F51EE3}"/>
          </ac:spMkLst>
        </pc:spChg>
        <pc:spChg chg="add mod ord">
          <ac:chgData name="Hussain Nyeem" userId="dafeb343-0136-466f-a4e2-d631c2776d6c" providerId="ADAL" clId="{70AA2F94-0ED5-47FB-B1F2-EC088B068830}" dt="2023-10-05T15:04:27.601" v="3676" actId="700"/>
          <ac:spMkLst>
            <pc:docMk/>
            <pc:sldMk cId="576776094" sldId="287"/>
            <ac:spMk id="3" creationId="{0FC1CA82-2DEF-4956-8EB1-4CADE1E2F1FD}"/>
          </ac:spMkLst>
        </pc:spChg>
        <pc:spChg chg="del">
          <ac:chgData name="Hussain Nyeem" userId="dafeb343-0136-466f-a4e2-d631c2776d6c" providerId="ADAL" clId="{70AA2F94-0ED5-47FB-B1F2-EC088B068830}" dt="2023-10-05T13:17:07.385" v="3215" actId="700"/>
          <ac:spMkLst>
            <pc:docMk/>
            <pc:sldMk cId="576776094" sldId="287"/>
            <ac:spMk id="3" creationId="{11CA3644-2851-4204-8522-24C8F3B2AA83}"/>
          </ac:spMkLst>
        </pc:spChg>
        <pc:spChg chg="mod ord">
          <ac:chgData name="Hussain Nyeem" userId="dafeb343-0136-466f-a4e2-d631c2776d6c" providerId="ADAL" clId="{70AA2F94-0ED5-47FB-B1F2-EC088B068830}" dt="2023-10-05T15:04:27.601" v="3676" actId="700"/>
          <ac:spMkLst>
            <pc:docMk/>
            <pc:sldMk cId="576776094" sldId="287"/>
            <ac:spMk id="4" creationId="{DF2D8694-56F9-4C3D-A11A-660C741F4F35}"/>
          </ac:spMkLst>
        </pc:spChg>
        <pc:spChg chg="mod ord">
          <ac:chgData name="Hussain Nyeem" userId="dafeb343-0136-466f-a4e2-d631c2776d6c" providerId="ADAL" clId="{70AA2F94-0ED5-47FB-B1F2-EC088B068830}" dt="2023-10-05T15:04:27.601" v="3676" actId="700"/>
          <ac:spMkLst>
            <pc:docMk/>
            <pc:sldMk cId="576776094" sldId="287"/>
            <ac:spMk id="5" creationId="{4A9A3D6D-1646-433D-BBAC-E18F99EB6EFE}"/>
          </ac:spMkLst>
        </pc:spChg>
        <pc:spChg chg="mod ord">
          <ac:chgData name="Hussain Nyeem" userId="dafeb343-0136-466f-a4e2-d631c2776d6c" providerId="ADAL" clId="{70AA2F94-0ED5-47FB-B1F2-EC088B068830}" dt="2023-10-05T15:04:27.601" v="3676" actId="700"/>
          <ac:spMkLst>
            <pc:docMk/>
            <pc:sldMk cId="576776094" sldId="287"/>
            <ac:spMk id="6" creationId="{8149AEA8-F791-4B5C-8057-EED2FF6171BD}"/>
          </ac:spMkLst>
        </pc:spChg>
        <pc:spChg chg="add del mod ord">
          <ac:chgData name="Hussain Nyeem" userId="dafeb343-0136-466f-a4e2-d631c2776d6c" providerId="ADAL" clId="{70AA2F94-0ED5-47FB-B1F2-EC088B068830}" dt="2023-10-05T15:04:27.601" v="3676" actId="700"/>
          <ac:spMkLst>
            <pc:docMk/>
            <pc:sldMk cId="576776094" sldId="287"/>
            <ac:spMk id="7" creationId="{756F0635-0C00-452F-AC4C-12E2B2465AE6}"/>
          </ac:spMkLst>
        </pc:spChg>
      </pc:sldChg>
      <pc:sldChg chg="addSp delSp modSp del mod chgLayout">
        <pc:chgData name="Hussain Nyeem" userId="dafeb343-0136-466f-a4e2-d631c2776d6c" providerId="ADAL" clId="{70AA2F94-0ED5-47FB-B1F2-EC088B068830}" dt="2023-10-05T14:53:20.069" v="3569" actId="47"/>
        <pc:sldMkLst>
          <pc:docMk/>
          <pc:sldMk cId="2806823952" sldId="359"/>
        </pc:sldMkLst>
        <pc:spChg chg="mod ord">
          <ac:chgData name="Hussain Nyeem" userId="dafeb343-0136-466f-a4e2-d631c2776d6c" providerId="ADAL" clId="{70AA2F94-0ED5-47FB-B1F2-EC088B068830}" dt="2023-10-05T14:52:35.379" v="3550" actId="700"/>
          <ac:spMkLst>
            <pc:docMk/>
            <pc:sldMk cId="2806823952" sldId="359"/>
            <ac:spMk id="2" creationId="{99870A48-86D5-5141-843B-9C52F48B75D3}"/>
          </ac:spMkLst>
        </pc:spChg>
        <pc:spChg chg="del mod ord">
          <ac:chgData name="Hussain Nyeem" userId="dafeb343-0136-466f-a4e2-d631c2776d6c" providerId="ADAL" clId="{70AA2F94-0ED5-47FB-B1F2-EC088B068830}" dt="2023-10-05T14:52:29.489" v="3549" actId="478"/>
          <ac:spMkLst>
            <pc:docMk/>
            <pc:sldMk cId="2806823952" sldId="359"/>
            <ac:spMk id="4" creationId="{9403D50D-D5DF-3443-A645-637C39F114B9}"/>
          </ac:spMkLst>
        </pc:spChg>
        <pc:spChg chg="del mod ord">
          <ac:chgData name="Hussain Nyeem" userId="dafeb343-0136-466f-a4e2-d631c2776d6c" providerId="ADAL" clId="{70AA2F94-0ED5-47FB-B1F2-EC088B068830}" dt="2023-10-05T14:52:29.489" v="3549" actId="478"/>
          <ac:spMkLst>
            <pc:docMk/>
            <pc:sldMk cId="2806823952" sldId="359"/>
            <ac:spMk id="5" creationId="{C1E4DC73-369A-094D-9996-46AF0C13E1B2}"/>
          </ac:spMkLst>
        </pc:spChg>
        <pc:spChg chg="add mod ord">
          <ac:chgData name="Hussain Nyeem" userId="dafeb343-0136-466f-a4e2-d631c2776d6c" providerId="ADAL" clId="{70AA2F94-0ED5-47FB-B1F2-EC088B068830}" dt="2023-10-05T14:52:35.379" v="3550" actId="700"/>
          <ac:spMkLst>
            <pc:docMk/>
            <pc:sldMk cId="2806823952" sldId="359"/>
            <ac:spMk id="6" creationId="{0E19CEB6-211E-4506-9108-8C4905633DE0}"/>
          </ac:spMkLst>
        </pc:spChg>
        <pc:spChg chg="del">
          <ac:chgData name="Hussain Nyeem" userId="dafeb343-0136-466f-a4e2-d631c2776d6c" providerId="ADAL" clId="{70AA2F94-0ED5-47FB-B1F2-EC088B068830}" dt="2023-10-05T14:49:51.959" v="3486" actId="478"/>
          <ac:spMkLst>
            <pc:docMk/>
            <pc:sldMk cId="2806823952" sldId="359"/>
            <ac:spMk id="7" creationId="{D1B02F93-7CA3-D542-970A-E8054F141AD8}"/>
          </ac:spMkLst>
        </pc:spChg>
        <pc:spChg chg="del mod">
          <ac:chgData name="Hussain Nyeem" userId="dafeb343-0136-466f-a4e2-d631c2776d6c" providerId="ADAL" clId="{70AA2F94-0ED5-47FB-B1F2-EC088B068830}" dt="2023-10-05T14:49:48.089" v="3485" actId="478"/>
          <ac:spMkLst>
            <pc:docMk/>
            <pc:sldMk cId="2806823952" sldId="359"/>
            <ac:spMk id="8" creationId="{2D6E99FF-57DE-EB4A-AD00-25751269F484}"/>
          </ac:spMkLst>
        </pc:spChg>
        <pc:spChg chg="del mod">
          <ac:chgData name="Hussain Nyeem" userId="dafeb343-0136-466f-a4e2-d631c2776d6c" providerId="ADAL" clId="{70AA2F94-0ED5-47FB-B1F2-EC088B068830}" dt="2023-10-05T14:52:44.799" v="3552" actId="478"/>
          <ac:spMkLst>
            <pc:docMk/>
            <pc:sldMk cId="2806823952" sldId="359"/>
            <ac:spMk id="9" creationId="{78C7074C-4B62-4FE7-B76B-41AE70CC7480}"/>
          </ac:spMkLst>
        </pc:spChg>
        <pc:spChg chg="add mod">
          <ac:chgData name="Hussain Nyeem" userId="dafeb343-0136-466f-a4e2-d631c2776d6c" providerId="ADAL" clId="{70AA2F94-0ED5-47FB-B1F2-EC088B068830}" dt="2023-10-05T14:52:13.939" v="3547" actId="571"/>
          <ac:spMkLst>
            <pc:docMk/>
            <pc:sldMk cId="2806823952" sldId="359"/>
            <ac:spMk id="10" creationId="{64C931E9-7A7B-4373-B62B-599972A5FD71}"/>
          </ac:spMkLst>
        </pc:spChg>
      </pc:sldChg>
      <pc:sldMasterChg chg="addSp delSp modSp mod setBg modSldLayout sldLayoutOrd">
        <pc:chgData name="Hussain Nyeem" userId="dafeb343-0136-466f-a4e2-d631c2776d6c" providerId="ADAL" clId="{70AA2F94-0ED5-47FB-B1F2-EC088B068830}" dt="2023-10-05T14:59:10.242" v="3608" actId="14100"/>
        <pc:sldMasterMkLst>
          <pc:docMk/>
          <pc:sldMasterMk cId="947773025" sldId="2147483648"/>
        </pc:sldMasterMkLst>
        <pc:spChg chg="mod">
          <ac:chgData name="Hussain Nyeem" userId="dafeb343-0136-466f-a4e2-d631c2776d6c" providerId="ADAL" clId="{70AA2F94-0ED5-47FB-B1F2-EC088B068830}" dt="2023-10-05T14:58:26.389" v="3603" actId="14100"/>
          <ac:spMkLst>
            <pc:docMk/>
            <pc:sldMasterMk cId="947773025" sldId="2147483648"/>
            <ac:spMk id="2" creationId="{EDF40B52-EF06-5793-C7E9-68425EA40155}"/>
          </ac:spMkLst>
        </pc:spChg>
        <pc:spChg chg="mod">
          <ac:chgData name="Hussain Nyeem" userId="dafeb343-0136-466f-a4e2-d631c2776d6c" providerId="ADAL" clId="{70AA2F94-0ED5-47FB-B1F2-EC088B068830}" dt="2023-10-05T14:58:29.622" v="3604" actId="14100"/>
          <ac:spMkLst>
            <pc:docMk/>
            <pc:sldMasterMk cId="947773025" sldId="2147483648"/>
            <ac:spMk id="3" creationId="{CA048384-45BF-F5A7-5160-4F14F4E5A5F0}"/>
          </ac:spMkLst>
        </pc:spChg>
        <pc:spChg chg="mod">
          <ac:chgData name="Hussain Nyeem" userId="dafeb343-0136-466f-a4e2-d631c2776d6c" providerId="ADAL" clId="{70AA2F94-0ED5-47FB-B1F2-EC088B068830}" dt="2023-10-05T12:05:48.346" v="466" actId="14100"/>
          <ac:spMkLst>
            <pc:docMk/>
            <pc:sldMasterMk cId="947773025" sldId="2147483648"/>
            <ac:spMk id="7" creationId="{B3FFCC98-CAF5-42DF-96AE-0DBA98C44BC2}"/>
          </ac:spMkLst>
        </pc:spChg>
        <pc:spChg chg="del mod ord">
          <ac:chgData name="Hussain Nyeem" userId="dafeb343-0136-466f-a4e2-d631c2776d6c" providerId="ADAL" clId="{70AA2F94-0ED5-47FB-B1F2-EC088B068830}" dt="2023-10-05T13:18:14.187" v="3218" actId="478"/>
          <ac:spMkLst>
            <pc:docMk/>
            <pc:sldMasterMk cId="947773025" sldId="2147483648"/>
            <ac:spMk id="14" creationId="{7EA82CD3-0965-4F05-8C44-5469E5D3E352}"/>
          </ac:spMkLst>
        </pc:spChg>
        <pc:spChg chg="mod">
          <ac:chgData name="Hussain Nyeem" userId="dafeb343-0136-466f-a4e2-d631c2776d6c" providerId="ADAL" clId="{70AA2F94-0ED5-47FB-B1F2-EC088B068830}" dt="2023-10-05T11:59:29.764" v="384" actId="1036"/>
          <ac:spMkLst>
            <pc:docMk/>
            <pc:sldMasterMk cId="947773025" sldId="2147483648"/>
            <ac:spMk id="15" creationId="{24AF6736-5C0A-4B4A-A089-6BF4B70FAFA2}"/>
          </ac:spMkLst>
        </pc:spChg>
        <pc:spChg chg="mod">
          <ac:chgData name="Hussain Nyeem" userId="dafeb343-0136-466f-a4e2-d631c2776d6c" providerId="ADAL" clId="{70AA2F94-0ED5-47FB-B1F2-EC088B068830}" dt="2023-10-05T12:55:45.253" v="1866" actId="1035"/>
          <ac:spMkLst>
            <pc:docMk/>
            <pc:sldMasterMk cId="947773025" sldId="2147483648"/>
            <ac:spMk id="20" creationId="{A3AC5DA5-B972-46A3-96DF-1892642D0B9C}"/>
          </ac:spMkLst>
        </pc:spChg>
        <pc:spChg chg="add del mod">
          <ac:chgData name="Hussain Nyeem" userId="dafeb343-0136-466f-a4e2-d631c2776d6c" providerId="ADAL" clId="{70AA2F94-0ED5-47FB-B1F2-EC088B068830}" dt="2023-10-05T14:56:09.449" v="3583" actId="14100"/>
          <ac:spMkLst>
            <pc:docMk/>
            <pc:sldMasterMk cId="947773025" sldId="2147483648"/>
            <ac:spMk id="21" creationId="{119CD0ED-1687-4E6E-B027-A3CC4B91A738}"/>
          </ac:spMkLst>
        </pc:spChg>
        <pc:spChg chg="add del mod">
          <ac:chgData name="Hussain Nyeem" userId="dafeb343-0136-466f-a4e2-d631c2776d6c" providerId="ADAL" clId="{70AA2F94-0ED5-47FB-B1F2-EC088B068830}" dt="2023-10-05T11:43:34.910" v="218"/>
          <ac:spMkLst>
            <pc:docMk/>
            <pc:sldMasterMk cId="947773025" sldId="2147483648"/>
            <ac:spMk id="22" creationId="{8C551EA0-7305-4EB2-BE59-C4E2094D18A3}"/>
          </ac:spMkLst>
        </pc:spChg>
        <pc:spChg chg="add del mod">
          <ac:chgData name="Hussain Nyeem" userId="dafeb343-0136-466f-a4e2-d631c2776d6c" providerId="ADAL" clId="{70AA2F94-0ED5-47FB-B1F2-EC088B068830}" dt="2023-10-05T11:43:33.770" v="213"/>
          <ac:spMkLst>
            <pc:docMk/>
            <pc:sldMasterMk cId="947773025" sldId="2147483648"/>
            <ac:spMk id="23" creationId="{1228BB86-C411-4C06-999B-7BCA78A1DC5D}"/>
          </ac:spMkLst>
        </pc:spChg>
        <pc:spChg chg="mod">
          <ac:chgData name="Hussain Nyeem" userId="dafeb343-0136-466f-a4e2-d631c2776d6c" providerId="ADAL" clId="{70AA2F94-0ED5-47FB-B1F2-EC088B068830}" dt="2023-10-05T11:43:58.464" v="226" actId="1076"/>
          <ac:spMkLst>
            <pc:docMk/>
            <pc:sldMasterMk cId="947773025" sldId="2147483648"/>
            <ac:spMk id="25" creationId="{766441A1-56F1-42DA-8E2E-AF44747D56E5}"/>
          </ac:spMkLst>
        </pc:spChg>
        <pc:spChg chg="add del mod">
          <ac:chgData name="Hussain Nyeem" userId="dafeb343-0136-466f-a4e2-d631c2776d6c" providerId="ADAL" clId="{70AA2F94-0ED5-47FB-B1F2-EC088B068830}" dt="2023-10-05T12:00:48.637" v="405" actId="478"/>
          <ac:spMkLst>
            <pc:docMk/>
            <pc:sldMasterMk cId="947773025" sldId="2147483648"/>
            <ac:spMk id="27" creationId="{67EB40E7-E1EE-433E-9F44-ECBA2BF87D9D}"/>
          </ac:spMkLst>
        </pc:spChg>
        <pc:spChg chg="add del mod">
          <ac:chgData name="Hussain Nyeem" userId="dafeb343-0136-466f-a4e2-d631c2776d6c" providerId="ADAL" clId="{70AA2F94-0ED5-47FB-B1F2-EC088B068830}" dt="2023-10-05T12:00:47.337" v="404" actId="478"/>
          <ac:spMkLst>
            <pc:docMk/>
            <pc:sldMasterMk cId="947773025" sldId="2147483648"/>
            <ac:spMk id="28" creationId="{2313E76E-F227-4427-95B7-E44DBC53E271}"/>
          </ac:spMkLst>
        </pc:spChg>
        <pc:spChg chg="mod">
          <ac:chgData name="Hussain Nyeem" userId="dafeb343-0136-466f-a4e2-d631c2776d6c" providerId="ADAL" clId="{70AA2F94-0ED5-47FB-B1F2-EC088B068830}" dt="2023-10-05T13:07:32.050" v="3129" actId="14100"/>
          <ac:spMkLst>
            <pc:docMk/>
            <pc:sldMasterMk cId="947773025" sldId="2147483648"/>
            <ac:spMk id="30" creationId="{AA9095E9-AFF5-48E6-ACE6-702E06C0A092}"/>
          </ac:spMkLst>
        </pc:spChg>
        <pc:spChg chg="add del mod">
          <ac:chgData name="Hussain Nyeem" userId="dafeb343-0136-466f-a4e2-d631c2776d6c" providerId="ADAL" clId="{70AA2F94-0ED5-47FB-B1F2-EC088B068830}" dt="2023-10-05T12:02:40.011" v="427" actId="478"/>
          <ac:spMkLst>
            <pc:docMk/>
            <pc:sldMasterMk cId="947773025" sldId="2147483648"/>
            <ac:spMk id="31" creationId="{5E6A3358-20CA-4E6C-A51C-4F02A6FA3AF3}"/>
          </ac:spMkLst>
        </pc:spChg>
        <pc:spChg chg="add del mod">
          <ac:chgData name="Hussain Nyeem" userId="dafeb343-0136-466f-a4e2-d631c2776d6c" providerId="ADAL" clId="{70AA2F94-0ED5-47FB-B1F2-EC088B068830}" dt="2023-10-05T12:02:46.627" v="429" actId="478"/>
          <ac:spMkLst>
            <pc:docMk/>
            <pc:sldMasterMk cId="947773025" sldId="2147483648"/>
            <ac:spMk id="32" creationId="{C67D77B8-C5E2-402C-9217-345A8FA984FE}"/>
          </ac:spMkLst>
        </pc:spChg>
        <pc:spChg chg="mod">
          <ac:chgData name="Hussain Nyeem" userId="dafeb343-0136-466f-a4e2-d631c2776d6c" providerId="ADAL" clId="{70AA2F94-0ED5-47FB-B1F2-EC088B068830}" dt="2023-10-05T12:06:03.964" v="486" actId="1035"/>
          <ac:spMkLst>
            <pc:docMk/>
            <pc:sldMasterMk cId="947773025" sldId="2147483648"/>
            <ac:spMk id="34" creationId="{6DD13B99-716A-47D2-AB37-6E6B8E73F909}"/>
          </ac:spMkLst>
        </pc:spChg>
        <pc:grpChg chg="add del mod">
          <ac:chgData name="Hussain Nyeem" userId="dafeb343-0136-466f-a4e2-d631c2776d6c" providerId="ADAL" clId="{70AA2F94-0ED5-47FB-B1F2-EC088B068830}" dt="2023-10-05T12:00:55.856" v="407" actId="21"/>
          <ac:grpSpMkLst>
            <pc:docMk/>
            <pc:sldMasterMk cId="947773025" sldId="2147483648"/>
            <ac:grpSpMk id="11" creationId="{94B8BE5C-383B-4ABB-AF9C-7B2D57FF4082}"/>
          </ac:grpSpMkLst>
        </pc:grpChg>
        <pc:grpChg chg="add del mod">
          <ac:chgData name="Hussain Nyeem" userId="dafeb343-0136-466f-a4e2-d631c2776d6c" providerId="ADAL" clId="{70AA2F94-0ED5-47FB-B1F2-EC088B068830}" dt="2023-10-05T11:43:58.666" v="227"/>
          <ac:grpSpMkLst>
            <pc:docMk/>
            <pc:sldMasterMk cId="947773025" sldId="2147483648"/>
            <ac:grpSpMk id="24" creationId="{4956838D-847D-4736-B7BE-9BE349E20B28}"/>
          </ac:grpSpMkLst>
        </pc:grpChg>
        <pc:grpChg chg="add mod">
          <ac:chgData name="Hussain Nyeem" userId="dafeb343-0136-466f-a4e2-d631c2776d6c" providerId="ADAL" clId="{70AA2F94-0ED5-47FB-B1F2-EC088B068830}" dt="2023-10-05T12:06:03.964" v="486" actId="1035"/>
          <ac:grpSpMkLst>
            <pc:docMk/>
            <pc:sldMasterMk cId="947773025" sldId="2147483648"/>
            <ac:grpSpMk id="33" creationId="{C4445009-7B03-4425-B6F0-531BCE53B40F}"/>
          </ac:grpSpMkLst>
        </pc:grpChg>
        <pc:picChg chg="add mod">
          <ac:chgData name="Hussain Nyeem" userId="dafeb343-0136-466f-a4e2-d631c2776d6c" providerId="ADAL" clId="{70AA2F94-0ED5-47FB-B1F2-EC088B068830}" dt="2023-10-05T14:56:19.579" v="3601" actId="1035"/>
          <ac:picMkLst>
            <pc:docMk/>
            <pc:sldMasterMk cId="947773025" sldId="2147483648"/>
            <ac:picMk id="5" creationId="{C46E1D61-9EE3-4E20-96CD-938EAC187EAB}"/>
          </ac:picMkLst>
        </pc:picChg>
        <pc:picChg chg="add del mod">
          <ac:chgData name="Hussain Nyeem" userId="dafeb343-0136-466f-a4e2-d631c2776d6c" providerId="ADAL" clId="{70AA2F94-0ED5-47FB-B1F2-EC088B068830}" dt="2023-10-05T11:43:02.198" v="202"/>
          <ac:picMkLst>
            <pc:docMk/>
            <pc:sldMasterMk cId="947773025" sldId="2147483648"/>
            <ac:picMk id="8" creationId="{7A8D773C-645F-4DCD-9F6D-D72E90946A11}"/>
          </ac:picMkLst>
        </pc:picChg>
        <pc:picChg chg="del">
          <ac:chgData name="Hussain Nyeem" userId="dafeb343-0136-466f-a4e2-d631c2776d6c" providerId="ADAL" clId="{70AA2F94-0ED5-47FB-B1F2-EC088B068830}" dt="2023-10-05T11:34:28.355" v="101" actId="478"/>
          <ac:picMkLst>
            <pc:docMk/>
            <pc:sldMasterMk cId="947773025" sldId="2147483648"/>
            <ac:picMk id="9" creationId="{8CDCE40D-6BC8-4BAE-A02F-DBE79FA22F29}"/>
          </ac:picMkLst>
        </pc:picChg>
        <pc:picChg chg="add mod">
          <ac:chgData name="Hussain Nyeem" userId="dafeb343-0136-466f-a4e2-d631c2776d6c" providerId="ADAL" clId="{70AA2F94-0ED5-47FB-B1F2-EC088B068830}" dt="2023-10-05T12:06:56.570" v="491"/>
          <ac:picMkLst>
            <pc:docMk/>
            <pc:sldMasterMk cId="947773025" sldId="2147483648"/>
            <ac:picMk id="12" creationId="{47FF10A3-567E-42E3-8CF6-72498C45B2D0}"/>
          </ac:picMkLst>
        </pc:picChg>
        <pc:picChg chg="mod">
          <ac:chgData name="Hussain Nyeem" userId="dafeb343-0136-466f-a4e2-d631c2776d6c" providerId="ADAL" clId="{70AA2F94-0ED5-47FB-B1F2-EC088B068830}" dt="2023-10-05T11:59:29.764" v="384" actId="1036"/>
          <ac:picMkLst>
            <pc:docMk/>
            <pc:sldMasterMk cId="947773025" sldId="2147483648"/>
            <ac:picMk id="18" creationId="{6CA7D9C8-B045-4E84-BE8C-0D61812AA0AA}"/>
          </ac:picMkLst>
        </pc:picChg>
        <pc:picChg chg="mod">
          <ac:chgData name="Hussain Nyeem" userId="dafeb343-0136-466f-a4e2-d631c2776d6c" providerId="ADAL" clId="{70AA2F94-0ED5-47FB-B1F2-EC088B068830}" dt="2023-10-05T11:43:58.464" v="226" actId="1076"/>
          <ac:picMkLst>
            <pc:docMk/>
            <pc:sldMasterMk cId="947773025" sldId="2147483648"/>
            <ac:picMk id="26" creationId="{DDDE9B6E-FDA1-4AFE-8A57-8590456E29D8}"/>
          </ac:picMkLst>
        </pc:picChg>
        <pc:picChg chg="mod">
          <ac:chgData name="Hussain Nyeem" userId="dafeb343-0136-466f-a4e2-d631c2776d6c" providerId="ADAL" clId="{70AA2F94-0ED5-47FB-B1F2-EC088B068830}" dt="2023-10-05T12:06:03.964" v="486" actId="1035"/>
          <ac:picMkLst>
            <pc:docMk/>
            <pc:sldMasterMk cId="947773025" sldId="2147483648"/>
            <ac:picMk id="35" creationId="{3D1665FB-A185-4C4A-8A20-7E3DFBD325AB}"/>
          </ac:picMkLst>
        </pc:picChg>
        <pc:picChg chg="add mod">
          <ac:chgData name="Hussain Nyeem" userId="dafeb343-0136-466f-a4e2-d631c2776d6c" providerId="ADAL" clId="{70AA2F94-0ED5-47FB-B1F2-EC088B068830}" dt="2023-10-05T12:59:45.135" v="2421"/>
          <ac:picMkLst>
            <pc:docMk/>
            <pc:sldMasterMk cId="947773025" sldId="2147483648"/>
            <ac:picMk id="36" creationId="{624C4F85-BC14-4CCD-A4F2-83ACD1199C7D}"/>
          </ac:picMkLst>
        </pc:picChg>
        <pc:picChg chg="add del mod">
          <ac:chgData name="Hussain Nyeem" userId="dafeb343-0136-466f-a4e2-d631c2776d6c" providerId="ADAL" clId="{70AA2F94-0ED5-47FB-B1F2-EC088B068830}" dt="2023-10-05T13:24:49.663" v="3478" actId="478"/>
          <ac:picMkLst>
            <pc:docMk/>
            <pc:sldMasterMk cId="947773025" sldId="2147483648"/>
            <ac:picMk id="37" creationId="{482CEA29-3D69-465D-9CFA-F8A5AF738153}"/>
          </ac:picMkLst>
        </pc:picChg>
        <pc:sldLayoutChg chg="addSp delSp modSp mod ord setBg">
          <pc:chgData name="Hussain Nyeem" userId="dafeb343-0136-466f-a4e2-d631c2776d6c" providerId="ADAL" clId="{70AA2F94-0ED5-47FB-B1F2-EC088B068830}" dt="2023-10-05T13:26:24.896" v="3483" actId="14100"/>
          <pc:sldLayoutMkLst>
            <pc:docMk/>
            <pc:sldMasterMk cId="947773025" sldId="2147483648"/>
            <pc:sldLayoutMk cId="4190146187" sldId="2147483649"/>
          </pc:sldLayoutMkLst>
          <pc:spChg chg="del mod ord">
            <ac:chgData name="Hussain Nyeem" userId="dafeb343-0136-466f-a4e2-d631c2776d6c" providerId="ADAL" clId="{70AA2F94-0ED5-47FB-B1F2-EC088B068830}" dt="2023-10-05T12:10:02.406" v="509" actId="21"/>
            <ac:spMkLst>
              <pc:docMk/>
              <pc:sldMasterMk cId="947773025" sldId="2147483648"/>
              <pc:sldLayoutMk cId="4190146187" sldId="2147483649"/>
              <ac:spMk id="2" creationId="{695A6707-65CF-11E6-4277-5B90919DC5C9}"/>
            </ac:spMkLst>
          </pc:spChg>
          <pc:spChg chg="del mod ord">
            <ac:chgData name="Hussain Nyeem" userId="dafeb343-0136-466f-a4e2-d631c2776d6c" providerId="ADAL" clId="{70AA2F94-0ED5-47FB-B1F2-EC088B068830}" dt="2023-10-05T12:10:02.406" v="509" actId="21"/>
            <ac:spMkLst>
              <pc:docMk/>
              <pc:sldMasterMk cId="947773025" sldId="2147483648"/>
              <pc:sldLayoutMk cId="4190146187" sldId="2147483649"/>
              <ac:spMk id="3" creationId="{34B62280-936E-DEFD-D706-CF3665A2858A}"/>
            </ac:spMkLst>
          </pc:spChg>
          <pc:spChg chg="add del mod">
            <ac:chgData name="Hussain Nyeem" userId="dafeb343-0136-466f-a4e2-d631c2776d6c" providerId="ADAL" clId="{70AA2F94-0ED5-47FB-B1F2-EC088B068830}" dt="2023-10-05T11:28:49.642" v="9" actId="478"/>
            <ac:spMkLst>
              <pc:docMk/>
              <pc:sldMasterMk cId="947773025" sldId="2147483648"/>
              <pc:sldLayoutMk cId="4190146187" sldId="2147483649"/>
              <ac:spMk id="5" creationId="{BC0F952B-6952-4310-BB02-3DBE6E3E116B}"/>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6" creationId="{BAB026B7-7AEF-4EC0-9DAF-62AC4E4A0668}"/>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7" creationId="{3CE318D1-9988-4C4C-B75F-7D319F67450A}"/>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8" creationId="{5788B87E-7E08-4C8A-B4D8-36CF031567F6}"/>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9" creationId="{076C3B79-A445-4EFC-A940-1FE6045A634C}"/>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10" creationId="{5E81B03A-4B5D-40B8-A224-FD7EAA15AFB5}"/>
            </ac:spMkLst>
          </pc:spChg>
          <pc:spChg chg="add del mod">
            <ac:chgData name="Hussain Nyeem" userId="dafeb343-0136-466f-a4e2-d631c2776d6c" providerId="ADAL" clId="{70AA2F94-0ED5-47FB-B1F2-EC088B068830}" dt="2023-10-05T11:29:21.962" v="16" actId="478"/>
            <ac:spMkLst>
              <pc:docMk/>
              <pc:sldMasterMk cId="947773025" sldId="2147483648"/>
              <pc:sldLayoutMk cId="4190146187" sldId="2147483649"/>
              <ac:spMk id="11" creationId="{5B70634A-BFE3-4EC7-9AA2-E87B70394C53}"/>
            </ac:spMkLst>
          </pc:spChg>
          <pc:spChg chg="add del mod">
            <ac:chgData name="Hussain Nyeem" userId="dafeb343-0136-466f-a4e2-d631c2776d6c" providerId="ADAL" clId="{70AA2F94-0ED5-47FB-B1F2-EC088B068830}" dt="2023-10-05T11:28:55.467" v="10" actId="478"/>
            <ac:spMkLst>
              <pc:docMk/>
              <pc:sldMasterMk cId="947773025" sldId="2147483648"/>
              <pc:sldLayoutMk cId="4190146187" sldId="2147483649"/>
              <ac:spMk id="12" creationId="{3C7D0189-66BE-46A8-BAD7-D14AEA5642D8}"/>
            </ac:spMkLst>
          </pc:spChg>
          <pc:spChg chg="add del mod ord">
            <ac:chgData name="Hussain Nyeem" userId="dafeb343-0136-466f-a4e2-d631c2776d6c" providerId="ADAL" clId="{70AA2F94-0ED5-47FB-B1F2-EC088B068830}" dt="2023-10-05T12:10:02.406" v="509" actId="21"/>
            <ac:spMkLst>
              <pc:docMk/>
              <pc:sldMasterMk cId="947773025" sldId="2147483648"/>
              <pc:sldLayoutMk cId="4190146187" sldId="2147483649"/>
              <ac:spMk id="13" creationId="{C5382120-FDBA-4B2E-8B41-5FB188C1737A}"/>
            </ac:spMkLst>
          </pc:spChg>
          <pc:spChg chg="add mod">
            <ac:chgData name="Hussain Nyeem" userId="dafeb343-0136-466f-a4e2-d631c2776d6c" providerId="ADAL" clId="{70AA2F94-0ED5-47FB-B1F2-EC088B068830}" dt="2023-10-05T13:26:24.896" v="3483" actId="14100"/>
            <ac:spMkLst>
              <pc:docMk/>
              <pc:sldMasterMk cId="947773025" sldId="2147483648"/>
              <pc:sldLayoutMk cId="4190146187" sldId="2147483649"/>
              <ac:spMk id="14" creationId="{2E974F64-3B72-436B-80F5-7C8593B806D6}"/>
            </ac:spMkLst>
          </pc:spChg>
          <pc:spChg chg="add del mod">
            <ac:chgData name="Hussain Nyeem" userId="dafeb343-0136-466f-a4e2-d631c2776d6c" providerId="ADAL" clId="{70AA2F94-0ED5-47FB-B1F2-EC088B068830}" dt="2023-10-05T12:11:51.972" v="587" actId="21"/>
            <ac:spMkLst>
              <pc:docMk/>
              <pc:sldMasterMk cId="947773025" sldId="2147483648"/>
              <pc:sldLayoutMk cId="4190146187" sldId="2147483649"/>
              <ac:spMk id="15" creationId="{F93BD893-A084-4B01-9DF1-8F98C3AA2F88}"/>
            </ac:spMkLst>
          </pc:spChg>
          <pc:spChg chg="add del mod">
            <ac:chgData name="Hussain Nyeem" userId="dafeb343-0136-466f-a4e2-d631c2776d6c" providerId="ADAL" clId="{70AA2F94-0ED5-47FB-B1F2-EC088B068830}" dt="2023-10-05T12:12:00.503" v="589" actId="21"/>
            <ac:spMkLst>
              <pc:docMk/>
              <pc:sldMasterMk cId="947773025" sldId="2147483648"/>
              <pc:sldLayoutMk cId="4190146187" sldId="2147483649"/>
              <ac:spMk id="16" creationId="{C11D6DEF-439B-47ED-8D2C-6BCAF9F2E9AE}"/>
            </ac:spMkLst>
          </pc:spChg>
          <pc:spChg chg="add del mod">
            <ac:chgData name="Hussain Nyeem" userId="dafeb343-0136-466f-a4e2-d631c2776d6c" providerId="ADAL" clId="{70AA2F94-0ED5-47FB-B1F2-EC088B068830}" dt="2023-10-05T12:21:58.869" v="801" actId="21"/>
            <ac:spMkLst>
              <pc:docMk/>
              <pc:sldMasterMk cId="947773025" sldId="2147483648"/>
              <pc:sldLayoutMk cId="4190146187" sldId="2147483649"/>
              <ac:spMk id="17" creationId="{F9EB08E8-9181-401C-9BFF-8C77EF52042A}"/>
            </ac:spMkLst>
          </pc:spChg>
          <pc:spChg chg="add del mod">
            <ac:chgData name="Hussain Nyeem" userId="dafeb343-0136-466f-a4e2-d631c2776d6c" providerId="ADAL" clId="{70AA2F94-0ED5-47FB-B1F2-EC088B068830}" dt="2023-10-05T12:22:03.922" v="803" actId="21"/>
            <ac:spMkLst>
              <pc:docMk/>
              <pc:sldMasterMk cId="947773025" sldId="2147483648"/>
              <pc:sldLayoutMk cId="4190146187" sldId="2147483649"/>
              <ac:spMk id="18" creationId="{19980649-03A5-495E-BCF6-29E93ED7A6DB}"/>
            </ac:spMkLst>
          </pc:spChg>
          <pc:spChg chg="add del mod">
            <ac:chgData name="Hussain Nyeem" userId="dafeb343-0136-466f-a4e2-d631c2776d6c" providerId="ADAL" clId="{70AA2F94-0ED5-47FB-B1F2-EC088B068830}" dt="2023-10-05T12:21:54.271" v="799" actId="21"/>
            <ac:spMkLst>
              <pc:docMk/>
              <pc:sldMasterMk cId="947773025" sldId="2147483648"/>
              <pc:sldLayoutMk cId="4190146187" sldId="2147483649"/>
              <ac:spMk id="19" creationId="{A0A69754-8301-4D41-AE03-75D87C839DD0}"/>
            </ac:spMkLst>
          </pc:spChg>
          <pc:spChg chg="add mod">
            <ac:chgData name="Hussain Nyeem" userId="dafeb343-0136-466f-a4e2-d631c2776d6c" providerId="ADAL" clId="{70AA2F94-0ED5-47FB-B1F2-EC088B068830}" dt="2023-10-05T12:22:46.727" v="809" actId="14100"/>
            <ac:spMkLst>
              <pc:docMk/>
              <pc:sldMasterMk cId="947773025" sldId="2147483648"/>
              <pc:sldLayoutMk cId="4190146187" sldId="2147483649"/>
              <ac:spMk id="20" creationId="{F0E7B9D9-F03A-4022-8960-8D0F028A7C8E}"/>
            </ac:spMkLst>
          </pc:spChg>
          <pc:spChg chg="add mod">
            <ac:chgData name="Hussain Nyeem" userId="dafeb343-0136-466f-a4e2-d631c2776d6c" providerId="ADAL" clId="{70AA2F94-0ED5-47FB-B1F2-EC088B068830}" dt="2023-10-05T13:07:57.675" v="3130" actId="14100"/>
            <ac:spMkLst>
              <pc:docMk/>
              <pc:sldMasterMk cId="947773025" sldId="2147483648"/>
              <pc:sldLayoutMk cId="4190146187" sldId="2147483649"/>
              <ac:spMk id="21" creationId="{9FD7AB4A-3342-4B34-87B5-74564EFECFCE}"/>
            </ac:spMkLst>
          </pc:spChg>
          <pc:spChg chg="add del mod">
            <ac:chgData name="Hussain Nyeem" userId="dafeb343-0136-466f-a4e2-d631c2776d6c" providerId="ADAL" clId="{70AA2F94-0ED5-47FB-B1F2-EC088B068830}" dt="2023-10-05T12:22:51.178" v="810" actId="21"/>
            <ac:spMkLst>
              <pc:docMk/>
              <pc:sldMasterMk cId="947773025" sldId="2147483648"/>
              <pc:sldLayoutMk cId="4190146187" sldId="2147483649"/>
              <ac:spMk id="22" creationId="{AA59E02C-6066-4F93-BB3B-22C9C574C3B3}"/>
            </ac:spMkLst>
          </pc:spChg>
          <pc:spChg chg="add mod">
            <ac:chgData name="Hussain Nyeem" userId="dafeb343-0136-466f-a4e2-d631c2776d6c" providerId="ADAL" clId="{70AA2F94-0ED5-47FB-B1F2-EC088B068830}" dt="2023-10-05T12:57:26.060" v="1914" actId="1076"/>
            <ac:spMkLst>
              <pc:docMk/>
              <pc:sldMasterMk cId="947773025" sldId="2147483648"/>
              <pc:sldLayoutMk cId="4190146187" sldId="2147483649"/>
              <ac:spMk id="23" creationId="{B91075B8-5C4C-4D02-B588-0CE0E5212A61}"/>
            </ac:spMkLst>
          </pc:spChg>
          <pc:picChg chg="add del mod">
            <ac:chgData name="Hussain Nyeem" userId="dafeb343-0136-466f-a4e2-d631c2776d6c" providerId="ADAL" clId="{70AA2F94-0ED5-47FB-B1F2-EC088B068830}" dt="2023-10-05T13:18:04.854" v="3216" actId="21"/>
            <ac:picMkLst>
              <pc:docMk/>
              <pc:sldMasterMk cId="947773025" sldId="2147483648"/>
              <pc:sldLayoutMk cId="4190146187" sldId="2147483649"/>
              <ac:picMk id="4" creationId="{49EFF2F0-9142-4FD7-BFE3-4483728960DB}"/>
            </ac:picMkLst>
          </pc:picChg>
          <pc:picChg chg="add del mod">
            <ac:chgData name="Hussain Nyeem" userId="dafeb343-0136-466f-a4e2-d631c2776d6c" providerId="ADAL" clId="{70AA2F94-0ED5-47FB-B1F2-EC088B068830}" dt="2023-10-05T12:53:00.165" v="1204" actId="21"/>
            <ac:picMkLst>
              <pc:docMk/>
              <pc:sldMasterMk cId="947773025" sldId="2147483648"/>
              <pc:sldLayoutMk cId="4190146187" sldId="2147483649"/>
              <ac:picMk id="24" creationId="{AA7849C1-C56B-44BA-991D-5B719FB247EB}"/>
            </ac:picMkLst>
          </pc:picChg>
          <pc:picChg chg="add del mod">
            <ac:chgData name="Hussain Nyeem" userId="dafeb343-0136-466f-a4e2-d631c2776d6c" providerId="ADAL" clId="{70AA2F94-0ED5-47FB-B1F2-EC088B068830}" dt="2023-10-05T13:23:05.178" v="3442"/>
            <ac:picMkLst>
              <pc:docMk/>
              <pc:sldMasterMk cId="947773025" sldId="2147483648"/>
              <pc:sldLayoutMk cId="4190146187" sldId="2147483649"/>
              <ac:picMk id="25" creationId="{C802D77A-E826-41CF-B899-A33E31AD82F0}"/>
            </ac:picMkLst>
          </pc:picChg>
          <pc:picChg chg="add del">
            <ac:chgData name="Hussain Nyeem" userId="dafeb343-0136-466f-a4e2-d631c2776d6c" providerId="ADAL" clId="{70AA2F94-0ED5-47FB-B1F2-EC088B068830}" dt="2023-10-05T13:23:07.320" v="3444"/>
            <ac:picMkLst>
              <pc:docMk/>
              <pc:sldMasterMk cId="947773025" sldId="2147483648"/>
              <pc:sldLayoutMk cId="4190146187" sldId="2147483649"/>
              <ac:picMk id="26" creationId="{D5031BB6-DE98-4F41-BEC9-F296AC0F72ED}"/>
            </ac:picMkLst>
          </pc:picChg>
          <pc:picChg chg="add mod">
            <ac:chgData name="Hussain Nyeem" userId="dafeb343-0136-466f-a4e2-d631c2776d6c" providerId="ADAL" clId="{70AA2F94-0ED5-47FB-B1F2-EC088B068830}" dt="2023-10-05T13:26:02.986" v="3482" actId="14100"/>
            <ac:picMkLst>
              <pc:docMk/>
              <pc:sldMasterMk cId="947773025" sldId="2147483648"/>
              <pc:sldLayoutMk cId="4190146187" sldId="2147483649"/>
              <ac:picMk id="27" creationId="{6064A963-FAD4-4501-91E0-AA82F67A3187}"/>
            </ac:picMkLst>
          </pc:picChg>
        </pc:sldLayoutChg>
        <pc:sldLayoutChg chg="addSp delSp modSp mod ord">
          <pc:chgData name="Hussain Nyeem" userId="dafeb343-0136-466f-a4e2-d631c2776d6c" providerId="ADAL" clId="{70AA2F94-0ED5-47FB-B1F2-EC088B068830}" dt="2023-10-05T14:59:10.242" v="3608" actId="14100"/>
          <pc:sldLayoutMkLst>
            <pc:docMk/>
            <pc:sldMasterMk cId="947773025" sldId="2147483648"/>
            <pc:sldLayoutMk cId="1834227546" sldId="2147483650"/>
          </pc:sldLayoutMkLst>
          <pc:spChg chg="mod">
            <ac:chgData name="Hussain Nyeem" userId="dafeb343-0136-466f-a4e2-d631c2776d6c" providerId="ADAL" clId="{70AA2F94-0ED5-47FB-B1F2-EC088B068830}" dt="2023-10-05T14:59:06.719" v="3607" actId="14100"/>
            <ac:spMkLst>
              <pc:docMk/>
              <pc:sldMasterMk cId="947773025" sldId="2147483648"/>
              <pc:sldLayoutMk cId="1834227546" sldId="2147483650"/>
              <ac:spMk id="2" creationId="{F790F9D5-598C-203B-28E6-FCFFD3283D8E}"/>
            </ac:spMkLst>
          </pc:spChg>
          <pc:spChg chg="mod">
            <ac:chgData name="Hussain Nyeem" userId="dafeb343-0136-466f-a4e2-d631c2776d6c" providerId="ADAL" clId="{70AA2F94-0ED5-47FB-B1F2-EC088B068830}" dt="2023-10-05T14:59:10.242" v="3608" actId="14100"/>
            <ac:spMkLst>
              <pc:docMk/>
              <pc:sldMasterMk cId="947773025" sldId="2147483648"/>
              <pc:sldLayoutMk cId="1834227546" sldId="2147483650"/>
              <ac:spMk id="3" creationId="{138A45FD-FF14-9F79-4933-D4BC21717EFA}"/>
            </ac:spMkLst>
          </pc:spChg>
          <pc:spChg chg="add del mod ord">
            <ac:chgData name="Hussain Nyeem" userId="dafeb343-0136-466f-a4e2-d631c2776d6c" providerId="ADAL" clId="{70AA2F94-0ED5-47FB-B1F2-EC088B068830}" dt="2023-10-05T13:22:18.145" v="3383"/>
            <ac:spMkLst>
              <pc:docMk/>
              <pc:sldMasterMk cId="947773025" sldId="2147483648"/>
              <pc:sldLayoutMk cId="1834227546" sldId="2147483650"/>
              <ac:spMk id="7" creationId="{0DE8315A-3DB1-4E21-8A76-43DEF77DC209}"/>
            </ac:spMkLst>
          </pc:spChg>
        </pc:sldLayoutChg>
        <pc:sldLayoutChg chg="addSp delSp modSp mod">
          <pc:chgData name="Hussain Nyeem" userId="dafeb343-0136-466f-a4e2-d631c2776d6c" providerId="ADAL" clId="{70AA2F94-0ED5-47FB-B1F2-EC088B068830}" dt="2023-10-05T13:22:15.054" v="3370"/>
          <pc:sldLayoutMkLst>
            <pc:docMk/>
            <pc:sldMasterMk cId="947773025" sldId="2147483648"/>
            <pc:sldLayoutMk cId="3988200907" sldId="2147483654"/>
          </pc:sldLayoutMkLst>
          <pc:spChg chg="add del mod">
            <ac:chgData name="Hussain Nyeem" userId="dafeb343-0136-466f-a4e2-d631c2776d6c" providerId="ADAL" clId="{70AA2F94-0ED5-47FB-B1F2-EC088B068830}" dt="2023-10-05T13:20:22.181" v="3233"/>
            <ac:spMkLst>
              <pc:docMk/>
              <pc:sldMasterMk cId="947773025" sldId="2147483648"/>
              <pc:sldLayoutMk cId="3988200907" sldId="2147483654"/>
              <ac:spMk id="6" creationId="{2A4E0429-1D39-4142-84B4-5F243F65F514}"/>
            </ac:spMkLst>
          </pc:spChg>
          <pc:spChg chg="add del mod ord">
            <ac:chgData name="Hussain Nyeem" userId="dafeb343-0136-466f-a4e2-d631c2776d6c" providerId="ADAL" clId="{70AA2F94-0ED5-47FB-B1F2-EC088B068830}" dt="2023-10-05T13:22:15.054" v="3370"/>
            <ac:spMkLst>
              <pc:docMk/>
              <pc:sldMasterMk cId="947773025" sldId="2147483648"/>
              <pc:sldLayoutMk cId="3988200907" sldId="2147483654"/>
              <ac:spMk id="7" creationId="{A2AF067D-1F90-4AA0-A7DB-4FDDC8255145}"/>
            </ac:spMkLst>
          </pc:spChg>
        </pc:sldLayoutChg>
        <pc:sldLayoutChg chg="addSp delSp modSp mod">
          <pc:chgData name="Hussain Nyeem" userId="dafeb343-0136-466f-a4e2-d631c2776d6c" providerId="ADAL" clId="{70AA2F94-0ED5-47FB-B1F2-EC088B068830}" dt="2023-10-05T13:22:14.578" v="3368"/>
          <pc:sldLayoutMkLst>
            <pc:docMk/>
            <pc:sldMasterMk cId="947773025" sldId="2147483648"/>
            <pc:sldLayoutMk cId="858142946" sldId="2147483655"/>
          </pc:sldLayoutMkLst>
          <pc:spChg chg="add del mod ord">
            <ac:chgData name="Hussain Nyeem" userId="dafeb343-0136-466f-a4e2-d631c2776d6c" providerId="ADAL" clId="{70AA2F94-0ED5-47FB-B1F2-EC088B068830}" dt="2023-10-05T13:22:14.578" v="3368"/>
            <ac:spMkLst>
              <pc:docMk/>
              <pc:sldMasterMk cId="947773025" sldId="2147483648"/>
              <pc:sldLayoutMk cId="858142946" sldId="2147483655"/>
              <ac:spMk id="5" creationId="{5E26CF83-015A-45B0-8AAE-93C9B075852A}"/>
            </ac:spMkLst>
          </pc:spChg>
        </pc:sldLayoutChg>
        <pc:sldLayoutChg chg="addSp delSp modSp mod">
          <pc:chgData name="Hussain Nyeem" userId="dafeb343-0136-466f-a4e2-d631c2776d6c" providerId="ADAL" clId="{70AA2F94-0ED5-47FB-B1F2-EC088B068830}" dt="2023-10-05T13:22:14.133" v="3366"/>
          <pc:sldLayoutMkLst>
            <pc:docMk/>
            <pc:sldMasterMk cId="947773025" sldId="2147483648"/>
            <pc:sldLayoutMk cId="3491651023" sldId="2147483656"/>
          </pc:sldLayoutMkLst>
          <pc:spChg chg="add del mod ord">
            <ac:chgData name="Hussain Nyeem" userId="dafeb343-0136-466f-a4e2-d631c2776d6c" providerId="ADAL" clId="{70AA2F94-0ED5-47FB-B1F2-EC088B068830}" dt="2023-10-05T13:22:14.133" v="3366"/>
            <ac:spMkLst>
              <pc:docMk/>
              <pc:sldMasterMk cId="947773025" sldId="2147483648"/>
              <pc:sldLayoutMk cId="3491651023" sldId="2147483656"/>
              <ac:spMk id="5" creationId="{23982E86-8B8D-4414-B097-14E637C1B255}"/>
            </ac:spMkLst>
          </pc:spChg>
        </pc:sldLayoutChg>
      </pc:sldMasterChg>
    </pc:docChg>
  </pc:docChgLst>
  <pc:docChgLst>
    <pc:chgData name="Hussain Nyeem" userId="dafeb343-0136-466f-a4e2-d631c2776d6c" providerId="ADAL" clId="{FDF433B2-1C3C-40A2-ACD9-29CE3BA9CFE0}"/>
    <pc:docChg chg="custSel modMainMaster">
      <pc:chgData name="Hussain Nyeem" userId="dafeb343-0136-466f-a4e2-d631c2776d6c" providerId="ADAL" clId="{FDF433B2-1C3C-40A2-ACD9-29CE3BA9CFE0}" dt="2024-03-31T07:05:49.538" v="18" actId="14100"/>
      <pc:docMkLst>
        <pc:docMk/>
      </pc:docMkLst>
      <pc:sldMasterChg chg="modSp mod modSldLayout">
        <pc:chgData name="Hussain Nyeem" userId="dafeb343-0136-466f-a4e2-d631c2776d6c" providerId="ADAL" clId="{FDF433B2-1C3C-40A2-ACD9-29CE3BA9CFE0}" dt="2024-03-31T07:05:49.538" v="18" actId="14100"/>
        <pc:sldMasterMkLst>
          <pc:docMk/>
          <pc:sldMasterMk cId="947773025" sldId="2147483648"/>
        </pc:sldMasterMkLst>
        <pc:spChg chg="mod">
          <ac:chgData name="Hussain Nyeem" userId="dafeb343-0136-466f-a4e2-d631c2776d6c" providerId="ADAL" clId="{FDF433B2-1C3C-40A2-ACD9-29CE3BA9CFE0}" dt="2024-03-31T07:03:40.534" v="7" actId="207"/>
          <ac:spMkLst>
            <pc:docMk/>
            <pc:sldMasterMk cId="947773025" sldId="2147483648"/>
            <ac:spMk id="30" creationId="{AA9095E9-AFF5-48E6-ACE6-702E06C0A092}"/>
          </ac:spMkLst>
        </pc:spChg>
        <pc:picChg chg="mod">
          <ac:chgData name="Hussain Nyeem" userId="dafeb343-0136-466f-a4e2-d631c2776d6c" providerId="ADAL" clId="{FDF433B2-1C3C-40A2-ACD9-29CE3BA9CFE0}" dt="2024-03-31T07:05:49.538" v="18" actId="14100"/>
          <ac:picMkLst>
            <pc:docMk/>
            <pc:sldMasterMk cId="947773025" sldId="2147483648"/>
            <ac:picMk id="12" creationId="{47FF10A3-567E-42E3-8CF6-72498C45B2D0}"/>
          </ac:picMkLst>
        </pc:picChg>
        <pc:sldLayoutChg chg="delSp modSp mod">
          <pc:chgData name="Hussain Nyeem" userId="dafeb343-0136-466f-a4e2-d631c2776d6c" providerId="ADAL" clId="{FDF433B2-1C3C-40A2-ACD9-29CE3BA9CFE0}" dt="2024-03-31T07:05:15.466" v="17" actId="478"/>
          <pc:sldLayoutMkLst>
            <pc:docMk/>
            <pc:sldMasterMk cId="947773025" sldId="2147483648"/>
            <pc:sldLayoutMk cId="4190146187" sldId="2147483649"/>
          </pc:sldLayoutMkLst>
          <pc:picChg chg="del mod">
            <ac:chgData name="Hussain Nyeem" userId="dafeb343-0136-466f-a4e2-d631c2776d6c" providerId="ADAL" clId="{FDF433B2-1C3C-40A2-ACD9-29CE3BA9CFE0}" dt="2024-03-31T07:05:15.466" v="17" actId="478"/>
            <ac:picMkLst>
              <pc:docMk/>
              <pc:sldMasterMk cId="947773025" sldId="2147483648"/>
              <pc:sldLayoutMk cId="4190146187" sldId="2147483649"/>
              <ac:picMk id="27" creationId="{6064A963-FAD4-4501-91E0-AA82F67A3187}"/>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BED743-AFDE-4829-B5C9-902D430DAC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F741F8-93F3-4119-BFE1-E88A4A1B48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5F103-825A-4845-90BB-6D094156F908}" type="datetimeFigureOut">
              <a:rPr lang="en-US" smtClean="0"/>
              <a:t>5/3/2024</a:t>
            </a:fld>
            <a:endParaRPr lang="en-US"/>
          </a:p>
        </p:txBody>
      </p:sp>
      <p:sp>
        <p:nvSpPr>
          <p:cNvPr id="4" name="Footer Placeholder 3">
            <a:extLst>
              <a:ext uri="{FF2B5EF4-FFF2-40B4-BE49-F238E27FC236}">
                <a16:creationId xmlns:a16="http://schemas.microsoft.com/office/drawing/2014/main" id="{91C45F2F-52B1-49DC-A848-BE14E15BBA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034846-AA87-45EB-8839-D64ADA6836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2A97BD-1597-4571-B2D7-E2AE7DA57CAF}" type="slidenum">
              <a:rPr lang="en-US" smtClean="0"/>
              <a:t>‹#›</a:t>
            </a:fld>
            <a:endParaRPr lang="en-US"/>
          </a:p>
        </p:txBody>
      </p:sp>
    </p:spTree>
    <p:extLst>
      <p:ext uri="{BB962C8B-B14F-4D97-AF65-F5344CB8AC3E}">
        <p14:creationId xmlns:p14="http://schemas.microsoft.com/office/powerpoint/2010/main" val="402248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9C4D0-B38D-497B-904C-C803B65CCD6B}"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A252E-60E9-4DC2-808C-DBB3FCED2223}" type="slidenum">
              <a:rPr lang="en-US" smtClean="0"/>
              <a:t>‹#›</a:t>
            </a:fld>
            <a:endParaRPr lang="en-US"/>
          </a:p>
        </p:txBody>
      </p:sp>
    </p:spTree>
    <p:extLst>
      <p:ext uri="{BB962C8B-B14F-4D97-AF65-F5344CB8AC3E}">
        <p14:creationId xmlns:p14="http://schemas.microsoft.com/office/powerpoint/2010/main" val="146568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A252E-60E9-4DC2-808C-DBB3FCED2223}" type="slidenum">
              <a:rPr lang="en-US" smtClean="0"/>
              <a:t>1</a:t>
            </a:fld>
            <a:endParaRPr lang="en-US"/>
          </a:p>
        </p:txBody>
      </p:sp>
    </p:spTree>
    <p:extLst>
      <p:ext uri="{BB962C8B-B14F-4D97-AF65-F5344CB8AC3E}">
        <p14:creationId xmlns:p14="http://schemas.microsoft.com/office/powerpoint/2010/main" val="412286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974F64-3B72-436B-80F5-7C8593B806D6}"/>
              </a:ext>
            </a:extLst>
          </p:cNvPr>
          <p:cNvSpPr/>
          <p:nvPr userDrawn="1"/>
        </p:nvSpPr>
        <p:spPr>
          <a:xfrm>
            <a:off x="1539240" y="685800"/>
            <a:ext cx="10652760" cy="582168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ubtitle 2">
            <a:extLst>
              <a:ext uri="{FF2B5EF4-FFF2-40B4-BE49-F238E27FC236}">
                <a16:creationId xmlns:a16="http://schemas.microsoft.com/office/drawing/2014/main" id="{F0E7B9D9-F03A-4022-8960-8D0F028A7C8E}"/>
              </a:ext>
            </a:extLst>
          </p:cNvPr>
          <p:cNvSpPr txBox="1">
            <a:spLocks/>
          </p:cNvSpPr>
          <p:nvPr userDrawn="1"/>
        </p:nvSpPr>
        <p:spPr>
          <a:xfrm>
            <a:off x="1913066" y="1014277"/>
            <a:ext cx="2465296" cy="382231"/>
          </a:xfrm>
          <a:prstGeom prst="round2DiagRect">
            <a:avLst/>
          </a:prstGeom>
          <a:solidFill>
            <a:srgbClr val="203864"/>
          </a:solidFill>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5">
                    <a:lumMod val="5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50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50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5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accent1">
                    <a:lumMod val="20000"/>
                    <a:lumOff val="80000"/>
                  </a:schemeClr>
                </a:solidFill>
              </a:rPr>
              <a:t>Paper ID:</a:t>
            </a:r>
          </a:p>
        </p:txBody>
      </p:sp>
      <p:sp>
        <p:nvSpPr>
          <p:cNvPr id="21" name="Title 1">
            <a:extLst>
              <a:ext uri="{FF2B5EF4-FFF2-40B4-BE49-F238E27FC236}">
                <a16:creationId xmlns:a16="http://schemas.microsoft.com/office/drawing/2014/main" id="{9FD7AB4A-3342-4B34-87B5-74564EFECFCE}"/>
              </a:ext>
            </a:extLst>
          </p:cNvPr>
          <p:cNvSpPr>
            <a:spLocks noGrp="1"/>
          </p:cNvSpPr>
          <p:nvPr>
            <p:ph type="ctrTitle"/>
          </p:nvPr>
        </p:nvSpPr>
        <p:spPr>
          <a:xfrm>
            <a:off x="1807285" y="1014276"/>
            <a:ext cx="10384715" cy="1543264"/>
          </a:xfrm>
          <a:solidFill>
            <a:schemeClr val="accent5">
              <a:lumMod val="50000"/>
              <a:alpha val="0"/>
            </a:schemeClr>
          </a:solidFill>
        </p:spPr>
        <p:txBody>
          <a:bodyPr anchor="ctr"/>
          <a:lstStyle>
            <a:lvl1pPr algn="l">
              <a:defRPr lang="en-US" sz="4400" b="0" kern="1200" dirty="0">
                <a:solidFill>
                  <a:schemeClr val="accent1">
                    <a:lumMod val="50000"/>
                  </a:schemeClr>
                </a:solidFill>
                <a:latin typeface="Impact" panose="020B0806030902050204" pitchFamily="34" charset="0"/>
                <a:ea typeface="+mj-ea"/>
                <a:cs typeface="+mj-cs"/>
              </a:defRPr>
            </a:lvl1pPr>
          </a:lstStyle>
          <a:p>
            <a:r>
              <a:rPr lang="en-US" dirty="0"/>
              <a:t>Click to edit Master title style</a:t>
            </a:r>
          </a:p>
        </p:txBody>
      </p:sp>
      <p:sp>
        <p:nvSpPr>
          <p:cNvPr id="23" name="Subtitle 2">
            <a:extLst>
              <a:ext uri="{FF2B5EF4-FFF2-40B4-BE49-F238E27FC236}">
                <a16:creationId xmlns:a16="http://schemas.microsoft.com/office/drawing/2014/main" id="{B91075B8-5C4C-4D02-B588-0CE0E5212A61}"/>
              </a:ext>
            </a:extLst>
          </p:cNvPr>
          <p:cNvSpPr>
            <a:spLocks noGrp="1"/>
          </p:cNvSpPr>
          <p:nvPr>
            <p:ph type="subTitle" idx="1"/>
          </p:nvPr>
        </p:nvSpPr>
        <p:spPr>
          <a:xfrm>
            <a:off x="1807285" y="2557541"/>
            <a:ext cx="10416985" cy="3370548"/>
          </a:xfrm>
          <a:solidFill>
            <a:schemeClr val="accent5">
              <a:lumMod val="50000"/>
              <a:alpha val="0"/>
            </a:schemeClr>
          </a:solidFill>
        </p:spPr>
        <p:txBody>
          <a:bodyPr>
            <a:normAutofit/>
          </a:bodyPr>
          <a:lstStyle>
            <a:lvl1pPr marL="0" indent="0" algn="l">
              <a:lnSpc>
                <a:spcPct val="85000"/>
              </a:lnSpc>
              <a:spcBef>
                <a:spcPts val="0"/>
              </a:spcBef>
              <a:buNone/>
              <a:defRPr sz="3200" b="1">
                <a:solidFill>
                  <a:schemeClr val="accent1">
                    <a:lumMod val="75000"/>
                  </a:schemeClr>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901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9D5-598C-203B-28E6-FCFFD3283D8E}"/>
              </a:ext>
            </a:extLst>
          </p:cNvPr>
          <p:cNvSpPr>
            <a:spLocks noGrp="1"/>
          </p:cNvSpPr>
          <p:nvPr>
            <p:ph type="title"/>
          </p:nvPr>
        </p:nvSpPr>
        <p:spPr>
          <a:xfrm>
            <a:off x="2026920" y="131758"/>
            <a:ext cx="9804258" cy="1146536"/>
          </a:xfrm>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38A45FD-FF14-9F79-4933-D4BC21717EFA}"/>
              </a:ext>
            </a:extLst>
          </p:cNvPr>
          <p:cNvSpPr>
            <a:spLocks noGrp="1"/>
          </p:cNvSpPr>
          <p:nvPr>
            <p:ph idx="1"/>
          </p:nvPr>
        </p:nvSpPr>
        <p:spPr>
          <a:xfrm>
            <a:off x="2026920" y="1278294"/>
            <a:ext cx="9804258" cy="4715232"/>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3">
            <a:extLst>
              <a:ext uri="{FF2B5EF4-FFF2-40B4-BE49-F238E27FC236}">
                <a16:creationId xmlns:a16="http://schemas.microsoft.com/office/drawing/2014/main" id="{0C3A7A12-FF59-421E-9A9A-FF7AA68EA8CF}"/>
              </a:ext>
            </a:extLst>
          </p:cNvPr>
          <p:cNvSpPr>
            <a:spLocks noGrp="1"/>
          </p:cNvSpPr>
          <p:nvPr>
            <p:ph type="sldNum" sz="quarter" idx="4"/>
          </p:nvPr>
        </p:nvSpPr>
        <p:spPr>
          <a:xfrm>
            <a:off x="8541150" y="6491751"/>
            <a:ext cx="2743200" cy="228498"/>
          </a:xfrm>
          <a:prstGeom prst="rect">
            <a:avLst/>
          </a:prstGeom>
        </p:spPr>
        <p:txBody>
          <a:bodyPr anchor="ctr"/>
          <a:lstStyle>
            <a:lvl1pPr algn="r">
              <a:defRPr sz="2000" b="1">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defRPr>
            </a:lvl1pPr>
          </a:lstStyle>
          <a:p>
            <a:fld id="{55D968C8-4CC9-49C5-80C9-5A50663CEDE4}" type="slidenum">
              <a:rPr lang="en-US" smtClean="0"/>
              <a:pPr/>
              <a:t>‹#›</a:t>
            </a:fld>
            <a:endParaRPr lang="en-US" dirty="0"/>
          </a:p>
        </p:txBody>
      </p:sp>
      <p:sp>
        <p:nvSpPr>
          <p:cNvPr id="22" name="Date Placeholder 1">
            <a:extLst>
              <a:ext uri="{FF2B5EF4-FFF2-40B4-BE49-F238E27FC236}">
                <a16:creationId xmlns:a16="http://schemas.microsoft.com/office/drawing/2014/main" id="{0F06C30B-41BA-4185-AEF2-CEE93722A41B}"/>
              </a:ext>
            </a:extLst>
          </p:cNvPr>
          <p:cNvSpPr>
            <a:spLocks noGrp="1"/>
          </p:cNvSpPr>
          <p:nvPr>
            <p:ph type="dt" sz="half" idx="2"/>
          </p:nvPr>
        </p:nvSpPr>
        <p:spPr>
          <a:xfrm>
            <a:off x="4807349" y="6491751"/>
            <a:ext cx="1767072" cy="228498"/>
          </a:xfrm>
          <a:prstGeom prst="roundRect">
            <a:avLst>
              <a:gd name="adj" fmla="val 16667"/>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fld id="{1464C893-843A-42A8-8B38-D2E25652CA8F}" type="datetime5">
              <a:rPr lang="en-US" smtClean="0"/>
              <a:t>3-May-24</a:t>
            </a:fld>
            <a:endParaRPr lang="en-US" dirty="0"/>
          </a:p>
        </p:txBody>
      </p:sp>
      <p:sp>
        <p:nvSpPr>
          <p:cNvPr id="23" name="Footer Placeholder 2">
            <a:extLst>
              <a:ext uri="{FF2B5EF4-FFF2-40B4-BE49-F238E27FC236}">
                <a16:creationId xmlns:a16="http://schemas.microsoft.com/office/drawing/2014/main" id="{93A22915-619A-49EE-AC31-F9E12135CEC6}"/>
              </a:ext>
            </a:extLst>
          </p:cNvPr>
          <p:cNvSpPr>
            <a:spLocks noGrp="1"/>
          </p:cNvSpPr>
          <p:nvPr>
            <p:ph type="ftr" sz="quarter" idx="3"/>
          </p:nvPr>
        </p:nvSpPr>
        <p:spPr>
          <a:xfrm>
            <a:off x="7219710" y="6491751"/>
            <a:ext cx="2967942" cy="228498"/>
          </a:xfrm>
          <a:prstGeom prst="roundRect">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r>
              <a:rPr lang="fr-FR"/>
              <a:t>Email: corresponding@email.com</a:t>
            </a:r>
            <a:endParaRPr lang="en-US"/>
          </a:p>
        </p:txBody>
      </p:sp>
    </p:spTree>
    <p:extLst>
      <p:ext uri="{BB962C8B-B14F-4D97-AF65-F5344CB8AC3E}">
        <p14:creationId xmlns:p14="http://schemas.microsoft.com/office/powerpoint/2010/main" val="183422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4C62-D705-CBF5-ED21-F24CD94E3142}"/>
              </a:ext>
            </a:extLst>
          </p:cNvPr>
          <p:cNvSpPr>
            <a:spLocks noGrp="1"/>
          </p:cNvSpPr>
          <p:nvPr>
            <p:ph type="title"/>
          </p:nvPr>
        </p:nvSpPr>
        <p:spPr/>
        <p:txBody>
          <a:bodyPr/>
          <a:lstStyle/>
          <a:p>
            <a:r>
              <a:rPr lang="en-US"/>
              <a:t>Click to edit Master title style</a:t>
            </a:r>
          </a:p>
        </p:txBody>
      </p:sp>
      <p:sp>
        <p:nvSpPr>
          <p:cNvPr id="18" name="Slide Number Placeholder 3">
            <a:extLst>
              <a:ext uri="{FF2B5EF4-FFF2-40B4-BE49-F238E27FC236}">
                <a16:creationId xmlns:a16="http://schemas.microsoft.com/office/drawing/2014/main" id="{73DF0A14-CADC-4D69-A8B4-CC2DAFC7CDF5}"/>
              </a:ext>
            </a:extLst>
          </p:cNvPr>
          <p:cNvSpPr>
            <a:spLocks noGrp="1"/>
          </p:cNvSpPr>
          <p:nvPr>
            <p:ph type="sldNum" sz="quarter" idx="4"/>
          </p:nvPr>
        </p:nvSpPr>
        <p:spPr>
          <a:xfrm>
            <a:off x="8541150" y="6491751"/>
            <a:ext cx="2743200" cy="228498"/>
          </a:xfrm>
          <a:prstGeom prst="rect">
            <a:avLst/>
          </a:prstGeom>
        </p:spPr>
        <p:txBody>
          <a:bodyPr anchor="ctr"/>
          <a:lstStyle>
            <a:lvl1pPr algn="r">
              <a:defRPr sz="2000" b="1">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defRPr>
            </a:lvl1pPr>
          </a:lstStyle>
          <a:p>
            <a:fld id="{55D968C8-4CC9-49C5-80C9-5A50663CEDE4}" type="slidenum">
              <a:rPr lang="en-US" smtClean="0"/>
              <a:pPr/>
              <a:t>‹#›</a:t>
            </a:fld>
            <a:endParaRPr lang="en-US" dirty="0"/>
          </a:p>
        </p:txBody>
      </p:sp>
      <p:sp>
        <p:nvSpPr>
          <p:cNvPr id="19" name="Date Placeholder 1">
            <a:extLst>
              <a:ext uri="{FF2B5EF4-FFF2-40B4-BE49-F238E27FC236}">
                <a16:creationId xmlns:a16="http://schemas.microsoft.com/office/drawing/2014/main" id="{D1D71A96-2E57-4ED0-AC5B-FE687476E051}"/>
              </a:ext>
            </a:extLst>
          </p:cNvPr>
          <p:cNvSpPr>
            <a:spLocks noGrp="1"/>
          </p:cNvSpPr>
          <p:nvPr>
            <p:ph type="dt" sz="half" idx="2"/>
          </p:nvPr>
        </p:nvSpPr>
        <p:spPr>
          <a:xfrm>
            <a:off x="4807349" y="6491751"/>
            <a:ext cx="1767072" cy="228498"/>
          </a:xfrm>
          <a:prstGeom prst="roundRect">
            <a:avLst>
              <a:gd name="adj" fmla="val 16667"/>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fld id="{CB5DFBE0-53EA-4286-9F35-DB9C85ABAD31}" type="datetime5">
              <a:rPr lang="en-US" smtClean="0"/>
              <a:t>3-May-24</a:t>
            </a:fld>
            <a:endParaRPr lang="en-US" dirty="0"/>
          </a:p>
        </p:txBody>
      </p:sp>
      <p:sp>
        <p:nvSpPr>
          <p:cNvPr id="20" name="Footer Placeholder 2">
            <a:extLst>
              <a:ext uri="{FF2B5EF4-FFF2-40B4-BE49-F238E27FC236}">
                <a16:creationId xmlns:a16="http://schemas.microsoft.com/office/drawing/2014/main" id="{9272B318-F3F1-4876-BCD7-458C4D3DBE0B}"/>
              </a:ext>
            </a:extLst>
          </p:cNvPr>
          <p:cNvSpPr>
            <a:spLocks noGrp="1"/>
          </p:cNvSpPr>
          <p:nvPr>
            <p:ph type="ftr" sz="quarter" idx="3"/>
          </p:nvPr>
        </p:nvSpPr>
        <p:spPr>
          <a:xfrm>
            <a:off x="7219710" y="6491751"/>
            <a:ext cx="2967942" cy="228498"/>
          </a:xfrm>
          <a:prstGeom prst="roundRect">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r>
              <a:rPr lang="fr-FR"/>
              <a:t>Email: corresponding@email.com</a:t>
            </a:r>
            <a:endParaRPr lang="en-US"/>
          </a:p>
        </p:txBody>
      </p:sp>
    </p:spTree>
    <p:extLst>
      <p:ext uri="{BB962C8B-B14F-4D97-AF65-F5344CB8AC3E}">
        <p14:creationId xmlns:p14="http://schemas.microsoft.com/office/powerpoint/2010/main" val="398820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7" name="Slide Number Placeholder 3">
            <a:extLst>
              <a:ext uri="{FF2B5EF4-FFF2-40B4-BE49-F238E27FC236}">
                <a16:creationId xmlns:a16="http://schemas.microsoft.com/office/drawing/2014/main" id="{B8EF34F3-5AEF-4C57-8F4A-C76F6C7586B7}"/>
              </a:ext>
            </a:extLst>
          </p:cNvPr>
          <p:cNvSpPr>
            <a:spLocks noGrp="1"/>
          </p:cNvSpPr>
          <p:nvPr>
            <p:ph type="sldNum" sz="quarter" idx="4"/>
          </p:nvPr>
        </p:nvSpPr>
        <p:spPr>
          <a:xfrm>
            <a:off x="8541150" y="6491751"/>
            <a:ext cx="2743200" cy="228498"/>
          </a:xfrm>
          <a:prstGeom prst="rect">
            <a:avLst/>
          </a:prstGeom>
        </p:spPr>
        <p:txBody>
          <a:bodyPr anchor="ctr"/>
          <a:lstStyle>
            <a:lvl1pPr algn="r">
              <a:defRPr sz="2000" b="1">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defRPr>
            </a:lvl1pPr>
          </a:lstStyle>
          <a:p>
            <a:fld id="{55D968C8-4CC9-49C5-80C9-5A50663CEDE4}" type="slidenum">
              <a:rPr lang="en-US" smtClean="0"/>
              <a:pPr/>
              <a:t>‹#›</a:t>
            </a:fld>
            <a:endParaRPr lang="en-US" dirty="0"/>
          </a:p>
        </p:txBody>
      </p:sp>
      <p:sp>
        <p:nvSpPr>
          <p:cNvPr id="18" name="Date Placeholder 1">
            <a:extLst>
              <a:ext uri="{FF2B5EF4-FFF2-40B4-BE49-F238E27FC236}">
                <a16:creationId xmlns:a16="http://schemas.microsoft.com/office/drawing/2014/main" id="{12A5BFCA-F5DA-4ABF-AC97-DC9B3508179C}"/>
              </a:ext>
            </a:extLst>
          </p:cNvPr>
          <p:cNvSpPr>
            <a:spLocks noGrp="1"/>
          </p:cNvSpPr>
          <p:nvPr>
            <p:ph type="dt" sz="half" idx="2"/>
          </p:nvPr>
        </p:nvSpPr>
        <p:spPr>
          <a:xfrm>
            <a:off x="4807349" y="6491751"/>
            <a:ext cx="1767072" cy="228498"/>
          </a:xfrm>
          <a:prstGeom prst="roundRect">
            <a:avLst>
              <a:gd name="adj" fmla="val 16667"/>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fld id="{219D55C0-3171-4515-9463-AE977AF23561}" type="datetime5">
              <a:rPr lang="en-US" smtClean="0"/>
              <a:t>3-May-24</a:t>
            </a:fld>
            <a:endParaRPr lang="en-US" dirty="0"/>
          </a:p>
        </p:txBody>
      </p:sp>
      <p:sp>
        <p:nvSpPr>
          <p:cNvPr id="19" name="Footer Placeholder 2">
            <a:extLst>
              <a:ext uri="{FF2B5EF4-FFF2-40B4-BE49-F238E27FC236}">
                <a16:creationId xmlns:a16="http://schemas.microsoft.com/office/drawing/2014/main" id="{A9FDDB89-A76A-4829-A173-FC7CC57085D1}"/>
              </a:ext>
            </a:extLst>
          </p:cNvPr>
          <p:cNvSpPr>
            <a:spLocks noGrp="1"/>
          </p:cNvSpPr>
          <p:nvPr>
            <p:ph type="ftr" sz="quarter" idx="3"/>
          </p:nvPr>
        </p:nvSpPr>
        <p:spPr>
          <a:xfrm>
            <a:off x="7219710" y="6491751"/>
            <a:ext cx="2967942" cy="228498"/>
          </a:xfrm>
          <a:prstGeom prst="roundRect">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r>
              <a:rPr lang="fr-FR"/>
              <a:t>Email: corresponding@email.com</a:t>
            </a:r>
            <a:endParaRPr lang="en-US"/>
          </a:p>
        </p:txBody>
      </p:sp>
    </p:spTree>
    <p:extLst>
      <p:ext uri="{BB962C8B-B14F-4D97-AF65-F5344CB8AC3E}">
        <p14:creationId xmlns:p14="http://schemas.microsoft.com/office/powerpoint/2010/main" val="85814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D6BCE21A-7DDE-4978-A714-42B5888927AB}"/>
              </a:ext>
            </a:extLst>
          </p:cNvPr>
          <p:cNvSpPr>
            <a:spLocks noGrp="1"/>
          </p:cNvSpPr>
          <p:nvPr>
            <p:ph type="sldNum" sz="quarter" idx="4"/>
          </p:nvPr>
        </p:nvSpPr>
        <p:spPr>
          <a:xfrm>
            <a:off x="8541150" y="6491751"/>
            <a:ext cx="2743200" cy="228498"/>
          </a:xfrm>
          <a:prstGeom prst="rect">
            <a:avLst/>
          </a:prstGeom>
        </p:spPr>
        <p:txBody>
          <a:bodyPr anchor="ctr"/>
          <a:lstStyle>
            <a:lvl1pPr algn="r">
              <a:defRPr sz="2000" b="1">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defRPr>
            </a:lvl1pPr>
          </a:lstStyle>
          <a:p>
            <a:fld id="{55D968C8-4CC9-49C5-80C9-5A50663CEDE4}" type="slidenum">
              <a:rPr lang="en-US" smtClean="0"/>
              <a:pPr/>
              <a:t>‹#›</a:t>
            </a:fld>
            <a:endParaRPr lang="en-US" dirty="0"/>
          </a:p>
        </p:txBody>
      </p:sp>
      <p:sp>
        <p:nvSpPr>
          <p:cNvPr id="14" name="Date Placeholder 1">
            <a:extLst>
              <a:ext uri="{FF2B5EF4-FFF2-40B4-BE49-F238E27FC236}">
                <a16:creationId xmlns:a16="http://schemas.microsoft.com/office/drawing/2014/main" id="{DCE3B87A-42C2-459F-BBE7-0C5A8F07A129}"/>
              </a:ext>
            </a:extLst>
          </p:cNvPr>
          <p:cNvSpPr>
            <a:spLocks noGrp="1"/>
          </p:cNvSpPr>
          <p:nvPr>
            <p:ph type="dt" sz="half" idx="2"/>
          </p:nvPr>
        </p:nvSpPr>
        <p:spPr>
          <a:xfrm>
            <a:off x="4807349" y="6491751"/>
            <a:ext cx="1767072" cy="228498"/>
          </a:xfrm>
          <a:prstGeom prst="roundRect">
            <a:avLst>
              <a:gd name="adj" fmla="val 16667"/>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fld id="{51F92878-8946-4B40-82AA-BC9466F9E865}" type="datetime5">
              <a:rPr lang="en-US" smtClean="0"/>
              <a:t>3-May-24</a:t>
            </a:fld>
            <a:endParaRPr lang="en-US" dirty="0"/>
          </a:p>
        </p:txBody>
      </p:sp>
      <p:sp>
        <p:nvSpPr>
          <p:cNvPr id="15" name="Footer Placeholder 2">
            <a:extLst>
              <a:ext uri="{FF2B5EF4-FFF2-40B4-BE49-F238E27FC236}">
                <a16:creationId xmlns:a16="http://schemas.microsoft.com/office/drawing/2014/main" id="{D8AD1D79-45A0-41CB-98CE-C8C120578C06}"/>
              </a:ext>
            </a:extLst>
          </p:cNvPr>
          <p:cNvSpPr>
            <a:spLocks noGrp="1"/>
          </p:cNvSpPr>
          <p:nvPr>
            <p:ph type="ftr" sz="quarter" idx="3"/>
          </p:nvPr>
        </p:nvSpPr>
        <p:spPr>
          <a:xfrm>
            <a:off x="7219710" y="6491751"/>
            <a:ext cx="2967942" cy="228498"/>
          </a:xfrm>
          <a:prstGeom prst="roundRect">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r>
              <a:rPr lang="fr-FR"/>
              <a:t>Email: corresponding@email.com</a:t>
            </a:r>
            <a:endParaRPr lang="en-US"/>
          </a:p>
        </p:txBody>
      </p:sp>
    </p:spTree>
    <p:extLst>
      <p:ext uri="{BB962C8B-B14F-4D97-AF65-F5344CB8AC3E}">
        <p14:creationId xmlns:p14="http://schemas.microsoft.com/office/powerpoint/2010/main" val="349165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12"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2" descr="Infor SyteLine Consulting | Cloudsuite Industrial ERP Software">
            <a:extLst>
              <a:ext uri="{FF2B5EF4-FFF2-40B4-BE49-F238E27FC236}">
                <a16:creationId xmlns:a16="http://schemas.microsoft.com/office/drawing/2014/main" id="{624C4F85-BC14-4CCD-A4F2-83ACD1199C7D}"/>
              </a:ext>
            </a:extLst>
          </p:cNvPr>
          <p:cNvPicPr>
            <a:picLocks noChangeAspect="1" noChangeArrowheads="1"/>
          </p:cNvPicPr>
          <p:nvPr userDrawn="1"/>
        </p:nvPicPr>
        <p:blipFill rotWithShape="1">
          <a:blip r:embed="rId7">
            <a:alphaModFix amt="78000"/>
            <a:extLst>
              <a:ext uri="{28A0092B-C50C-407E-A947-70E740481C1C}">
                <a14:useLocalDpi xmlns:a14="http://schemas.microsoft.com/office/drawing/2010/main" val="0"/>
              </a:ext>
            </a:extLst>
          </a:blip>
          <a:srcRect r="87861"/>
          <a:stretch/>
        </p:blipFill>
        <p:spPr bwMode="auto">
          <a:xfrm>
            <a:off x="0" y="0"/>
            <a:ext cx="1480070" cy="688080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A9095E9-AFF5-48E6-ACE6-702E06C0A092}"/>
              </a:ext>
            </a:extLst>
          </p:cNvPr>
          <p:cNvSpPr/>
          <p:nvPr userDrawn="1"/>
        </p:nvSpPr>
        <p:spPr>
          <a:xfrm>
            <a:off x="-5090" y="-20542"/>
            <a:ext cx="1767071" cy="690134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Pentagon 6">
            <a:extLst>
              <a:ext uri="{FF2B5EF4-FFF2-40B4-BE49-F238E27FC236}">
                <a16:creationId xmlns:a16="http://schemas.microsoft.com/office/drawing/2014/main" id="{B3FFCC98-CAF5-42DF-96AE-0DBA98C44BC2}"/>
              </a:ext>
            </a:extLst>
          </p:cNvPr>
          <p:cNvSpPr/>
          <p:nvPr userDrawn="1"/>
        </p:nvSpPr>
        <p:spPr>
          <a:xfrm rot="5400000">
            <a:off x="-2096298" y="2593053"/>
            <a:ext cx="5918421" cy="721712"/>
          </a:xfrm>
          <a:prstGeom prst="homePlate">
            <a:avLst/>
          </a:prstGeom>
          <a:solidFill>
            <a:schemeClr val="accent5">
              <a:lumMod val="60000"/>
              <a:lumOff val="4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0" name="Arrow: Pentagon 19">
            <a:extLst>
              <a:ext uri="{FF2B5EF4-FFF2-40B4-BE49-F238E27FC236}">
                <a16:creationId xmlns:a16="http://schemas.microsoft.com/office/drawing/2014/main" id="{A3AC5DA5-B972-46A3-96DF-1892642D0B9C}"/>
              </a:ext>
            </a:extLst>
          </p:cNvPr>
          <p:cNvSpPr/>
          <p:nvPr userDrawn="1"/>
        </p:nvSpPr>
        <p:spPr>
          <a:xfrm rot="5400000">
            <a:off x="-96151" y="484481"/>
            <a:ext cx="1916750" cy="906707"/>
          </a:xfrm>
          <a:prstGeom prst="homePlate">
            <a:avLst>
              <a:gd name="adj" fmla="val 47185"/>
            </a:avLst>
          </a:prstGeom>
          <a:solidFill>
            <a:srgbClr val="203864"/>
          </a:solidFill>
          <a:ln>
            <a:solidFill>
              <a:schemeClr val="accent5">
                <a:lumMod val="75000"/>
              </a:schemeClr>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EDF40B52-EF06-5793-C7E9-68425EA40155}"/>
              </a:ext>
            </a:extLst>
          </p:cNvPr>
          <p:cNvSpPr>
            <a:spLocks noGrp="1"/>
          </p:cNvSpPr>
          <p:nvPr>
            <p:ph type="title"/>
          </p:nvPr>
        </p:nvSpPr>
        <p:spPr>
          <a:xfrm>
            <a:off x="2026920" y="112071"/>
            <a:ext cx="9804258" cy="11065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048384-45BF-F5A7-5160-4F14F4E5A5F0}"/>
              </a:ext>
            </a:extLst>
          </p:cNvPr>
          <p:cNvSpPr>
            <a:spLocks noGrp="1"/>
          </p:cNvSpPr>
          <p:nvPr>
            <p:ph type="body" idx="1"/>
          </p:nvPr>
        </p:nvSpPr>
        <p:spPr>
          <a:xfrm>
            <a:off x="2026920" y="1218607"/>
            <a:ext cx="9804258" cy="4952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Slide Number Placeholder 3">
            <a:extLst>
              <a:ext uri="{FF2B5EF4-FFF2-40B4-BE49-F238E27FC236}">
                <a16:creationId xmlns:a16="http://schemas.microsoft.com/office/drawing/2014/main" id="{74B63C14-E373-4963-BB80-D1A93C6D38CE}"/>
              </a:ext>
            </a:extLst>
          </p:cNvPr>
          <p:cNvSpPr>
            <a:spLocks noGrp="1"/>
          </p:cNvSpPr>
          <p:nvPr>
            <p:ph type="sldNum" sz="quarter" idx="4"/>
          </p:nvPr>
        </p:nvSpPr>
        <p:spPr>
          <a:xfrm>
            <a:off x="8541150" y="6491751"/>
            <a:ext cx="2743200" cy="228498"/>
          </a:xfrm>
          <a:prstGeom prst="rect">
            <a:avLst/>
          </a:prstGeom>
        </p:spPr>
        <p:txBody>
          <a:bodyPr anchor="ctr"/>
          <a:lstStyle>
            <a:lvl1pPr algn="r">
              <a:defRPr sz="2000" b="1">
                <a:solidFill>
                  <a:schemeClr val="accent5">
                    <a:lumMod val="50000"/>
                  </a:schemeClr>
                </a:solidFill>
                <a:effectLst>
                  <a:outerShdw blurRad="38100" dist="38100" dir="2700000" algn="tl">
                    <a:srgbClr val="000000">
                      <a:alpha val="43137"/>
                    </a:srgbClr>
                  </a:outerShdw>
                </a:effectLst>
                <a:latin typeface="Arial Rounded MT Bold" panose="020F0704030504030204" pitchFamily="34" charset="0"/>
              </a:defRPr>
            </a:lvl1pPr>
          </a:lstStyle>
          <a:p>
            <a:fld id="{55D968C8-4CC9-49C5-80C9-5A50663CEDE4}" type="slidenum">
              <a:rPr lang="en-US" smtClean="0"/>
              <a:pPr/>
              <a:t>‹#›</a:t>
            </a:fld>
            <a:endParaRPr lang="en-US" dirty="0"/>
          </a:p>
        </p:txBody>
      </p:sp>
      <p:sp>
        <p:nvSpPr>
          <p:cNvPr id="16" name="Date Placeholder 1">
            <a:extLst>
              <a:ext uri="{FF2B5EF4-FFF2-40B4-BE49-F238E27FC236}">
                <a16:creationId xmlns:a16="http://schemas.microsoft.com/office/drawing/2014/main" id="{0DDD1695-2D67-4365-AA66-EEDC74ED6A27}"/>
              </a:ext>
            </a:extLst>
          </p:cNvPr>
          <p:cNvSpPr>
            <a:spLocks noGrp="1"/>
          </p:cNvSpPr>
          <p:nvPr>
            <p:ph type="dt" sz="half" idx="2"/>
          </p:nvPr>
        </p:nvSpPr>
        <p:spPr>
          <a:xfrm>
            <a:off x="4807349" y="6491751"/>
            <a:ext cx="1767072" cy="228498"/>
          </a:xfrm>
          <a:prstGeom prst="roundRect">
            <a:avLst>
              <a:gd name="adj" fmla="val 16667"/>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fld id="{B25DE632-CFE4-44ED-8A54-AC86408D1CDA}" type="datetime5">
              <a:rPr lang="en-US" smtClean="0"/>
              <a:t>3-May-24</a:t>
            </a:fld>
            <a:endParaRPr lang="en-US" dirty="0"/>
          </a:p>
        </p:txBody>
      </p:sp>
      <p:sp>
        <p:nvSpPr>
          <p:cNvPr id="17" name="Footer Placeholder 2">
            <a:extLst>
              <a:ext uri="{FF2B5EF4-FFF2-40B4-BE49-F238E27FC236}">
                <a16:creationId xmlns:a16="http://schemas.microsoft.com/office/drawing/2014/main" id="{0C5550CC-819C-44E2-9B7F-98DAA9F921F8}"/>
              </a:ext>
            </a:extLst>
          </p:cNvPr>
          <p:cNvSpPr>
            <a:spLocks noGrp="1"/>
          </p:cNvSpPr>
          <p:nvPr>
            <p:ph type="ftr" sz="quarter" idx="3"/>
          </p:nvPr>
        </p:nvSpPr>
        <p:spPr>
          <a:xfrm>
            <a:off x="7219710" y="6491751"/>
            <a:ext cx="2967942" cy="228498"/>
          </a:xfrm>
          <a:prstGeom prst="roundRect">
            <a:avLst/>
          </a:prstGeom>
          <a:solidFill>
            <a:schemeClr val="accent1">
              <a:lumMod val="20000"/>
              <a:lumOff val="80000"/>
            </a:schemeClr>
          </a:solidFill>
        </p:spPr>
        <p:txBody>
          <a:bodyPr anchor="ctr"/>
          <a:lstStyle>
            <a:lvl1pPr algn="ctr">
              <a:defRPr sz="1200" b="0">
                <a:solidFill>
                  <a:schemeClr val="accent5">
                    <a:lumMod val="50000"/>
                  </a:schemeClr>
                </a:solidFill>
                <a:latin typeface="Arial Narrow" panose="020B0606020202030204" pitchFamily="34" charset="0"/>
              </a:defRPr>
            </a:lvl1pPr>
          </a:lstStyle>
          <a:p>
            <a:r>
              <a:rPr lang="fr-FR"/>
              <a:t>Email: corresponding@email.com</a:t>
            </a:r>
            <a:endParaRPr lang="en-US"/>
          </a:p>
        </p:txBody>
      </p:sp>
      <p:sp>
        <p:nvSpPr>
          <p:cNvPr id="21" name="Arrow: Pentagon 20">
            <a:extLst>
              <a:ext uri="{FF2B5EF4-FFF2-40B4-BE49-F238E27FC236}">
                <a16:creationId xmlns:a16="http://schemas.microsoft.com/office/drawing/2014/main" id="{119CD0ED-1687-4E6E-B027-A3CC4B91A738}"/>
              </a:ext>
            </a:extLst>
          </p:cNvPr>
          <p:cNvSpPr/>
          <p:nvPr userDrawn="1"/>
        </p:nvSpPr>
        <p:spPr>
          <a:xfrm rot="5400000">
            <a:off x="185630" y="436572"/>
            <a:ext cx="1340545" cy="436917"/>
          </a:xfrm>
          <a:prstGeom prst="homePlate">
            <a:avLst>
              <a:gd name="adj" fmla="val 0"/>
            </a:avLst>
          </a:prstGeom>
          <a:solidFill>
            <a:schemeClr val="accent5">
              <a:lumMod val="60000"/>
              <a:lumOff val="40000"/>
            </a:schemeClr>
          </a:solidFill>
          <a:ln>
            <a:solidFill>
              <a:schemeClr val="accent5">
                <a:lumMod val="40000"/>
                <a:lumOff val="60000"/>
              </a:schemeClr>
            </a:solidFill>
          </a:ln>
          <a:effectLst>
            <a:outerShdw blurRad="50800" dist="38100" dir="16200000"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46E1D61-9EE3-4E20-96CD-938EAC187EA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08871" y="214225"/>
            <a:ext cx="906707" cy="867921"/>
          </a:xfrm>
          <a:prstGeom prst="rect">
            <a:avLst/>
          </a:prstGeom>
        </p:spPr>
      </p:pic>
      <p:pic>
        <p:nvPicPr>
          <p:cNvPr id="12" name="Picture 11">
            <a:extLst>
              <a:ext uri="{FF2B5EF4-FFF2-40B4-BE49-F238E27FC236}">
                <a16:creationId xmlns:a16="http://schemas.microsoft.com/office/drawing/2014/main" id="{47FF10A3-567E-42E3-8CF6-72498C45B2D0}"/>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4237" b="94068" l="1523" r="97970">
                        <a14:foregroundMark x1="68020" y1="32203" x2="61421" y2="33051"/>
                        <a14:foregroundMark x1="65990" y1="46610" x2="59898" y2="46610"/>
                        <a14:foregroundMark x1="64975" y1="61864" x2="60406" y2="61864"/>
                        <a14:foregroundMark x1="48223" y1="63559" x2="37563" y2="61864"/>
                        <a14:foregroundMark x1="49746" y1="46610" x2="43147" y2="46610"/>
                        <a14:foregroundMark x1="50254" y1="32203" x2="45685" y2="32203"/>
                        <a14:foregroundMark x1="73604" y1="46610" x2="73604" y2="54237"/>
                        <a14:foregroundMark x1="74619" y1="29661" x2="74619" y2="29661"/>
                        <a14:foregroundMark x1="79695" y1="44915" x2="79188" y2="52542"/>
                        <a14:foregroundMark x1="94416" y1="39831" x2="94416" y2="46610"/>
                        <a14:foregroundMark x1="98477" y1="32203" x2="97970" y2="32203"/>
                        <a14:foregroundMark x1="35533" y1="33898" x2="29442" y2="33898"/>
                        <a14:foregroundMark x1="10152" y1="5932" x2="6599" y2="7627"/>
                        <a14:foregroundMark x1="2030" y1="16102" x2="1523" y2="19492"/>
                        <a14:foregroundMark x1="12690" y1="16949" x2="11168" y2="18644"/>
                        <a14:foregroundMark x1="14721" y1="33051" x2="14721" y2="33051"/>
                        <a14:foregroundMark x1="13706" y1="47458" x2="13706" y2="59322"/>
                        <a14:foregroundMark x1="40609" y1="73729" x2="42640" y2="73729"/>
                        <a14:foregroundMark x1="47716" y1="84746" x2="42132" y2="88136"/>
                        <a14:foregroundMark x1="38579" y1="94068" x2="44162" y2="94068"/>
                        <a14:foregroundMark x1="71066" y1="72881" x2="77157" y2="73729"/>
                        <a14:foregroundMark x1="56345" y1="72881" x2="61929" y2="73729"/>
                        <a14:foregroundMark x1="93401" y1="73729" x2="93909" y2="92373"/>
                        <a14:foregroundMark x1="19797" y1="4237" x2="19289" y2="4237"/>
                        <a14:backgroundMark x1="89340" y1="13559" x2="47208" y2="13559"/>
                        <a14:backgroundMark x1="47208" y1="13559" x2="47208" y2="13559"/>
                      </a14:backgroundRemoval>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rot="16200000">
            <a:off x="227506" y="2626928"/>
            <a:ext cx="1232546" cy="656187"/>
          </a:xfrm>
          <a:prstGeom prst="rect">
            <a:avLst/>
          </a:prstGeom>
        </p:spPr>
      </p:pic>
      <p:grpSp>
        <p:nvGrpSpPr>
          <p:cNvPr id="33" name="Group 32">
            <a:extLst>
              <a:ext uri="{FF2B5EF4-FFF2-40B4-BE49-F238E27FC236}">
                <a16:creationId xmlns:a16="http://schemas.microsoft.com/office/drawing/2014/main" id="{C4445009-7B03-4425-B6F0-531BCE53B40F}"/>
              </a:ext>
            </a:extLst>
          </p:cNvPr>
          <p:cNvGrpSpPr/>
          <p:nvPr userDrawn="1"/>
        </p:nvGrpSpPr>
        <p:grpSpPr>
          <a:xfrm>
            <a:off x="667670" y="3927474"/>
            <a:ext cx="553044" cy="1744279"/>
            <a:chOff x="586769" y="3825228"/>
            <a:chExt cx="425278" cy="1526770"/>
          </a:xfrm>
        </p:grpSpPr>
        <p:sp>
          <p:nvSpPr>
            <p:cNvPr id="34" name="TextBox 33">
              <a:extLst>
                <a:ext uri="{FF2B5EF4-FFF2-40B4-BE49-F238E27FC236}">
                  <a16:creationId xmlns:a16="http://schemas.microsoft.com/office/drawing/2014/main" id="{6DD13B99-716A-47D2-AB37-6E6B8E73F909}"/>
                </a:ext>
              </a:extLst>
            </p:cNvPr>
            <p:cNvSpPr txBox="1"/>
            <p:nvPr userDrawn="1"/>
          </p:nvSpPr>
          <p:spPr>
            <a:xfrm rot="16200000">
              <a:off x="211892" y="4430128"/>
              <a:ext cx="1405055" cy="195255"/>
            </a:xfrm>
            <a:prstGeom prst="rect">
              <a:avLst/>
            </a:prstGeom>
            <a:noFill/>
          </p:spPr>
          <p:txBody>
            <a:bodyPr wrap="square">
              <a:spAutoFit/>
            </a:bodyPr>
            <a:lstStyle/>
            <a:p>
              <a:r>
                <a:rPr lang="en-US" sz="1000" b="1" dirty="0">
                  <a:solidFill>
                    <a:srgbClr val="0047A8"/>
                  </a:solidFill>
                  <a:latin typeface="Arial Narrow" panose="020B0606020202030204" pitchFamily="34" charset="0"/>
                </a:rPr>
                <a:t>Bangladesh Section</a:t>
              </a:r>
            </a:p>
          </p:txBody>
        </p:sp>
        <p:pic>
          <p:nvPicPr>
            <p:cNvPr id="35" name="Picture 2" descr="IEEE, Signal Transmission &amp; I/O Standard | Samtec">
              <a:extLst>
                <a:ext uri="{FF2B5EF4-FFF2-40B4-BE49-F238E27FC236}">
                  <a16:creationId xmlns:a16="http://schemas.microsoft.com/office/drawing/2014/main" id="{3D1665FB-A185-4C4A-8A20-7E3DFBD325AB}"/>
                </a:ext>
              </a:extLst>
            </p:cNvPr>
            <p:cNvPicPr>
              <a:picLocks noChangeAspect="1" noChangeArrowheads="1"/>
            </p:cNvPicPr>
            <p:nvPr userDrawn="1"/>
          </p:nvPicPr>
          <p:blipFill>
            <a:blip r:embed="rId11" cstate="hqprint">
              <a:extLst>
                <a:ext uri="{BEBA8EAE-BF5A-486C-A8C5-ECC9F3942E4B}">
                  <a14:imgProps xmlns:a14="http://schemas.microsoft.com/office/drawing/2010/main">
                    <a14:imgLayer r:embed="rId12">
                      <a14:imgEffect>
                        <a14:sharpenSoften amount="50000"/>
                      </a14:imgEffect>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16200000">
              <a:off x="194328" y="4665589"/>
              <a:ext cx="1078850" cy="2939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7773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hf hdr="0"/>
  <p:txStyles>
    <p:titleStyle>
      <a:lvl1pPr algn="l" defTabSz="914400" rtl="0" eaLnBrk="1" latinLnBrk="0" hangingPunct="1">
        <a:lnSpc>
          <a:spcPct val="90000"/>
        </a:lnSpc>
        <a:spcBef>
          <a:spcPct val="0"/>
        </a:spcBef>
        <a:buNone/>
        <a:defRPr sz="4400" b="1" kern="1200">
          <a:solidFill>
            <a:schemeClr val="accent5">
              <a:lumMod val="50000"/>
            </a:schemeClr>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7labs.com/blog/ensemble-learning" TargetMode="External"/><Relationship Id="rId2" Type="http://schemas.openxmlformats.org/officeDocument/2006/relationships/hyperlink" Target="https://link.springer.com/article/10.1007/s10115-022-01772-8/figure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eee.asifnewaz@iut-dhaka.edu" TargetMode="External"/><Relationship Id="rId2" Type="http://schemas.openxmlformats.org/officeDocument/2006/relationships/hyperlink" Target="mailto:salmanmohosheu@iut-dhaka.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A43B3E-58DD-48EB-90C9-B78C0B9D0D18}"/>
              </a:ext>
            </a:extLst>
          </p:cNvPr>
          <p:cNvSpPr>
            <a:spLocks noGrp="1"/>
          </p:cNvSpPr>
          <p:nvPr>
            <p:ph type="ctrTitle"/>
          </p:nvPr>
        </p:nvSpPr>
        <p:spPr>
          <a:xfrm>
            <a:off x="1823419" y="1221665"/>
            <a:ext cx="10384715" cy="1543264"/>
          </a:xfrm>
        </p:spPr>
        <p:txBody>
          <a:bodyPr>
            <a:normAutofit/>
          </a:bodyPr>
          <a:lstStyle/>
          <a:p>
            <a:r>
              <a:rPr lang="en-US" sz="3000" dirty="0">
                <a:latin typeface="Franklin Gothic Medium Cond" panose="020B0606030402020204" pitchFamily="34" charset="0"/>
              </a:rPr>
              <a:t>A Comprehensive Evaluation of Sampling Techniques in Addressing Class Imbalance Across Diverse Datasets </a:t>
            </a:r>
          </a:p>
        </p:txBody>
      </p:sp>
      <p:sp>
        <p:nvSpPr>
          <p:cNvPr id="7" name="Subtitle 6">
            <a:extLst>
              <a:ext uri="{FF2B5EF4-FFF2-40B4-BE49-F238E27FC236}">
                <a16:creationId xmlns:a16="http://schemas.microsoft.com/office/drawing/2014/main" id="{87CB01B7-E774-4E86-9E99-E34B80CAA6BD}"/>
              </a:ext>
            </a:extLst>
          </p:cNvPr>
          <p:cNvSpPr>
            <a:spLocks noGrp="1"/>
          </p:cNvSpPr>
          <p:nvPr>
            <p:ph type="subTitle" idx="1"/>
          </p:nvPr>
        </p:nvSpPr>
        <p:spPr>
          <a:xfrm>
            <a:off x="1807285" y="2657368"/>
            <a:ext cx="10416985" cy="3979102"/>
          </a:xfrm>
        </p:spPr>
        <p:txBody>
          <a:bodyPr>
            <a:normAutofit lnSpcReduction="10000"/>
          </a:bodyPr>
          <a:lstStyle/>
          <a:p>
            <a:pPr marL="0" indent="0">
              <a:lnSpc>
                <a:spcPct val="100000"/>
              </a:lnSpc>
              <a:spcBef>
                <a:spcPts val="600"/>
              </a:spcBef>
              <a:buNone/>
            </a:pPr>
            <a:r>
              <a:rPr lang="en-US" b="0" dirty="0">
                <a:solidFill>
                  <a:srgbClr val="00206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Authors:</a:t>
            </a:r>
            <a:br>
              <a:rPr lang="en-US" dirty="0">
                <a:solidFill>
                  <a:srgbClr val="002060"/>
                </a:solidFill>
                <a:latin typeface="Times New Roman" panose="02020603050405020304" pitchFamily="18" charset="0"/>
                <a:cs typeface="Times New Roman" panose="02020603050405020304" pitchFamily="18" charset="0"/>
              </a:rPr>
            </a:br>
            <a:r>
              <a:rPr lang="en-US" sz="2600" b="0" dirty="0">
                <a:solidFill>
                  <a:schemeClr val="tx2"/>
                </a:solidFill>
                <a:latin typeface="Times New Roman" panose="02020603050405020304" pitchFamily="18" charset="0"/>
                <a:cs typeface="Times New Roman" panose="02020603050405020304" pitchFamily="18" charset="0"/>
              </a:rPr>
              <a:t>Md. Salman Mohosheu</a:t>
            </a:r>
            <a:r>
              <a:rPr lang="en-US" sz="2600" b="0" baseline="30000" dirty="0">
                <a:solidFill>
                  <a:schemeClr val="tx2"/>
                </a:solidFill>
                <a:latin typeface="Times New Roman" panose="02020603050405020304" pitchFamily="18" charset="0"/>
                <a:cs typeface="Times New Roman" panose="02020603050405020304" pitchFamily="18" charset="0"/>
              </a:rPr>
              <a:t>1    </a:t>
            </a:r>
            <a:r>
              <a:rPr kumimoji="0" lang="en-US" sz="2600" b="0" i="0" u="none" strike="noStrike" kern="1200" cap="none" spc="0" normalizeH="0" baseline="0" noProof="0" dirty="0">
                <a:ln>
                  <a:noFill/>
                </a:ln>
                <a:solidFill>
                  <a:schemeClr val="tx2"/>
                </a:solidFill>
                <a:uLnTx/>
                <a:uFillTx/>
                <a:latin typeface="Times New Roman" panose="02020603050405020304" pitchFamily="18" charset="0"/>
                <a:cs typeface="Times New Roman" panose="02020603050405020304" pitchFamily="18" charset="0"/>
              </a:rPr>
              <a:t>[presenting]</a:t>
            </a:r>
            <a:endParaRPr lang="en-US" sz="2600" b="0" dirty="0">
              <a:solidFill>
                <a:schemeClr val="tx2"/>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600" b="0" dirty="0">
                <a:solidFill>
                  <a:schemeClr val="tx2"/>
                </a:solidFill>
                <a:latin typeface="Times New Roman" panose="02020603050405020304" pitchFamily="18" charset="0"/>
                <a:cs typeface="Times New Roman" panose="02020603050405020304" pitchFamily="18" charset="0"/>
              </a:rPr>
              <a:t>MD. Abdullah al Noman</a:t>
            </a:r>
            <a:r>
              <a:rPr lang="en-US" sz="2600" b="0" baseline="30000" dirty="0">
                <a:solidFill>
                  <a:schemeClr val="tx2"/>
                </a:solidFill>
                <a:latin typeface="Times New Roman" panose="02020603050405020304" pitchFamily="18" charset="0"/>
                <a:cs typeface="Times New Roman" panose="02020603050405020304" pitchFamily="18" charset="0"/>
              </a:rPr>
              <a:t>1</a:t>
            </a:r>
          </a:p>
          <a:p>
            <a:pPr marL="0" indent="0">
              <a:lnSpc>
                <a:spcPct val="100000"/>
              </a:lnSpc>
              <a:spcBef>
                <a:spcPts val="0"/>
              </a:spcBef>
              <a:buNone/>
            </a:pPr>
            <a:r>
              <a:rPr lang="en-US" sz="2600" b="0" dirty="0">
                <a:solidFill>
                  <a:schemeClr val="tx2"/>
                </a:solidFill>
                <a:latin typeface="Times New Roman" panose="02020603050405020304" pitchFamily="18" charset="0"/>
                <a:cs typeface="Times New Roman" panose="02020603050405020304" pitchFamily="18" charset="0"/>
              </a:rPr>
              <a:t>Asif Newaz</a:t>
            </a:r>
            <a:r>
              <a:rPr lang="en-US" sz="2600" b="0" baseline="30000" dirty="0">
                <a:solidFill>
                  <a:schemeClr val="tx2"/>
                </a:solidFill>
                <a:latin typeface="Times New Roman" panose="02020603050405020304" pitchFamily="18" charset="0"/>
                <a:cs typeface="Times New Roman" panose="02020603050405020304" pitchFamily="18" charset="0"/>
              </a:rPr>
              <a:t>1</a:t>
            </a:r>
            <a:endParaRPr lang="en-US" sz="2600" b="0" baseline="-25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600" b="0" dirty="0">
                <a:solidFill>
                  <a:schemeClr val="tx2"/>
                </a:solidFill>
                <a:latin typeface="Times New Roman" panose="02020603050405020304" pitchFamily="18" charset="0"/>
                <a:cs typeface="Times New Roman" panose="02020603050405020304" pitchFamily="18" charset="0"/>
              </a:rPr>
              <a:t>Al-Amin</a:t>
            </a:r>
            <a:r>
              <a:rPr lang="en-US" sz="2600" b="0" baseline="30000" dirty="0">
                <a:solidFill>
                  <a:schemeClr val="tx2"/>
                </a:solidFill>
                <a:latin typeface="Times New Roman" panose="02020603050405020304" pitchFamily="18" charset="0"/>
                <a:cs typeface="Times New Roman" panose="02020603050405020304" pitchFamily="18" charset="0"/>
              </a:rPr>
              <a:t>1</a:t>
            </a:r>
            <a:endParaRPr lang="en-US" sz="2600" b="0" dirty="0">
              <a:solidFill>
                <a:schemeClr val="tx2"/>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600" b="0" dirty="0">
                <a:solidFill>
                  <a:schemeClr val="tx2"/>
                </a:solidFill>
                <a:latin typeface="Times New Roman" panose="02020603050405020304" pitchFamily="18" charset="0"/>
                <a:cs typeface="Times New Roman" panose="02020603050405020304" pitchFamily="18" charset="0"/>
              </a:rPr>
              <a:t>Dr. </a:t>
            </a:r>
            <a:r>
              <a:rPr lang="en-US" sz="2600" b="0" dirty="0" err="1">
                <a:solidFill>
                  <a:schemeClr val="tx2"/>
                </a:solidFill>
                <a:latin typeface="Times New Roman" panose="02020603050405020304" pitchFamily="18" charset="0"/>
                <a:cs typeface="Times New Roman" panose="02020603050405020304" pitchFamily="18" charset="0"/>
              </a:rPr>
              <a:t>Taskeed</a:t>
            </a:r>
            <a:r>
              <a:rPr lang="en-US" sz="2600" b="0" dirty="0">
                <a:solidFill>
                  <a:schemeClr val="tx2"/>
                </a:solidFill>
                <a:latin typeface="Times New Roman" panose="02020603050405020304" pitchFamily="18" charset="0"/>
                <a:cs typeface="Times New Roman" panose="02020603050405020304" pitchFamily="18" charset="0"/>
              </a:rPr>
              <a:t> Jabid</a:t>
            </a:r>
            <a:r>
              <a:rPr lang="en-US" sz="2600" b="0" baseline="30000" dirty="0">
                <a:solidFill>
                  <a:schemeClr val="tx2"/>
                </a:solidFill>
                <a:latin typeface="Times New Roman" panose="02020603050405020304" pitchFamily="18" charset="0"/>
                <a:cs typeface="Times New Roman" panose="02020603050405020304" pitchFamily="18" charset="0"/>
              </a:rPr>
              <a:t>2</a:t>
            </a:r>
          </a:p>
          <a:p>
            <a:pPr marL="0" indent="0">
              <a:lnSpc>
                <a:spcPct val="100000"/>
              </a:lnSpc>
              <a:spcBef>
                <a:spcPts val="0"/>
              </a:spcBef>
              <a:buNone/>
            </a:pPr>
            <a:endParaRPr lang="en-US" sz="2400" b="0" baseline="30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400" b="0" baseline="30000" dirty="0">
              <a:solidFill>
                <a:schemeClr val="tx2"/>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b="0" baseline="30000" dirty="0">
              <a:solidFill>
                <a:srgbClr val="002060"/>
              </a:solidFill>
              <a:latin typeface="Times New Roman" panose="02020603050405020304" pitchFamily="18" charset="0"/>
              <a:cs typeface="Times New Roman" panose="02020603050405020304" pitchFamily="18" charset="0"/>
            </a:endParaRPr>
          </a:p>
          <a:p>
            <a:r>
              <a:rPr lang="en-US" sz="2000" b="0" baseline="30000" dirty="0">
                <a:solidFill>
                  <a:schemeClr val="accent1"/>
                </a:solidFill>
                <a:latin typeface="Garamond" panose="02020404030301010803" pitchFamily="18" charset="0"/>
              </a:rPr>
              <a:t>1 </a:t>
            </a:r>
            <a:r>
              <a:rPr lang="en-US" sz="2000" b="0" dirty="0">
                <a:solidFill>
                  <a:schemeClr val="accent1"/>
                </a:solidFill>
                <a:effectLst/>
                <a:latin typeface="Garamond" panose="02020404030301010803" pitchFamily="18" charset="0"/>
                <a:ea typeface="SimSun" panose="02010600030101010101" pitchFamily="2" charset="-122"/>
              </a:rPr>
              <a:t>Department of Electrical and Electronic Engineering, I</a:t>
            </a:r>
            <a:r>
              <a:rPr lang="en-US" sz="2000" b="0" dirty="0">
                <a:solidFill>
                  <a:schemeClr val="accent1"/>
                </a:solidFill>
                <a:latin typeface="Garamond" panose="02020404030301010803" pitchFamily="18" charset="0"/>
              </a:rPr>
              <a:t>slamic University of Technology (IUT),         </a:t>
            </a:r>
            <a:r>
              <a:rPr lang="en-US" sz="2000" b="0" dirty="0" err="1">
                <a:solidFill>
                  <a:schemeClr val="accent1"/>
                </a:solidFill>
                <a:latin typeface="Garamond" panose="02020404030301010803" pitchFamily="18" charset="0"/>
              </a:rPr>
              <a:t>Boardbazar</a:t>
            </a:r>
            <a:r>
              <a:rPr lang="en-US" sz="2000" b="0" dirty="0">
                <a:solidFill>
                  <a:schemeClr val="accent1"/>
                </a:solidFill>
                <a:latin typeface="Garamond" panose="02020404030301010803" pitchFamily="18" charset="0"/>
              </a:rPr>
              <a:t>, Gazipur-1704, Bangladesh.</a:t>
            </a:r>
          </a:p>
          <a:p>
            <a:endParaRPr lang="en-US" sz="2000" b="0" dirty="0">
              <a:solidFill>
                <a:schemeClr val="accent1"/>
              </a:solidFill>
              <a:latin typeface="Garamond" panose="02020404030301010803" pitchFamily="18" charset="0"/>
            </a:endParaRPr>
          </a:p>
          <a:p>
            <a:r>
              <a:rPr lang="en-US" sz="2000" b="0" baseline="30000" dirty="0">
                <a:solidFill>
                  <a:schemeClr val="accent1"/>
                </a:solidFill>
                <a:latin typeface="Garamond" panose="02020404030301010803" pitchFamily="18" charset="0"/>
              </a:rPr>
              <a:t>2 </a:t>
            </a:r>
            <a:r>
              <a:rPr lang="en-US" sz="2000" b="0" dirty="0">
                <a:solidFill>
                  <a:schemeClr val="accent1"/>
                </a:solidFill>
                <a:effectLst/>
                <a:latin typeface="Garamond" panose="02020404030301010803" pitchFamily="18" charset="0"/>
                <a:ea typeface="SimSun" panose="02010600030101010101" pitchFamily="2" charset="-122"/>
              </a:rPr>
              <a:t>Department of Computer Science &amp; Engineering, E</a:t>
            </a:r>
            <a:r>
              <a:rPr lang="en-US" sz="2000" b="0" dirty="0">
                <a:solidFill>
                  <a:schemeClr val="accent1"/>
                </a:solidFill>
                <a:latin typeface="Garamond" panose="02020404030301010803" pitchFamily="18" charset="0"/>
              </a:rPr>
              <a:t>ast West University,  Dhaka, Bangladesh.</a:t>
            </a:r>
          </a:p>
          <a:p>
            <a:pPr marL="0" indent="0">
              <a:lnSpc>
                <a:spcPct val="100000"/>
              </a:lnSpc>
              <a:spcBef>
                <a:spcPts val="0"/>
              </a:spcBef>
              <a:buNone/>
            </a:pPr>
            <a:endParaRPr lang="en-US" sz="2400"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rgbClr val="4472C4">
                  <a:lumMod val="75000"/>
                </a:srgbClr>
              </a:solidFill>
              <a:effectLst/>
              <a:uLnTx/>
              <a:uFillTx/>
              <a:latin typeface="Arial Narrow" panose="020B0606020202030204" pitchFamily="34" charset="0"/>
              <a:ea typeface="+mn-ea"/>
              <a:cs typeface="+mn-cs"/>
            </a:endParaRPr>
          </a:p>
          <a:p>
            <a:endParaRPr lang="en-US" dirty="0"/>
          </a:p>
        </p:txBody>
      </p:sp>
      <p:sp>
        <p:nvSpPr>
          <p:cNvPr id="2" name="TextBox 1">
            <a:extLst>
              <a:ext uri="{FF2B5EF4-FFF2-40B4-BE49-F238E27FC236}">
                <a16:creationId xmlns:a16="http://schemas.microsoft.com/office/drawing/2014/main" id="{E503F679-C26E-4C12-B19A-7A1955C5C9D7}"/>
              </a:ext>
            </a:extLst>
          </p:cNvPr>
          <p:cNvSpPr txBox="1"/>
          <p:nvPr/>
        </p:nvSpPr>
        <p:spPr>
          <a:xfrm>
            <a:off x="3035430" y="1006222"/>
            <a:ext cx="1131217" cy="430887"/>
          </a:xfrm>
          <a:prstGeom prst="rect">
            <a:avLst/>
          </a:prstGeom>
          <a:noFill/>
        </p:spPr>
        <p:txBody>
          <a:bodyPr wrap="square" rtlCol="0">
            <a:spAutoFit/>
          </a:bodyPr>
          <a:lstStyle/>
          <a:p>
            <a:r>
              <a:rPr lang="en-US" sz="2200" b="1" dirty="0">
                <a:solidFill>
                  <a:schemeClr val="bg2"/>
                </a:solidFill>
                <a:latin typeface="+mj-lt"/>
                <a:cs typeface="Times New Roman" panose="02020603050405020304" pitchFamily="18" charset="0"/>
              </a:rPr>
              <a:t>456</a:t>
            </a:r>
          </a:p>
        </p:txBody>
      </p:sp>
    </p:spTree>
    <p:extLst>
      <p:ext uri="{BB962C8B-B14F-4D97-AF65-F5344CB8AC3E}">
        <p14:creationId xmlns:p14="http://schemas.microsoft.com/office/powerpoint/2010/main" val="64491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10</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8" name="Google Shape;309;p48">
            <a:extLst>
              <a:ext uri="{FF2B5EF4-FFF2-40B4-BE49-F238E27FC236}">
                <a16:creationId xmlns:a16="http://schemas.microsoft.com/office/drawing/2014/main" id="{9707C672-7B52-4534-9079-A2978B7B35E5}"/>
              </a:ext>
            </a:extLst>
          </p:cNvPr>
          <p:cNvSpPr txBox="1">
            <a:spLocks noGrp="1"/>
          </p:cNvSpPr>
          <p:nvPr>
            <p:ph type="title"/>
          </p:nvPr>
        </p:nvSpPr>
        <p:spPr>
          <a:xfrm>
            <a:off x="1807001" y="435149"/>
            <a:ext cx="4478654" cy="521810"/>
          </a:xfrm>
          <a:prstGeom prst="rect">
            <a:avLst/>
          </a:prstGeom>
          <a:solidFill>
            <a:schemeClr val="accent1">
              <a:lumMod val="20000"/>
              <a:lumOff val="80000"/>
            </a:schemeClr>
          </a:solidFill>
        </p:spPr>
        <p:txBody>
          <a:bodyPr spcFirstLastPara="1" wrap="square" lIns="68575" tIns="34275" rIns="68575" bIns="34275" anchor="ctr" anchorCtr="0">
            <a:normAutofit/>
          </a:bodyPr>
          <a:lstStyle/>
          <a:p>
            <a:pPr marL="0" lvl="0" indent="0" algn="l" rtl="0">
              <a:spcBef>
                <a:spcPts val="0"/>
              </a:spcBef>
              <a:spcAft>
                <a:spcPts val="0"/>
              </a:spcAft>
              <a:buNone/>
            </a:pPr>
            <a:r>
              <a:rPr lang="en-GB" sz="3200" b="0" dirty="0">
                <a:solidFill>
                  <a:schemeClr val="tx1"/>
                </a:solidFill>
                <a:latin typeface="Garamond" panose="02020404030301010803" pitchFamily="18" charset="0"/>
              </a:rPr>
              <a:t>Ensemble Algorithm</a:t>
            </a:r>
            <a:endParaRPr sz="3200" b="0" dirty="0">
              <a:solidFill>
                <a:schemeClr val="tx1"/>
              </a:solidFill>
              <a:latin typeface="Garamond" panose="02020404030301010803" pitchFamily="18" charset="0"/>
            </a:endParaRPr>
          </a:p>
        </p:txBody>
      </p:sp>
      <p:pic>
        <p:nvPicPr>
          <p:cNvPr id="9" name="Google Shape;310;p48">
            <a:extLst>
              <a:ext uri="{FF2B5EF4-FFF2-40B4-BE49-F238E27FC236}">
                <a16:creationId xmlns:a16="http://schemas.microsoft.com/office/drawing/2014/main" id="{1330F537-BCDD-425B-BEE4-8EA61C7D9425}"/>
              </a:ext>
            </a:extLst>
          </p:cNvPr>
          <p:cNvPicPr preferRelativeResize="0"/>
          <p:nvPr/>
        </p:nvPicPr>
        <p:blipFill>
          <a:blip r:embed="rId2">
            <a:alphaModFix/>
          </a:blip>
          <a:stretch>
            <a:fillRect/>
          </a:stretch>
        </p:blipFill>
        <p:spPr>
          <a:xfrm>
            <a:off x="1878565" y="1398175"/>
            <a:ext cx="4335525" cy="3179374"/>
          </a:xfrm>
          <a:prstGeom prst="rect">
            <a:avLst/>
          </a:prstGeom>
          <a:noFill/>
          <a:ln>
            <a:noFill/>
          </a:ln>
        </p:spPr>
      </p:pic>
      <p:sp>
        <p:nvSpPr>
          <p:cNvPr id="10" name="Google Shape;311;p48">
            <a:extLst>
              <a:ext uri="{FF2B5EF4-FFF2-40B4-BE49-F238E27FC236}">
                <a16:creationId xmlns:a16="http://schemas.microsoft.com/office/drawing/2014/main" id="{B9449E7A-0019-4E5E-B318-831DC3634C3C}"/>
              </a:ext>
            </a:extLst>
          </p:cNvPr>
          <p:cNvSpPr txBox="1">
            <a:spLocks/>
          </p:cNvSpPr>
          <p:nvPr/>
        </p:nvSpPr>
        <p:spPr>
          <a:xfrm>
            <a:off x="6848302" y="3171182"/>
            <a:ext cx="4840020" cy="2507389"/>
          </a:xfrm>
          <a:prstGeom prst="rect">
            <a:avLst/>
          </a:prstGeom>
        </p:spPr>
        <p:txBody>
          <a:bodyPr spcFirstLastPara="1" vert="horz" wrap="square" lIns="68575" tIns="34275" rIns="68575" bIns="3427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800"/>
              </a:spcBef>
              <a:buFont typeface="Arial" panose="020B0604020202020204" pitchFamily="34" charset="0"/>
              <a:buNone/>
            </a:pPr>
            <a:r>
              <a:rPr lang="en-US" sz="2200" u="sng" dirty="0">
                <a:latin typeface="Calibri "/>
              </a:rPr>
              <a:t>Different types of ensemble algorithms:</a:t>
            </a:r>
          </a:p>
          <a:p>
            <a:pPr marL="457200" indent="-354091">
              <a:spcBef>
                <a:spcPts val="800"/>
              </a:spcBef>
              <a:buSzPct val="100000"/>
            </a:pPr>
            <a:r>
              <a:rPr lang="en-US" sz="2200" dirty="0">
                <a:latin typeface="Calibri "/>
              </a:rPr>
              <a:t>Balanced Random Forest(BRF)</a:t>
            </a:r>
          </a:p>
          <a:p>
            <a:pPr marL="457200" indent="-354091">
              <a:spcBef>
                <a:spcPts val="0"/>
              </a:spcBef>
              <a:buSzPct val="100000"/>
            </a:pPr>
            <a:r>
              <a:rPr lang="en-US" sz="2200" dirty="0">
                <a:latin typeface="Calibri "/>
              </a:rPr>
              <a:t>Easy ensemble </a:t>
            </a:r>
          </a:p>
          <a:p>
            <a:pPr marL="457200" indent="-354091">
              <a:spcBef>
                <a:spcPts val="0"/>
              </a:spcBef>
              <a:buSzPct val="100000"/>
            </a:pPr>
            <a:r>
              <a:rPr lang="en-US" sz="2200" dirty="0">
                <a:latin typeface="Calibri "/>
              </a:rPr>
              <a:t>RUSBoost </a:t>
            </a:r>
          </a:p>
          <a:p>
            <a:pPr marL="457200" indent="-354091">
              <a:spcBef>
                <a:spcPts val="0"/>
              </a:spcBef>
              <a:buSzPct val="100000"/>
            </a:pPr>
            <a:r>
              <a:rPr lang="en-US" sz="2200" dirty="0">
                <a:latin typeface="Calibri "/>
              </a:rPr>
              <a:t>Balanced Bagging </a:t>
            </a:r>
          </a:p>
          <a:p>
            <a:pPr marL="457200" indent="-354091">
              <a:spcBef>
                <a:spcPts val="0"/>
              </a:spcBef>
              <a:buSzPct val="100000"/>
            </a:pPr>
            <a:r>
              <a:rPr lang="en-US" sz="2200" dirty="0">
                <a:latin typeface="Calibri "/>
              </a:rPr>
              <a:t>SMOTE-Bagging</a:t>
            </a:r>
          </a:p>
          <a:p>
            <a:pPr marL="0" indent="0" algn="r">
              <a:spcBef>
                <a:spcPts val="800"/>
              </a:spcBef>
              <a:buFont typeface="Arial" panose="020B0604020202020204" pitchFamily="34" charset="0"/>
              <a:buNone/>
            </a:pPr>
            <a:endParaRPr lang="en-US" sz="2200" dirty="0">
              <a:latin typeface="Calibri "/>
            </a:endParaRPr>
          </a:p>
          <a:p>
            <a:pPr marL="0" indent="0" algn="r">
              <a:spcBef>
                <a:spcPts val="800"/>
              </a:spcBef>
              <a:buFont typeface="Arial" panose="020B0604020202020204" pitchFamily="34" charset="0"/>
              <a:buNone/>
            </a:pPr>
            <a:endParaRPr lang="en-US" sz="2200" dirty="0">
              <a:latin typeface="Calibri "/>
            </a:endParaRPr>
          </a:p>
          <a:p>
            <a:pPr marL="0" indent="0">
              <a:spcBef>
                <a:spcPts val="800"/>
              </a:spcBef>
              <a:buFont typeface="Arial" panose="020B0604020202020204" pitchFamily="34" charset="0"/>
              <a:buNone/>
            </a:pPr>
            <a:endParaRPr lang="en-US" sz="2200" dirty="0">
              <a:latin typeface="Calibri "/>
            </a:endParaRPr>
          </a:p>
        </p:txBody>
      </p:sp>
      <p:sp>
        <p:nvSpPr>
          <p:cNvPr id="11" name="Rectangle 10">
            <a:extLst>
              <a:ext uri="{FF2B5EF4-FFF2-40B4-BE49-F238E27FC236}">
                <a16:creationId xmlns:a16="http://schemas.microsoft.com/office/drawing/2014/main" id="{4BAB814F-519D-43D9-805D-B1DF71D64601}"/>
              </a:ext>
            </a:extLst>
          </p:cNvPr>
          <p:cNvSpPr/>
          <p:nvPr/>
        </p:nvSpPr>
        <p:spPr>
          <a:xfrm>
            <a:off x="6863217" y="1398175"/>
            <a:ext cx="4486655" cy="1544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200" dirty="0">
                <a:solidFill>
                  <a:schemeClr val="tx1"/>
                </a:solidFill>
              </a:rPr>
              <a:t>Ensemble Algorithm:</a:t>
            </a:r>
          </a:p>
          <a:p>
            <a:pPr marL="342900" indent="-342900">
              <a:buFont typeface="Wingdings" panose="05000000000000000000" pitchFamily="2" charset="2"/>
              <a:buChar char="q"/>
            </a:pPr>
            <a:r>
              <a:rPr lang="en-GB" sz="2200" dirty="0">
                <a:solidFill>
                  <a:schemeClr val="tx1"/>
                </a:solidFill>
              </a:rPr>
              <a:t>Use many weak learners to get better performance.</a:t>
            </a:r>
          </a:p>
        </p:txBody>
      </p:sp>
      <p:sp>
        <p:nvSpPr>
          <p:cNvPr id="2" name="TextBox 1">
            <a:extLst>
              <a:ext uri="{FF2B5EF4-FFF2-40B4-BE49-F238E27FC236}">
                <a16:creationId xmlns:a16="http://schemas.microsoft.com/office/drawing/2014/main" id="{FA3A90BC-2742-44D0-B1A6-5A90578E5C5C}"/>
              </a:ext>
            </a:extLst>
          </p:cNvPr>
          <p:cNvSpPr txBox="1"/>
          <p:nvPr/>
        </p:nvSpPr>
        <p:spPr>
          <a:xfrm>
            <a:off x="6123880" y="1275834"/>
            <a:ext cx="71846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71895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11</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6" name="TextBox 5">
            <a:extLst>
              <a:ext uri="{FF2B5EF4-FFF2-40B4-BE49-F238E27FC236}">
                <a16:creationId xmlns:a16="http://schemas.microsoft.com/office/drawing/2014/main" id="{717D4B1B-EBBD-4F34-B40E-0744AA119EC2}"/>
              </a:ext>
            </a:extLst>
          </p:cNvPr>
          <p:cNvSpPr txBox="1"/>
          <p:nvPr/>
        </p:nvSpPr>
        <p:spPr>
          <a:xfrm>
            <a:off x="2045616" y="1151785"/>
            <a:ext cx="5009239" cy="2877711"/>
          </a:xfrm>
          <a:prstGeom prst="rect">
            <a:avLst/>
          </a:prstGeom>
          <a:noFill/>
        </p:spPr>
        <p:txBody>
          <a:bodyPr wrap="square">
            <a:spAutoFit/>
          </a:bodyPr>
          <a:lstStyle/>
          <a:p>
            <a:pPr marL="285750" indent="-285750" algn="just">
              <a:spcAft>
                <a:spcPts val="600"/>
              </a:spcAft>
              <a:buFont typeface="Wingdings" panose="05000000000000000000" pitchFamily="2" charset="2"/>
              <a:buChar char="q"/>
            </a:pPr>
            <a:r>
              <a:rPr lang="en-US" sz="2200" dirty="0">
                <a:ea typeface="SimSun" panose="02010600030101010101" pitchFamily="2" charset="-122"/>
              </a:rPr>
              <a:t>Seven different metrics were calculated during experimentation- </a:t>
            </a:r>
          </a:p>
          <a:p>
            <a:pPr marL="285750" indent="-285750" algn="just">
              <a:spcAft>
                <a:spcPts val="600"/>
              </a:spcAft>
              <a:buFont typeface="Wingdings" panose="05000000000000000000" pitchFamily="2" charset="2"/>
              <a:buChar char="q"/>
            </a:pPr>
            <a:r>
              <a:rPr lang="en-US" sz="2200" dirty="0">
                <a:ea typeface="SimSun" panose="02010600030101010101" pitchFamily="2" charset="-122"/>
              </a:rPr>
              <a:t>Composite metrics are more suitable for evaluating the performance of imbalanced data. Therefore, we considered the MCC to compare the performance among different techniques.</a:t>
            </a:r>
          </a:p>
        </p:txBody>
      </p:sp>
      <p:sp>
        <p:nvSpPr>
          <p:cNvPr id="8" name="Rectangle 7">
            <a:extLst>
              <a:ext uri="{FF2B5EF4-FFF2-40B4-BE49-F238E27FC236}">
                <a16:creationId xmlns:a16="http://schemas.microsoft.com/office/drawing/2014/main" id="{827D131C-8E29-4203-AFB6-09DE10C2B20E}"/>
              </a:ext>
            </a:extLst>
          </p:cNvPr>
          <p:cNvSpPr/>
          <p:nvPr/>
        </p:nvSpPr>
        <p:spPr>
          <a:xfrm>
            <a:off x="1904384" y="259074"/>
            <a:ext cx="3597965" cy="51675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Calibri (body)"/>
              </a:rPr>
              <a:t>Performance Metrics:</a:t>
            </a:r>
            <a:endParaRPr lang="en-BD" sz="2400" dirty="0">
              <a:solidFill>
                <a:schemeClr val="tx1"/>
              </a:solidFill>
              <a:latin typeface="Calibri (body)"/>
            </a:endParaRPr>
          </a:p>
        </p:txBody>
      </p:sp>
      <p:graphicFrame>
        <p:nvGraphicFramePr>
          <p:cNvPr id="9" name="Table 8">
            <a:extLst>
              <a:ext uri="{FF2B5EF4-FFF2-40B4-BE49-F238E27FC236}">
                <a16:creationId xmlns:a16="http://schemas.microsoft.com/office/drawing/2014/main" id="{3C6F2DDA-24EC-47D6-8CAC-C03291CC3E5F}"/>
              </a:ext>
            </a:extLst>
          </p:cNvPr>
          <p:cNvGraphicFramePr>
            <a:graphicFrameLocks noGrp="1"/>
          </p:cNvGraphicFramePr>
          <p:nvPr>
            <p:extLst>
              <p:ext uri="{D42A27DB-BD31-4B8C-83A1-F6EECF244321}">
                <p14:modId xmlns:p14="http://schemas.microsoft.com/office/powerpoint/2010/main" val="2316476423"/>
              </p:ext>
            </p:extLst>
          </p:nvPr>
        </p:nvGraphicFramePr>
        <p:xfrm>
          <a:off x="7649015" y="1024340"/>
          <a:ext cx="4496317" cy="4208155"/>
        </p:xfrm>
        <a:graphic>
          <a:graphicData uri="http://schemas.openxmlformats.org/drawingml/2006/table">
            <a:tbl>
              <a:tblPr firstRow="1" bandRow="1">
                <a:tableStyleId>{E8B1032C-EA38-4F05-BA0D-38AFFFC7BED3}</a:tableStyleId>
              </a:tblPr>
              <a:tblGrid>
                <a:gridCol w="4496317">
                  <a:extLst>
                    <a:ext uri="{9D8B030D-6E8A-4147-A177-3AD203B41FA5}">
                      <a16:colId xmlns:a16="http://schemas.microsoft.com/office/drawing/2014/main" val="267547241"/>
                    </a:ext>
                  </a:extLst>
                </a:gridCol>
              </a:tblGrid>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MCC</a:t>
                      </a:r>
                    </a:p>
                  </a:txBody>
                  <a:tcPr/>
                </a:tc>
                <a:extLst>
                  <a:ext uri="{0D108BD9-81ED-4DB2-BD59-A6C34878D82A}">
                    <a16:rowId xmlns:a16="http://schemas.microsoft.com/office/drawing/2014/main" val="2761182936"/>
                  </a:ext>
                </a:extLst>
              </a:tr>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ROC </a:t>
                      </a:r>
                    </a:p>
                  </a:txBody>
                  <a:tcPr/>
                </a:tc>
                <a:extLst>
                  <a:ext uri="{0D108BD9-81ED-4DB2-BD59-A6C34878D82A}">
                    <a16:rowId xmlns:a16="http://schemas.microsoft.com/office/drawing/2014/main" val="2950532405"/>
                  </a:ext>
                </a:extLst>
              </a:tr>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G-MEAN</a:t>
                      </a:r>
                    </a:p>
                  </a:txBody>
                  <a:tcPr/>
                </a:tc>
                <a:extLst>
                  <a:ext uri="{0D108BD9-81ED-4DB2-BD59-A6C34878D82A}">
                    <a16:rowId xmlns:a16="http://schemas.microsoft.com/office/drawing/2014/main" val="693343954"/>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SENSITIVITY</a:t>
                      </a:r>
                    </a:p>
                  </a:txBody>
                  <a:tcPr/>
                </a:tc>
                <a:extLst>
                  <a:ext uri="{0D108BD9-81ED-4DB2-BD59-A6C34878D82A}">
                    <a16:rowId xmlns:a16="http://schemas.microsoft.com/office/drawing/2014/main" val="1999234820"/>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SPECIFICITY</a:t>
                      </a:r>
                    </a:p>
                  </a:txBody>
                  <a:tcPr/>
                </a:tc>
                <a:extLst>
                  <a:ext uri="{0D108BD9-81ED-4DB2-BD59-A6C34878D82A}">
                    <a16:rowId xmlns:a16="http://schemas.microsoft.com/office/drawing/2014/main" val="1725763011"/>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PRECISION</a:t>
                      </a:r>
                    </a:p>
                  </a:txBody>
                  <a:tcPr/>
                </a:tc>
                <a:extLst>
                  <a:ext uri="{0D108BD9-81ED-4DB2-BD59-A6C34878D82A}">
                    <a16:rowId xmlns:a16="http://schemas.microsoft.com/office/drawing/2014/main" val="428664770"/>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ACCURACY</a:t>
                      </a:r>
                    </a:p>
                  </a:txBody>
                  <a:tcPr/>
                </a:tc>
                <a:extLst>
                  <a:ext uri="{0D108BD9-81ED-4DB2-BD59-A6C34878D82A}">
                    <a16:rowId xmlns:a16="http://schemas.microsoft.com/office/drawing/2014/main" val="290283989"/>
                  </a:ext>
                </a:extLst>
              </a:tr>
            </a:tbl>
          </a:graphicData>
        </a:graphic>
      </p:graphicFrame>
    </p:spTree>
    <p:extLst>
      <p:ext uri="{BB962C8B-B14F-4D97-AF65-F5344CB8AC3E}">
        <p14:creationId xmlns:p14="http://schemas.microsoft.com/office/powerpoint/2010/main" val="44720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12</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8" name="Rectangle: Rounded Corners 7">
            <a:extLst>
              <a:ext uri="{FF2B5EF4-FFF2-40B4-BE49-F238E27FC236}">
                <a16:creationId xmlns:a16="http://schemas.microsoft.com/office/drawing/2014/main" id="{8775FAFF-C052-4A13-BFE3-16BD19310278}"/>
              </a:ext>
            </a:extLst>
          </p:cNvPr>
          <p:cNvSpPr/>
          <p:nvPr/>
        </p:nvSpPr>
        <p:spPr>
          <a:xfrm>
            <a:off x="1510696" y="2682699"/>
            <a:ext cx="1873525" cy="958978"/>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Datasets</a:t>
            </a:r>
          </a:p>
        </p:txBody>
      </p:sp>
      <p:sp>
        <p:nvSpPr>
          <p:cNvPr id="9" name="Rectangle 8">
            <a:extLst>
              <a:ext uri="{FF2B5EF4-FFF2-40B4-BE49-F238E27FC236}">
                <a16:creationId xmlns:a16="http://schemas.microsoft.com/office/drawing/2014/main" id="{32E40062-71B4-41CE-A0F7-828893F03BE5}"/>
              </a:ext>
            </a:extLst>
          </p:cNvPr>
          <p:cNvSpPr/>
          <p:nvPr/>
        </p:nvSpPr>
        <p:spPr>
          <a:xfrm>
            <a:off x="5277543" y="2757279"/>
            <a:ext cx="2700986" cy="77152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aramond" panose="02020404030301010803" pitchFamily="18" charset="0"/>
              </a:rPr>
              <a:t>Sources including the </a:t>
            </a:r>
            <a:r>
              <a:rPr lang="en-US" dirty="0">
                <a:solidFill>
                  <a:schemeClr val="tx1"/>
                </a:solidFill>
                <a:latin typeface="Garamond" panose="02020404030301010803" pitchFamily="18" charset="0"/>
              </a:rPr>
              <a:t>KEEL &amp; UCI </a:t>
            </a:r>
            <a:r>
              <a:rPr lang="en-US" dirty="0">
                <a:latin typeface="Garamond" panose="02020404030301010803" pitchFamily="18" charset="0"/>
              </a:rPr>
              <a:t>repositories.</a:t>
            </a:r>
          </a:p>
        </p:txBody>
      </p:sp>
      <p:sp>
        <p:nvSpPr>
          <p:cNvPr id="10" name="Rectangle 9">
            <a:extLst>
              <a:ext uri="{FF2B5EF4-FFF2-40B4-BE49-F238E27FC236}">
                <a16:creationId xmlns:a16="http://schemas.microsoft.com/office/drawing/2014/main" id="{3EE126F5-ADE0-423B-9D25-AE7822539151}"/>
              </a:ext>
            </a:extLst>
          </p:cNvPr>
          <p:cNvSpPr/>
          <p:nvPr/>
        </p:nvSpPr>
        <p:spPr>
          <a:xfrm>
            <a:off x="5277541" y="3989139"/>
            <a:ext cx="2796012" cy="226083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latin typeface="Garamond" panose="02020404030301010803" pitchFamily="18" charset="0"/>
              </a:rPr>
              <a:t>All the datasets are </a:t>
            </a:r>
            <a:r>
              <a:rPr lang="en-US" dirty="0">
                <a:solidFill>
                  <a:schemeClr val="tx1"/>
                </a:solidFill>
                <a:latin typeface="Garamond" panose="02020404030301010803" pitchFamily="18" charset="0"/>
              </a:rPr>
              <a:t>binary</a:t>
            </a:r>
            <a:r>
              <a:rPr lang="en-US" dirty="0">
                <a:latin typeface="Garamond" panose="02020404030301010803" pitchFamily="18" charset="0"/>
              </a:rPr>
              <a:t> classification data with </a:t>
            </a:r>
            <a:r>
              <a:rPr lang="en-US" dirty="0">
                <a:solidFill>
                  <a:schemeClr val="tx1"/>
                </a:solidFill>
                <a:latin typeface="Garamond" panose="02020404030301010803" pitchFamily="18" charset="0"/>
              </a:rPr>
              <a:t>different degrees of imbalance ratio.</a:t>
            </a:r>
            <a:r>
              <a:rPr lang="en-US" sz="1800" dirty="0">
                <a:effectLst/>
                <a:latin typeface="Garamond" panose="02020404030301010803" pitchFamily="18" charset="0"/>
                <a:ea typeface="SimSun" panose="02010600030101010101" pitchFamily="2" charset="-122"/>
              </a:rPr>
              <a:t> The class </a:t>
            </a:r>
            <a:r>
              <a:rPr lang="en-US" sz="1800" dirty="0">
                <a:solidFill>
                  <a:schemeClr val="bg1"/>
                </a:solidFill>
                <a:effectLst/>
                <a:latin typeface="Garamond" panose="02020404030301010803" pitchFamily="18" charset="0"/>
                <a:ea typeface="SimSun" panose="02010600030101010101" pitchFamily="2" charset="-122"/>
              </a:rPr>
              <a:t>imbalance ratio </a:t>
            </a:r>
            <a:r>
              <a:rPr lang="en-US" sz="1800" dirty="0">
                <a:effectLst/>
                <a:latin typeface="Garamond" panose="02020404030301010803" pitchFamily="18" charset="0"/>
                <a:ea typeface="SimSun" panose="02010600030101010101" pitchFamily="2" charset="-122"/>
              </a:rPr>
              <a:t>of the datasets utilized in this study varies from </a:t>
            </a:r>
            <a:r>
              <a:rPr lang="en-US" sz="1800" dirty="0">
                <a:solidFill>
                  <a:schemeClr val="tx1"/>
                </a:solidFill>
                <a:effectLst/>
                <a:latin typeface="Garamond" panose="02020404030301010803" pitchFamily="18" charset="0"/>
                <a:ea typeface="SimSun" panose="02010600030101010101" pitchFamily="2" charset="-122"/>
              </a:rPr>
              <a:t>1.8 to 129.</a:t>
            </a:r>
            <a:endParaRPr lang="en-US" dirty="0">
              <a:solidFill>
                <a:schemeClr val="tx1"/>
              </a:solidFill>
              <a:latin typeface="Garamond" panose="02020404030301010803" pitchFamily="18" charset="0"/>
            </a:endParaRPr>
          </a:p>
        </p:txBody>
      </p:sp>
      <p:sp>
        <p:nvSpPr>
          <p:cNvPr id="11" name="Rectangle 10">
            <a:extLst>
              <a:ext uri="{FF2B5EF4-FFF2-40B4-BE49-F238E27FC236}">
                <a16:creationId xmlns:a16="http://schemas.microsoft.com/office/drawing/2014/main" id="{B3B9B423-1140-43E4-AEE2-49B6E7C8A838}"/>
              </a:ext>
            </a:extLst>
          </p:cNvPr>
          <p:cNvSpPr/>
          <p:nvPr/>
        </p:nvSpPr>
        <p:spPr>
          <a:xfrm>
            <a:off x="5277540" y="1479552"/>
            <a:ext cx="2700985" cy="90486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aramond" panose="02020404030301010803" pitchFamily="18" charset="0"/>
              </a:rPr>
              <a:t>Total </a:t>
            </a:r>
            <a:r>
              <a:rPr lang="en-US" dirty="0">
                <a:solidFill>
                  <a:schemeClr val="tx1"/>
                </a:solidFill>
                <a:latin typeface="Garamond" panose="02020404030301010803" pitchFamily="18" charset="0"/>
              </a:rPr>
              <a:t>84</a:t>
            </a:r>
            <a:r>
              <a:rPr lang="en-US" dirty="0">
                <a:solidFill>
                  <a:srgbClr val="FF0000"/>
                </a:solidFill>
                <a:latin typeface="Garamond" panose="02020404030301010803" pitchFamily="18" charset="0"/>
              </a:rPr>
              <a:t> </a:t>
            </a:r>
            <a:r>
              <a:rPr lang="en-US" dirty="0">
                <a:latin typeface="Garamond" panose="02020404030301010803" pitchFamily="18" charset="0"/>
              </a:rPr>
              <a:t>different</a:t>
            </a:r>
          </a:p>
          <a:p>
            <a:pPr algn="ctr"/>
            <a:r>
              <a:rPr lang="en-US" dirty="0">
                <a:latin typeface="Garamond" panose="02020404030301010803" pitchFamily="18" charset="0"/>
              </a:rPr>
              <a:t> imbalanced datasets</a:t>
            </a:r>
          </a:p>
        </p:txBody>
      </p:sp>
      <p:cxnSp>
        <p:nvCxnSpPr>
          <p:cNvPr id="12" name="Straight Arrow Connector 11">
            <a:extLst>
              <a:ext uri="{FF2B5EF4-FFF2-40B4-BE49-F238E27FC236}">
                <a16:creationId xmlns:a16="http://schemas.microsoft.com/office/drawing/2014/main" id="{FA519A64-857D-46CF-A892-ACAF8FA1FEED}"/>
              </a:ext>
            </a:extLst>
          </p:cNvPr>
          <p:cNvCxnSpPr>
            <a:cxnSpLocks/>
            <a:endCxn id="11" idx="1"/>
          </p:cNvCxnSpPr>
          <p:nvPr/>
        </p:nvCxnSpPr>
        <p:spPr>
          <a:xfrm flipV="1">
            <a:off x="3384223" y="1931987"/>
            <a:ext cx="1893317" cy="12110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0E89AEED-B960-4661-9E32-1939FEDFF174}"/>
              </a:ext>
            </a:extLst>
          </p:cNvPr>
          <p:cNvCxnSpPr>
            <a:cxnSpLocks/>
            <a:stCxn id="8" idx="3"/>
            <a:endCxn id="9" idx="1"/>
          </p:cNvCxnSpPr>
          <p:nvPr/>
        </p:nvCxnSpPr>
        <p:spPr>
          <a:xfrm flipV="1">
            <a:off x="3384221" y="3143039"/>
            <a:ext cx="1893322" cy="191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4F32BA16-EED5-4628-BD7A-C80838C917B4}"/>
              </a:ext>
            </a:extLst>
          </p:cNvPr>
          <p:cNvCxnSpPr>
            <a:cxnSpLocks/>
          </p:cNvCxnSpPr>
          <p:nvPr/>
        </p:nvCxnSpPr>
        <p:spPr>
          <a:xfrm>
            <a:off x="3384223" y="3182237"/>
            <a:ext cx="1893317" cy="19373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037983BA-CAE2-4B63-A929-1BCE998E255F}"/>
              </a:ext>
            </a:extLst>
          </p:cNvPr>
          <p:cNvSpPr txBox="1"/>
          <p:nvPr/>
        </p:nvSpPr>
        <p:spPr>
          <a:xfrm>
            <a:off x="8168582" y="1548503"/>
            <a:ext cx="3871600"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t>The average performance of 84 datasets is taken while comparing</a:t>
            </a:r>
          </a:p>
          <a:p>
            <a:pPr marL="342900" indent="-342900" algn="just">
              <a:buFont typeface="Wingdings" panose="05000000000000000000" pitchFamily="2" charset="2"/>
              <a:buChar char="q"/>
            </a:pPr>
            <a:r>
              <a:rPr lang="en-US" sz="2200" dirty="0"/>
              <a:t>RF and SVM are taken as the base learning classifier</a:t>
            </a:r>
          </a:p>
          <a:p>
            <a:pPr marL="342900" indent="-342900" algn="just">
              <a:buFont typeface="Wingdings" panose="05000000000000000000" pitchFamily="2" charset="2"/>
              <a:buChar char="q"/>
            </a:pPr>
            <a:r>
              <a:rPr lang="en-US" sz="2200" dirty="0"/>
              <a:t>In total 30 benchmarked sampling techniques were analyzed.</a:t>
            </a:r>
          </a:p>
          <a:p>
            <a:pPr algn="just"/>
            <a:r>
              <a:rPr lang="en-US" sz="2200" dirty="0"/>
              <a:t> </a:t>
            </a:r>
          </a:p>
          <a:p>
            <a:pPr marL="285750" indent="-285750" algn="just">
              <a:buFont typeface="Wingdings" panose="05000000000000000000" pitchFamily="2" charset="2"/>
              <a:buChar char="§"/>
            </a:pPr>
            <a:endParaRPr lang="en-US" sz="2200" dirty="0"/>
          </a:p>
        </p:txBody>
      </p:sp>
      <p:sp>
        <p:nvSpPr>
          <p:cNvPr id="17" name="Rectangle 16">
            <a:extLst>
              <a:ext uri="{FF2B5EF4-FFF2-40B4-BE49-F238E27FC236}">
                <a16:creationId xmlns:a16="http://schemas.microsoft.com/office/drawing/2014/main" id="{FA8C0FBC-A3BA-49A1-8441-BDCB26465514}"/>
              </a:ext>
            </a:extLst>
          </p:cNvPr>
          <p:cNvSpPr/>
          <p:nvPr/>
        </p:nvSpPr>
        <p:spPr>
          <a:xfrm>
            <a:off x="1754058" y="156605"/>
            <a:ext cx="2941163"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body)"/>
              </a:rPr>
              <a:t>Dataset Description :</a:t>
            </a:r>
          </a:p>
        </p:txBody>
      </p:sp>
    </p:spTree>
    <p:extLst>
      <p:ext uri="{BB962C8B-B14F-4D97-AF65-F5344CB8AC3E}">
        <p14:creationId xmlns:p14="http://schemas.microsoft.com/office/powerpoint/2010/main" val="48004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13</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4537014"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2135170" y="157543"/>
            <a:ext cx="5001270" cy="461665"/>
          </a:xfrm>
          <a:prstGeom prst="rect">
            <a:avLst/>
          </a:prstGeom>
          <a:noFill/>
        </p:spPr>
        <p:txBody>
          <a:bodyPr wrap="square" rtlCol="0">
            <a:spAutoFit/>
          </a:bodyPr>
          <a:lstStyle/>
          <a:p>
            <a:r>
              <a:rPr lang="en-US" sz="2400" dirty="0"/>
              <a:t>Result analysis: Oversampling</a:t>
            </a:r>
          </a:p>
        </p:txBody>
      </p:sp>
      <p:pic>
        <p:nvPicPr>
          <p:cNvPr id="10" name="Google Shape;355;p56">
            <a:extLst>
              <a:ext uri="{FF2B5EF4-FFF2-40B4-BE49-F238E27FC236}">
                <a16:creationId xmlns:a16="http://schemas.microsoft.com/office/drawing/2014/main" id="{325EE1FD-058F-4D9D-A552-5E4C5C3F424C}"/>
              </a:ext>
            </a:extLst>
          </p:cNvPr>
          <p:cNvPicPr preferRelativeResize="0"/>
          <p:nvPr/>
        </p:nvPicPr>
        <p:blipFill rotWithShape="1">
          <a:blip r:embed="rId2">
            <a:alphaModFix/>
          </a:blip>
          <a:srcRect/>
          <a:stretch/>
        </p:blipFill>
        <p:spPr>
          <a:xfrm>
            <a:off x="6291072" y="1366886"/>
            <a:ext cx="5862942" cy="3690982"/>
          </a:xfrm>
          <a:prstGeom prst="rect">
            <a:avLst/>
          </a:prstGeom>
          <a:noFill/>
          <a:ln>
            <a:noFill/>
          </a:ln>
        </p:spPr>
      </p:pic>
      <p:sp>
        <p:nvSpPr>
          <p:cNvPr id="11" name="Google Shape;354;p56">
            <a:extLst>
              <a:ext uri="{FF2B5EF4-FFF2-40B4-BE49-F238E27FC236}">
                <a16:creationId xmlns:a16="http://schemas.microsoft.com/office/drawing/2014/main" id="{A525C539-1D92-471F-8331-EB5B8064DC58}"/>
              </a:ext>
            </a:extLst>
          </p:cNvPr>
          <p:cNvSpPr txBox="1"/>
          <p:nvPr/>
        </p:nvSpPr>
        <p:spPr>
          <a:xfrm>
            <a:off x="1754059" y="1366886"/>
            <a:ext cx="4631826" cy="3929946"/>
          </a:xfrm>
          <a:prstGeom prst="rect">
            <a:avLst/>
          </a:prstGeom>
          <a:noFill/>
          <a:ln>
            <a:noFill/>
          </a:ln>
        </p:spPr>
        <p:txBody>
          <a:bodyPr spcFirstLastPara="1" wrap="square" lIns="91433" tIns="45700" rIns="91433" bIns="45700" anchor="t" anchorCtr="0">
            <a:spAutoFit/>
          </a:bodyPr>
          <a:lstStyle/>
          <a:p>
            <a:pPr marL="287859" indent="-296326" algn="just">
              <a:buClr>
                <a:schemeClr val="dk1"/>
              </a:buClr>
              <a:buSzPts val="1700"/>
              <a:buFont typeface="Arial"/>
              <a:buChar char="•"/>
            </a:pPr>
            <a:r>
              <a:rPr lang="en-US" sz="2267" dirty="0">
                <a:solidFill>
                  <a:schemeClr val="dk1"/>
                </a:solidFill>
                <a:latin typeface="Calibri"/>
                <a:ea typeface="Calibri"/>
                <a:cs typeface="Calibri"/>
                <a:sym typeface="Calibri"/>
              </a:rPr>
              <a:t>SMOTE and its variants demonstrated similar performance.</a:t>
            </a:r>
          </a:p>
          <a:p>
            <a:pPr marL="287859" indent="-296326" algn="just">
              <a:buClr>
                <a:schemeClr val="dk1"/>
              </a:buClr>
              <a:buSzPts val="1700"/>
              <a:buFont typeface="Arial"/>
              <a:buChar char="•"/>
            </a:pPr>
            <a:endParaRPr lang="en-US" sz="2267" dirty="0">
              <a:solidFill>
                <a:schemeClr val="dk1"/>
              </a:solidFill>
              <a:latin typeface="Calibri"/>
              <a:ea typeface="Calibri"/>
              <a:cs typeface="Calibri"/>
              <a:sym typeface="Calibri"/>
            </a:endParaRPr>
          </a:p>
          <a:p>
            <a:pPr marL="287859" indent="-296326" algn="just">
              <a:buClr>
                <a:schemeClr val="dk1"/>
              </a:buClr>
              <a:buSzPts val="1700"/>
              <a:buFont typeface="Arial"/>
              <a:buChar char="•"/>
            </a:pPr>
            <a:r>
              <a:rPr lang="en-US" sz="2267" dirty="0">
                <a:solidFill>
                  <a:schemeClr val="dk1"/>
                </a:solidFill>
                <a:latin typeface="Calibri"/>
                <a:ea typeface="Calibri"/>
                <a:cs typeface="Calibri"/>
                <a:sym typeface="Calibri"/>
              </a:rPr>
              <a:t>LEE, LVQ-SMOTE, </a:t>
            </a:r>
            <a:r>
              <a:rPr lang="en-US" sz="2267" dirty="0" err="1">
                <a:solidFill>
                  <a:schemeClr val="dk1"/>
                </a:solidFill>
                <a:latin typeface="Calibri"/>
                <a:ea typeface="Calibri"/>
                <a:cs typeface="Calibri"/>
                <a:sym typeface="Calibri"/>
              </a:rPr>
              <a:t>Polynom</a:t>
            </a:r>
            <a:r>
              <a:rPr lang="en-US" sz="2267" dirty="0">
                <a:solidFill>
                  <a:schemeClr val="dk1"/>
                </a:solidFill>
                <a:latin typeface="Calibri"/>
                <a:ea typeface="Calibri"/>
                <a:cs typeface="Calibri"/>
                <a:sym typeface="Calibri"/>
              </a:rPr>
              <a:t>-fit-SMOTE are the best performing oversampling techniques.</a:t>
            </a:r>
          </a:p>
          <a:p>
            <a:pPr marL="287859" indent="-296326" algn="just">
              <a:buClr>
                <a:schemeClr val="dk1"/>
              </a:buClr>
              <a:buSzPts val="1700"/>
              <a:buFont typeface="Arial"/>
              <a:buChar char="•"/>
            </a:pPr>
            <a:endParaRPr lang="en-US" sz="2267" dirty="0">
              <a:solidFill>
                <a:schemeClr val="dk1"/>
              </a:solidFill>
              <a:latin typeface="Calibri"/>
              <a:ea typeface="Calibri"/>
              <a:cs typeface="Calibri"/>
              <a:sym typeface="Calibri"/>
            </a:endParaRPr>
          </a:p>
          <a:p>
            <a:pPr marL="287859" indent="-296326" algn="just">
              <a:buClr>
                <a:schemeClr val="dk1"/>
              </a:buClr>
              <a:buSzPts val="1700"/>
              <a:buFont typeface="Arial"/>
              <a:buChar char="•"/>
            </a:pPr>
            <a:r>
              <a:rPr lang="en-GB" sz="2267" dirty="0">
                <a:solidFill>
                  <a:schemeClr val="dk1"/>
                </a:solidFill>
                <a:latin typeface="Calibri"/>
                <a:ea typeface="Calibri"/>
                <a:cs typeface="Calibri"/>
                <a:sym typeface="Calibri"/>
              </a:rPr>
              <a:t>Decline in performance is noticeable as the imbalanced ratio increases.</a:t>
            </a:r>
          </a:p>
          <a:p>
            <a:pPr marL="287859" indent="-152396">
              <a:buClr>
                <a:schemeClr val="dk1"/>
              </a:buClr>
              <a:buSzPts val="1700"/>
            </a:pPr>
            <a:endParaRPr sz="2267"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020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14</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7" y="156605"/>
            <a:ext cx="4631827"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2135170" y="157543"/>
            <a:ext cx="4594814" cy="461665"/>
          </a:xfrm>
          <a:prstGeom prst="rect">
            <a:avLst/>
          </a:prstGeom>
          <a:noFill/>
        </p:spPr>
        <p:txBody>
          <a:bodyPr wrap="square" rtlCol="0">
            <a:spAutoFit/>
          </a:bodyPr>
          <a:lstStyle/>
          <a:p>
            <a:r>
              <a:rPr lang="en-US" sz="2400" dirty="0"/>
              <a:t>Result analysis: Undersampling</a:t>
            </a:r>
          </a:p>
        </p:txBody>
      </p:sp>
      <p:pic>
        <p:nvPicPr>
          <p:cNvPr id="9" name="Google Shape;364;p57">
            <a:extLst>
              <a:ext uri="{FF2B5EF4-FFF2-40B4-BE49-F238E27FC236}">
                <a16:creationId xmlns:a16="http://schemas.microsoft.com/office/drawing/2014/main" id="{7C366FB4-3B75-4D36-995D-6124547D75B0}"/>
              </a:ext>
            </a:extLst>
          </p:cNvPr>
          <p:cNvPicPr preferRelativeResize="0"/>
          <p:nvPr/>
        </p:nvPicPr>
        <p:blipFill rotWithShape="1">
          <a:blip r:embed="rId2">
            <a:alphaModFix/>
          </a:blip>
          <a:srcRect/>
          <a:stretch/>
        </p:blipFill>
        <p:spPr>
          <a:xfrm>
            <a:off x="6174556" y="1373356"/>
            <a:ext cx="5831981" cy="3341783"/>
          </a:xfrm>
          <a:prstGeom prst="rect">
            <a:avLst/>
          </a:prstGeom>
          <a:noFill/>
          <a:ln>
            <a:noFill/>
          </a:ln>
        </p:spPr>
      </p:pic>
      <p:sp>
        <p:nvSpPr>
          <p:cNvPr id="12" name="Google Shape;363;p57">
            <a:extLst>
              <a:ext uri="{FF2B5EF4-FFF2-40B4-BE49-F238E27FC236}">
                <a16:creationId xmlns:a16="http://schemas.microsoft.com/office/drawing/2014/main" id="{21318A67-4FC8-4A5F-A050-9AD2F02EA55B}"/>
              </a:ext>
            </a:extLst>
          </p:cNvPr>
          <p:cNvSpPr txBox="1"/>
          <p:nvPr/>
        </p:nvSpPr>
        <p:spPr>
          <a:xfrm>
            <a:off x="1754058" y="1482948"/>
            <a:ext cx="4143822" cy="4493497"/>
          </a:xfrm>
          <a:prstGeom prst="rect">
            <a:avLst/>
          </a:prstGeom>
          <a:noFill/>
          <a:ln>
            <a:noFill/>
          </a:ln>
        </p:spPr>
        <p:txBody>
          <a:bodyPr spcFirstLastPara="1" wrap="square" lIns="91433" tIns="45700" rIns="91433" bIns="45700" anchor="t" anchorCtr="0">
            <a:spAutoFit/>
          </a:bodyPr>
          <a:lstStyle/>
          <a:p>
            <a:pPr marL="287859" indent="-296326" algn="just">
              <a:buClr>
                <a:schemeClr val="dk1"/>
              </a:buClr>
              <a:buSzPts val="1700"/>
              <a:buFont typeface="Arial"/>
              <a:buChar char="•"/>
            </a:pPr>
            <a:r>
              <a:rPr lang="en-GB" sz="2200" dirty="0">
                <a:solidFill>
                  <a:schemeClr val="dk1"/>
                </a:solidFill>
                <a:ea typeface="Calibri"/>
                <a:cs typeface="Calibri"/>
                <a:sym typeface="Calibri"/>
              </a:rPr>
              <a:t>Undersampling techniques work well in lower imbalanced scenarios.</a:t>
            </a:r>
          </a:p>
          <a:p>
            <a:pPr marL="287859" indent="-296326" algn="just">
              <a:buClr>
                <a:schemeClr val="dk1"/>
              </a:buClr>
              <a:buSzPts val="1700"/>
              <a:buFont typeface="Arial"/>
              <a:buChar char="•"/>
            </a:pPr>
            <a:endParaRPr lang="en-GB" sz="2200" dirty="0">
              <a:solidFill>
                <a:schemeClr val="dk1"/>
              </a:solidFill>
              <a:ea typeface="Calibri"/>
              <a:cs typeface="Calibri"/>
              <a:sym typeface="Calibri"/>
            </a:endParaRPr>
          </a:p>
          <a:p>
            <a:pPr marL="287859" indent="-296326" algn="just">
              <a:buClr>
                <a:schemeClr val="dk1"/>
              </a:buClr>
              <a:buSzPts val="1700"/>
              <a:buFont typeface="Arial"/>
              <a:buChar char="•"/>
            </a:pPr>
            <a:r>
              <a:rPr lang="en-GB" sz="2200" dirty="0">
                <a:solidFill>
                  <a:schemeClr val="dk1"/>
                </a:solidFill>
                <a:ea typeface="Calibri"/>
                <a:cs typeface="Calibri"/>
                <a:sym typeface="Calibri"/>
              </a:rPr>
              <a:t>They exhibit major decline in performance as the imbalanced ratio increases.</a:t>
            </a:r>
          </a:p>
          <a:p>
            <a:pPr marL="287859" indent="-296326" algn="just">
              <a:buClr>
                <a:schemeClr val="dk1"/>
              </a:buClr>
              <a:buSzPts val="1700"/>
              <a:buFont typeface="Arial"/>
              <a:buChar char="•"/>
            </a:pPr>
            <a:endParaRPr lang="en-GB" sz="2200" dirty="0">
              <a:solidFill>
                <a:schemeClr val="dk1"/>
              </a:solidFill>
              <a:ea typeface="Calibri"/>
              <a:cs typeface="Calibri"/>
              <a:sym typeface="Calibri"/>
            </a:endParaRPr>
          </a:p>
          <a:p>
            <a:pPr marL="287859" indent="-296326" algn="just">
              <a:buClr>
                <a:schemeClr val="dk1"/>
              </a:buClr>
              <a:buSzPts val="1700"/>
              <a:buFont typeface="Arial"/>
              <a:buChar char="•"/>
            </a:pPr>
            <a:r>
              <a:rPr lang="en-US" sz="2200" dirty="0">
                <a:solidFill>
                  <a:schemeClr val="dk1"/>
                </a:solidFill>
                <a:ea typeface="Calibri"/>
                <a:cs typeface="Calibri"/>
                <a:sym typeface="Calibri"/>
              </a:rPr>
              <a:t>Neighborhood Cleaning Rule performed the best among the undersampling techniques.</a:t>
            </a:r>
          </a:p>
          <a:p>
            <a:pPr marL="287859" indent="-296326" algn="just">
              <a:buClr>
                <a:schemeClr val="dk1"/>
              </a:buClr>
              <a:buSzPts val="1700"/>
              <a:buFont typeface="Arial"/>
              <a:buChar char="•"/>
            </a:pPr>
            <a:endParaRPr sz="2200" dirty="0"/>
          </a:p>
          <a:p>
            <a:pPr marL="287859" indent="-152396">
              <a:buClr>
                <a:schemeClr val="dk1"/>
              </a:buClr>
              <a:buSzPts val="1700"/>
            </a:pPr>
            <a:endParaRPr sz="2200" dirty="0">
              <a:solidFill>
                <a:schemeClr val="dk1"/>
              </a:solidFill>
              <a:ea typeface="Calibri"/>
              <a:cs typeface="Calibri"/>
              <a:sym typeface="Calibri"/>
            </a:endParaRPr>
          </a:p>
        </p:txBody>
      </p:sp>
    </p:spTree>
    <p:extLst>
      <p:ext uri="{BB962C8B-B14F-4D97-AF65-F5344CB8AC3E}">
        <p14:creationId xmlns:p14="http://schemas.microsoft.com/office/powerpoint/2010/main" val="9221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15</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4006662"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2135170" y="157543"/>
            <a:ext cx="4640534" cy="461665"/>
          </a:xfrm>
          <a:prstGeom prst="rect">
            <a:avLst/>
          </a:prstGeom>
          <a:noFill/>
        </p:spPr>
        <p:txBody>
          <a:bodyPr wrap="square" rtlCol="0">
            <a:spAutoFit/>
          </a:bodyPr>
          <a:lstStyle/>
          <a:p>
            <a:r>
              <a:rPr lang="en-US" sz="2400" dirty="0"/>
              <a:t>Result analysis: Ensemble</a:t>
            </a:r>
          </a:p>
        </p:txBody>
      </p:sp>
      <p:pic>
        <p:nvPicPr>
          <p:cNvPr id="10" name="Google Shape;373;p58">
            <a:extLst>
              <a:ext uri="{FF2B5EF4-FFF2-40B4-BE49-F238E27FC236}">
                <a16:creationId xmlns:a16="http://schemas.microsoft.com/office/drawing/2014/main" id="{4A19D0EE-23C6-446C-8F3E-A87B3D508BED}"/>
              </a:ext>
            </a:extLst>
          </p:cNvPr>
          <p:cNvPicPr preferRelativeResize="0"/>
          <p:nvPr/>
        </p:nvPicPr>
        <p:blipFill rotWithShape="1">
          <a:blip r:embed="rId2">
            <a:alphaModFix/>
          </a:blip>
          <a:srcRect/>
          <a:stretch/>
        </p:blipFill>
        <p:spPr>
          <a:xfrm>
            <a:off x="6096000" y="1336986"/>
            <a:ext cx="5914853" cy="3727722"/>
          </a:xfrm>
          <a:prstGeom prst="rect">
            <a:avLst/>
          </a:prstGeom>
          <a:noFill/>
          <a:ln>
            <a:noFill/>
          </a:ln>
        </p:spPr>
      </p:pic>
      <p:sp>
        <p:nvSpPr>
          <p:cNvPr id="11" name="Google Shape;372;p58">
            <a:extLst>
              <a:ext uri="{FF2B5EF4-FFF2-40B4-BE49-F238E27FC236}">
                <a16:creationId xmlns:a16="http://schemas.microsoft.com/office/drawing/2014/main" id="{FDD0257C-E8E6-4C95-BFF1-6D93002197A0}"/>
              </a:ext>
            </a:extLst>
          </p:cNvPr>
          <p:cNvSpPr txBox="1"/>
          <p:nvPr/>
        </p:nvSpPr>
        <p:spPr>
          <a:xfrm>
            <a:off x="1754058" y="1431254"/>
            <a:ext cx="4006662" cy="3477835"/>
          </a:xfrm>
          <a:prstGeom prst="rect">
            <a:avLst/>
          </a:prstGeom>
          <a:noFill/>
          <a:ln>
            <a:noFill/>
          </a:ln>
        </p:spPr>
        <p:txBody>
          <a:bodyPr spcFirstLastPara="1" wrap="square" lIns="91433" tIns="45700" rIns="91433" bIns="45700" anchor="t" anchorCtr="0">
            <a:spAutoFit/>
          </a:bodyPr>
          <a:lstStyle/>
          <a:p>
            <a:pPr marL="287859" indent="-296326">
              <a:buClr>
                <a:schemeClr val="dk1"/>
              </a:buClr>
              <a:buSzPts val="1700"/>
              <a:buFont typeface="Arial"/>
              <a:buChar char="•"/>
            </a:pPr>
            <a:endParaRPr lang="en-GB" sz="2200" dirty="0">
              <a:solidFill>
                <a:schemeClr val="dk1"/>
              </a:solidFill>
              <a:ea typeface="Calibri"/>
              <a:cs typeface="Calibri"/>
              <a:sym typeface="Calibri"/>
            </a:endParaRPr>
          </a:p>
          <a:p>
            <a:pPr marL="287859" indent="-296326" algn="just">
              <a:buClr>
                <a:schemeClr val="dk1"/>
              </a:buClr>
              <a:buSzPts val="1700"/>
              <a:buFont typeface="Arial"/>
              <a:buChar char="•"/>
            </a:pPr>
            <a:r>
              <a:rPr lang="en-GB" sz="2200" dirty="0">
                <a:solidFill>
                  <a:schemeClr val="dk1"/>
                </a:solidFill>
                <a:ea typeface="Calibri"/>
                <a:cs typeface="Calibri"/>
                <a:sym typeface="Calibri"/>
              </a:rPr>
              <a:t>Poorer performance compared to other oversampling or undersampling approaches.</a:t>
            </a:r>
          </a:p>
          <a:p>
            <a:pPr marL="287859" indent="-296326" algn="just">
              <a:buClr>
                <a:schemeClr val="dk1"/>
              </a:buClr>
              <a:buSzPts val="1700"/>
              <a:buFont typeface="Arial"/>
              <a:buChar char="•"/>
            </a:pPr>
            <a:endParaRPr lang="en-GB" sz="2200" dirty="0">
              <a:solidFill>
                <a:schemeClr val="dk1"/>
              </a:solidFill>
              <a:ea typeface="Calibri"/>
              <a:cs typeface="Calibri"/>
              <a:sym typeface="Calibri"/>
            </a:endParaRPr>
          </a:p>
          <a:p>
            <a:pPr marL="287859" indent="-296326" algn="just">
              <a:buClr>
                <a:schemeClr val="dk1"/>
              </a:buClr>
              <a:buSzPts val="1700"/>
              <a:buFont typeface="Arial"/>
              <a:buChar char="•"/>
            </a:pPr>
            <a:r>
              <a:rPr lang="en-GB" sz="2200" dirty="0">
                <a:solidFill>
                  <a:schemeClr val="dk1"/>
                </a:solidFill>
                <a:ea typeface="Calibri"/>
                <a:cs typeface="Calibri"/>
                <a:sym typeface="Calibri"/>
              </a:rPr>
              <a:t>Over-boost performed the best.</a:t>
            </a:r>
            <a:endParaRPr sz="2200" dirty="0"/>
          </a:p>
          <a:p>
            <a:pPr algn="just"/>
            <a:endParaRPr sz="2200" dirty="0">
              <a:solidFill>
                <a:schemeClr val="dk1"/>
              </a:solidFill>
              <a:ea typeface="Calibri"/>
              <a:cs typeface="Calibri"/>
              <a:sym typeface="Calibri"/>
            </a:endParaRPr>
          </a:p>
          <a:p>
            <a:pPr marL="287859" indent="-296326" algn="just">
              <a:buClr>
                <a:schemeClr val="dk1"/>
              </a:buClr>
              <a:buSzPts val="1700"/>
              <a:buFont typeface="Arial"/>
              <a:buChar char="•"/>
            </a:pPr>
            <a:r>
              <a:rPr lang="en-GB" sz="2200" dirty="0">
                <a:solidFill>
                  <a:schemeClr val="dk1"/>
                </a:solidFill>
                <a:ea typeface="Calibri"/>
                <a:cs typeface="Calibri"/>
                <a:sym typeface="Calibri"/>
              </a:rPr>
              <a:t>Performance drops drastically as IR increases.</a:t>
            </a:r>
            <a:endParaRPr sz="2200" dirty="0">
              <a:solidFill>
                <a:schemeClr val="dk1"/>
              </a:solidFill>
              <a:ea typeface="Calibri"/>
              <a:cs typeface="Calibri"/>
              <a:sym typeface="Calibri"/>
            </a:endParaRPr>
          </a:p>
        </p:txBody>
      </p:sp>
    </p:spTree>
    <p:extLst>
      <p:ext uri="{BB962C8B-B14F-4D97-AF65-F5344CB8AC3E}">
        <p14:creationId xmlns:p14="http://schemas.microsoft.com/office/powerpoint/2010/main" val="264575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16</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2941163"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2135170" y="157543"/>
            <a:ext cx="2639506" cy="461665"/>
          </a:xfrm>
          <a:prstGeom prst="rect">
            <a:avLst/>
          </a:prstGeom>
          <a:noFill/>
        </p:spPr>
        <p:txBody>
          <a:bodyPr wrap="square" rtlCol="0">
            <a:spAutoFit/>
          </a:bodyPr>
          <a:lstStyle/>
          <a:p>
            <a:r>
              <a:rPr lang="en-US" sz="2400" dirty="0"/>
              <a:t>Result analysis:</a:t>
            </a:r>
          </a:p>
        </p:txBody>
      </p:sp>
      <p:pic>
        <p:nvPicPr>
          <p:cNvPr id="8" name="Google Shape;382;p59">
            <a:extLst>
              <a:ext uri="{FF2B5EF4-FFF2-40B4-BE49-F238E27FC236}">
                <a16:creationId xmlns:a16="http://schemas.microsoft.com/office/drawing/2014/main" id="{94A2AB0A-B658-4C62-9C94-46BB0EC3B398}"/>
              </a:ext>
            </a:extLst>
          </p:cNvPr>
          <p:cNvPicPr preferRelativeResize="0"/>
          <p:nvPr/>
        </p:nvPicPr>
        <p:blipFill rotWithShape="1">
          <a:blip r:embed="rId2">
            <a:alphaModFix/>
          </a:blip>
          <a:srcRect/>
          <a:stretch/>
        </p:blipFill>
        <p:spPr>
          <a:xfrm>
            <a:off x="5982458" y="1432873"/>
            <a:ext cx="6131131" cy="3471106"/>
          </a:xfrm>
          <a:prstGeom prst="rect">
            <a:avLst/>
          </a:prstGeom>
          <a:noFill/>
          <a:ln>
            <a:noFill/>
          </a:ln>
        </p:spPr>
      </p:pic>
      <p:sp>
        <p:nvSpPr>
          <p:cNvPr id="9" name="Google Shape;381;p59">
            <a:extLst>
              <a:ext uri="{FF2B5EF4-FFF2-40B4-BE49-F238E27FC236}">
                <a16:creationId xmlns:a16="http://schemas.microsoft.com/office/drawing/2014/main" id="{BE489020-8A73-4443-A65F-E4498ECEFADD}"/>
              </a:ext>
            </a:extLst>
          </p:cNvPr>
          <p:cNvSpPr txBox="1"/>
          <p:nvPr/>
        </p:nvSpPr>
        <p:spPr>
          <a:xfrm>
            <a:off x="1754058" y="912812"/>
            <a:ext cx="4228400" cy="4832052"/>
          </a:xfrm>
          <a:prstGeom prst="rect">
            <a:avLst/>
          </a:prstGeom>
          <a:noFill/>
          <a:ln>
            <a:noFill/>
          </a:ln>
        </p:spPr>
        <p:txBody>
          <a:bodyPr spcFirstLastPara="1" wrap="square" lIns="91433" tIns="45700" rIns="91433" bIns="45700" anchor="t" anchorCtr="0">
            <a:spAutoFit/>
          </a:bodyPr>
          <a:lstStyle/>
          <a:p>
            <a:pPr marL="287859" indent="-296326">
              <a:buClr>
                <a:schemeClr val="dk1"/>
              </a:buClr>
              <a:buSzPts val="1700"/>
              <a:buFont typeface="Arial"/>
              <a:buChar char="•"/>
            </a:pPr>
            <a:r>
              <a:rPr lang="en-GB" sz="2200" dirty="0">
                <a:solidFill>
                  <a:schemeClr val="dk1"/>
                </a:solidFill>
                <a:latin typeface="Calibri"/>
                <a:ea typeface="Calibri"/>
                <a:cs typeface="Calibri"/>
                <a:sym typeface="Calibri"/>
              </a:rPr>
              <a:t>Oversampling </a:t>
            </a:r>
            <a:r>
              <a:rPr lang="en-US" sz="2200" dirty="0">
                <a:solidFill>
                  <a:schemeClr val="dk1"/>
                </a:solidFill>
                <a:latin typeface="Calibri"/>
                <a:ea typeface="Calibri"/>
                <a:cs typeface="Calibri"/>
                <a:sym typeface="Calibri"/>
              </a:rPr>
              <a:t>techniques performs </a:t>
            </a:r>
            <a:r>
              <a:rPr lang="en-US" sz="2200" dirty="0">
                <a:latin typeface="Calibri (body)"/>
              </a:rPr>
              <a:t>better than the other approaches.</a:t>
            </a:r>
          </a:p>
          <a:p>
            <a:pPr marL="287859" indent="-296326">
              <a:buClr>
                <a:schemeClr val="dk1"/>
              </a:buClr>
              <a:buSzPts val="1700"/>
              <a:buFont typeface="Arial"/>
              <a:buChar char="•"/>
            </a:pPr>
            <a:endParaRPr lang="en-US" sz="2200" dirty="0">
              <a:latin typeface="Calibri (body)"/>
            </a:endParaRPr>
          </a:p>
          <a:p>
            <a:pPr marL="287859" indent="-296326">
              <a:buClr>
                <a:schemeClr val="dk1"/>
              </a:buClr>
              <a:buSzPts val="1700"/>
              <a:buFont typeface="Arial"/>
              <a:buChar char="•"/>
            </a:pPr>
            <a:r>
              <a:rPr lang="en-US" sz="2200" dirty="0">
                <a:solidFill>
                  <a:schemeClr val="dk1"/>
                </a:solidFill>
                <a:latin typeface="Calibri"/>
                <a:ea typeface="Calibri"/>
                <a:cs typeface="Calibri"/>
                <a:sym typeface="Calibri"/>
              </a:rPr>
              <a:t>Hybridization between oversampling and undersampling provides comparable performance.</a:t>
            </a:r>
          </a:p>
          <a:p>
            <a:pPr marL="287859" indent="-296326">
              <a:buClr>
                <a:schemeClr val="dk1"/>
              </a:buClr>
              <a:buSzPts val="1700"/>
              <a:buFont typeface="Arial"/>
              <a:buChar char="•"/>
            </a:pPr>
            <a:endParaRPr lang="en-US" sz="2200" dirty="0">
              <a:latin typeface="Calibri (body)"/>
            </a:endParaRPr>
          </a:p>
          <a:p>
            <a:pPr marL="287859" indent="-296326">
              <a:buClr>
                <a:schemeClr val="dk1"/>
              </a:buClr>
              <a:buSzPts val="1700"/>
              <a:buFont typeface="Arial"/>
              <a:buChar char="•"/>
            </a:pPr>
            <a:r>
              <a:rPr lang="en-US" sz="2200" dirty="0">
                <a:solidFill>
                  <a:schemeClr val="dk1"/>
                </a:solidFill>
                <a:latin typeface="Calibri"/>
                <a:ea typeface="Calibri"/>
                <a:cs typeface="Calibri"/>
                <a:sym typeface="Calibri"/>
              </a:rPr>
              <a:t>Undersampling and ensemble techniques work best in low-imbalanced data. Should be avoided in larger imbalances.</a:t>
            </a:r>
          </a:p>
          <a:p>
            <a:pPr marL="287859" indent="-152396">
              <a:buClr>
                <a:schemeClr val="dk1"/>
              </a:buClr>
              <a:buSzPts val="1700"/>
            </a:pPr>
            <a:endParaRPr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439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17</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1930974"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1974913" y="156605"/>
            <a:ext cx="4250715" cy="461665"/>
          </a:xfrm>
          <a:prstGeom prst="rect">
            <a:avLst/>
          </a:prstGeom>
          <a:noFill/>
        </p:spPr>
        <p:txBody>
          <a:bodyPr wrap="square" rtlCol="0">
            <a:spAutoFit/>
          </a:bodyPr>
          <a:lstStyle/>
          <a:p>
            <a:r>
              <a:rPr lang="en-US" sz="2400" dirty="0"/>
              <a:t>Discussion:</a:t>
            </a:r>
          </a:p>
        </p:txBody>
      </p:sp>
      <p:sp>
        <p:nvSpPr>
          <p:cNvPr id="9" name="Google Shape;381;p59">
            <a:extLst>
              <a:ext uri="{FF2B5EF4-FFF2-40B4-BE49-F238E27FC236}">
                <a16:creationId xmlns:a16="http://schemas.microsoft.com/office/drawing/2014/main" id="{BE489020-8A73-4443-A65F-E4498ECEFADD}"/>
              </a:ext>
            </a:extLst>
          </p:cNvPr>
          <p:cNvSpPr txBox="1"/>
          <p:nvPr/>
        </p:nvSpPr>
        <p:spPr>
          <a:xfrm>
            <a:off x="1754058" y="912812"/>
            <a:ext cx="9529827" cy="5509160"/>
          </a:xfrm>
          <a:prstGeom prst="rect">
            <a:avLst/>
          </a:prstGeom>
          <a:noFill/>
          <a:ln>
            <a:noFill/>
          </a:ln>
        </p:spPr>
        <p:txBody>
          <a:bodyPr spcFirstLastPara="1" wrap="square" lIns="91433" tIns="45700" rIns="91433" bIns="45700" anchor="t" anchorCtr="0">
            <a:spAutoFit/>
          </a:bodyPr>
          <a:lstStyle/>
          <a:p>
            <a:pPr marL="287859" indent="-296326" algn="just">
              <a:buClr>
                <a:schemeClr val="dk1"/>
              </a:buClr>
              <a:buSzPts val="1700"/>
              <a:buFont typeface="Arial"/>
              <a:buChar char="•"/>
            </a:pPr>
            <a:r>
              <a:rPr lang="en-US" sz="2200" dirty="0">
                <a:latin typeface="Calibri (body)"/>
              </a:rPr>
              <a:t>Performance of the sampling techniques depend on how they address different factors that complicate the learning task. This includes – </a:t>
            </a:r>
          </a:p>
          <a:p>
            <a:pPr marL="2573859" lvl="5" indent="-296326" algn="just">
              <a:buClr>
                <a:schemeClr val="dk1"/>
              </a:buClr>
              <a:buSzPts val="1700"/>
              <a:buFont typeface="Arial"/>
              <a:buChar char="•"/>
            </a:pPr>
            <a:r>
              <a:rPr lang="en-US" sz="2200" dirty="0">
                <a:latin typeface="Calibri (body)"/>
              </a:rPr>
              <a:t>Class overlapping</a:t>
            </a:r>
          </a:p>
          <a:p>
            <a:pPr marL="2573859" lvl="5" indent="-296326" algn="just">
              <a:buClr>
                <a:schemeClr val="dk1"/>
              </a:buClr>
              <a:buSzPts val="1700"/>
              <a:buFont typeface="Arial"/>
              <a:buChar char="•"/>
            </a:pPr>
            <a:r>
              <a:rPr lang="en-US" sz="2200" dirty="0">
                <a:latin typeface="Calibri (body)"/>
              </a:rPr>
              <a:t>Imbalance ratio</a:t>
            </a:r>
          </a:p>
          <a:p>
            <a:pPr marL="2573859" lvl="5" indent="-296326" algn="just">
              <a:buClr>
                <a:schemeClr val="dk1"/>
              </a:buClr>
              <a:buSzPts val="1700"/>
              <a:buFont typeface="Arial"/>
              <a:buChar char="•"/>
            </a:pPr>
            <a:r>
              <a:rPr lang="en-US" sz="2200" dirty="0">
                <a:latin typeface="Calibri (body)"/>
              </a:rPr>
              <a:t>Rarity of samples</a:t>
            </a:r>
          </a:p>
          <a:p>
            <a:pPr marL="2573859" lvl="5" indent="-296326" algn="just">
              <a:buClr>
                <a:schemeClr val="dk1"/>
              </a:buClr>
              <a:buSzPts val="1700"/>
              <a:buFont typeface="Arial"/>
              <a:buChar char="•"/>
            </a:pPr>
            <a:r>
              <a:rPr lang="en-US" sz="2200" dirty="0">
                <a:latin typeface="Calibri (body)"/>
              </a:rPr>
              <a:t>Presence of noisy samples</a:t>
            </a:r>
          </a:p>
          <a:p>
            <a:pPr marL="2573859" lvl="5" indent="-296326" algn="just">
              <a:buClr>
                <a:schemeClr val="dk1"/>
              </a:buClr>
              <a:buSzPts val="1700"/>
              <a:buFont typeface="Arial"/>
              <a:buChar char="•"/>
            </a:pPr>
            <a:endParaRPr lang="en-US" sz="2200" dirty="0">
              <a:latin typeface="Calibri (body)"/>
            </a:endParaRPr>
          </a:p>
          <a:p>
            <a:pPr marL="287859" indent="-296326" algn="just">
              <a:buClr>
                <a:schemeClr val="dk1"/>
              </a:buClr>
              <a:buSzPts val="1700"/>
              <a:buFont typeface="Arial"/>
              <a:buChar char="•"/>
            </a:pPr>
            <a:r>
              <a:rPr lang="en-US" sz="2200" dirty="0">
                <a:latin typeface="Calibri (body)"/>
              </a:rPr>
              <a:t>Undersampling techniques such as NC, ENN focuses on reducing overlapping,  but they do not balance the class distribution. When IR is low, they provide comparable performance. However, in large IR, even after sampling, the data remains quite skewed, resulting in poor performance.</a:t>
            </a:r>
          </a:p>
          <a:p>
            <a:pPr marL="287859" indent="-296326" algn="just">
              <a:buClr>
                <a:schemeClr val="dk1"/>
              </a:buClr>
              <a:buSzPts val="1700"/>
              <a:buFont typeface="Arial"/>
              <a:buChar char="•"/>
            </a:pPr>
            <a:endParaRPr lang="en-US" sz="2200" dirty="0">
              <a:latin typeface="Calibri (body)"/>
            </a:endParaRPr>
          </a:p>
          <a:p>
            <a:pPr marL="287859" indent="-296326" algn="just">
              <a:buClr>
                <a:schemeClr val="dk1"/>
              </a:buClr>
              <a:buSzPts val="1700"/>
              <a:buFont typeface="Arial"/>
              <a:buChar char="•"/>
            </a:pPr>
            <a:r>
              <a:rPr lang="en-US" sz="2200" dirty="0">
                <a:latin typeface="Calibri (body)"/>
              </a:rPr>
              <a:t>Undersampling techniques such as RUS focuses on balancing the distribution without considering overlapping.  In higher imbalances, significant loss of information, resulting in poor performance.</a:t>
            </a:r>
          </a:p>
          <a:p>
            <a:pPr marL="287859" indent="-296326" algn="just">
              <a:buClr>
                <a:schemeClr val="dk1"/>
              </a:buClr>
              <a:buSzPts val="1700"/>
              <a:buFont typeface="Arial"/>
              <a:buChar char="•"/>
            </a:pPr>
            <a:endParaRPr sz="2200" dirty="0">
              <a:solidFill>
                <a:schemeClr val="dk1"/>
              </a:solidFill>
              <a:latin typeface="Calibri (body)"/>
              <a:ea typeface="Calibri"/>
              <a:cs typeface="Calibri"/>
              <a:sym typeface="Calibri"/>
            </a:endParaRPr>
          </a:p>
        </p:txBody>
      </p:sp>
    </p:spTree>
    <p:extLst>
      <p:ext uri="{BB962C8B-B14F-4D97-AF65-F5344CB8AC3E}">
        <p14:creationId xmlns:p14="http://schemas.microsoft.com/office/powerpoint/2010/main" val="406360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18</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1949262"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1974913" y="156605"/>
            <a:ext cx="4250715" cy="461665"/>
          </a:xfrm>
          <a:prstGeom prst="rect">
            <a:avLst/>
          </a:prstGeom>
          <a:noFill/>
        </p:spPr>
        <p:txBody>
          <a:bodyPr wrap="square" rtlCol="0">
            <a:spAutoFit/>
          </a:bodyPr>
          <a:lstStyle/>
          <a:p>
            <a:r>
              <a:rPr lang="en-US" sz="2400" dirty="0"/>
              <a:t>Discussion:</a:t>
            </a:r>
          </a:p>
        </p:txBody>
      </p:sp>
      <p:sp>
        <p:nvSpPr>
          <p:cNvPr id="9" name="Google Shape;381;p59">
            <a:extLst>
              <a:ext uri="{FF2B5EF4-FFF2-40B4-BE49-F238E27FC236}">
                <a16:creationId xmlns:a16="http://schemas.microsoft.com/office/drawing/2014/main" id="{BE489020-8A73-4443-A65F-E4498ECEFADD}"/>
              </a:ext>
            </a:extLst>
          </p:cNvPr>
          <p:cNvSpPr txBox="1"/>
          <p:nvPr/>
        </p:nvSpPr>
        <p:spPr>
          <a:xfrm>
            <a:off x="1754058" y="912812"/>
            <a:ext cx="9529827" cy="4493497"/>
          </a:xfrm>
          <a:prstGeom prst="rect">
            <a:avLst/>
          </a:prstGeom>
          <a:noFill/>
          <a:ln>
            <a:noFill/>
          </a:ln>
        </p:spPr>
        <p:txBody>
          <a:bodyPr spcFirstLastPara="1" wrap="square" lIns="91433" tIns="45700" rIns="91433" bIns="45700" anchor="t" anchorCtr="0">
            <a:spAutoFit/>
          </a:bodyPr>
          <a:lstStyle/>
          <a:p>
            <a:pPr marL="287859" indent="-296326" algn="just">
              <a:buClr>
                <a:schemeClr val="dk1"/>
              </a:buClr>
              <a:buSzPts val="1700"/>
              <a:buFont typeface="Arial"/>
              <a:buChar char="•"/>
            </a:pPr>
            <a:r>
              <a:rPr lang="en-US" sz="2200" dirty="0">
                <a:latin typeface="Calibri (body)"/>
              </a:rPr>
              <a:t>Oversampling techniques increases the presence of rare samples in the region, improving the performance.</a:t>
            </a:r>
          </a:p>
          <a:p>
            <a:pPr marL="287859" indent="-296326" algn="just">
              <a:buClr>
                <a:schemeClr val="dk1"/>
              </a:buClr>
              <a:buSzPts val="1700"/>
              <a:buFont typeface="Arial"/>
              <a:buChar char="•"/>
            </a:pPr>
            <a:r>
              <a:rPr lang="en-US" sz="2200" dirty="0">
                <a:latin typeface="Calibri (body)"/>
              </a:rPr>
              <a:t>Especially in highly imbalanced scenarios, they have no alternatives.</a:t>
            </a:r>
          </a:p>
          <a:p>
            <a:pPr marL="287859" indent="-296326" algn="just">
              <a:buClr>
                <a:schemeClr val="dk1"/>
              </a:buClr>
              <a:buSzPts val="1700"/>
              <a:buFont typeface="Arial"/>
              <a:buChar char="•"/>
            </a:pPr>
            <a:r>
              <a:rPr lang="en-US" sz="2200" dirty="0">
                <a:latin typeface="Calibri (body)"/>
              </a:rPr>
              <a:t>Hypothesis - performance can be enhanced by reducing noisy instances that are generated in the process and reducing overlapping.</a:t>
            </a:r>
          </a:p>
          <a:p>
            <a:pPr marL="287859" indent="-296326" algn="just">
              <a:buClr>
                <a:schemeClr val="dk1"/>
              </a:buClr>
              <a:buSzPts val="1700"/>
              <a:buFont typeface="Arial"/>
              <a:buChar char="•"/>
            </a:pPr>
            <a:endParaRPr lang="en-US" sz="2200" dirty="0">
              <a:solidFill>
                <a:schemeClr val="dk1"/>
              </a:solidFill>
              <a:latin typeface="Calibri (body)"/>
              <a:ea typeface="Calibri"/>
              <a:cs typeface="Calibri"/>
              <a:sym typeface="Calibri"/>
            </a:endParaRPr>
          </a:p>
          <a:p>
            <a:pPr marL="287859" indent="-296326" algn="just">
              <a:buClr>
                <a:schemeClr val="dk1"/>
              </a:buClr>
              <a:buSzPts val="1700"/>
              <a:buFont typeface="Arial"/>
              <a:buChar char="•"/>
            </a:pPr>
            <a:r>
              <a:rPr lang="en-US" sz="2200" dirty="0">
                <a:solidFill>
                  <a:schemeClr val="dk1"/>
                </a:solidFill>
                <a:latin typeface="Calibri (body)"/>
                <a:ea typeface="Calibri"/>
                <a:cs typeface="Calibri"/>
                <a:sym typeface="Calibri"/>
              </a:rPr>
              <a:t>Hybridization between OS and US can simultaneously reduce overlapping and IR while increasing minority-class samples (unexplored - further investigation is suggested).</a:t>
            </a:r>
          </a:p>
          <a:p>
            <a:pPr marL="287859" indent="-296326" algn="just">
              <a:buClr>
                <a:schemeClr val="dk1"/>
              </a:buClr>
              <a:buSzPts val="1700"/>
              <a:buFont typeface="Arial"/>
              <a:buChar char="•"/>
            </a:pPr>
            <a:endParaRPr lang="en-US" sz="2200" dirty="0">
              <a:solidFill>
                <a:schemeClr val="dk1"/>
              </a:solidFill>
              <a:latin typeface="Calibri (body)"/>
              <a:ea typeface="Calibri"/>
              <a:cs typeface="Calibri"/>
              <a:sym typeface="Calibri"/>
            </a:endParaRPr>
          </a:p>
          <a:p>
            <a:pPr marL="287859" indent="-296326" algn="just">
              <a:buClr>
                <a:schemeClr val="dk1"/>
              </a:buClr>
              <a:buSzPts val="1700"/>
              <a:buFont typeface="Arial"/>
              <a:buChar char="•"/>
            </a:pPr>
            <a:r>
              <a:rPr lang="en-US" sz="2200" dirty="0">
                <a:solidFill>
                  <a:schemeClr val="dk1"/>
                </a:solidFill>
                <a:latin typeface="Calibri (body)"/>
                <a:ea typeface="Calibri"/>
                <a:cs typeface="Calibri"/>
                <a:sym typeface="Calibri"/>
              </a:rPr>
              <a:t> Cost-sensitive learning can be a good alternative in large datasets because of its simplicity and lower time-complexity.</a:t>
            </a:r>
            <a:endParaRPr sz="2200" dirty="0">
              <a:latin typeface="Calibri (body)"/>
            </a:endParaRPr>
          </a:p>
          <a:p>
            <a:pPr marL="287859" indent="-152396" algn="just">
              <a:buClr>
                <a:schemeClr val="dk1"/>
              </a:buClr>
              <a:buSzPts val="1700"/>
            </a:pPr>
            <a:endParaRPr sz="2200" dirty="0">
              <a:solidFill>
                <a:schemeClr val="dk1"/>
              </a:solidFill>
              <a:latin typeface="Calibri (body)"/>
              <a:ea typeface="Calibri"/>
              <a:cs typeface="Calibri"/>
              <a:sym typeface="Calibri"/>
            </a:endParaRPr>
          </a:p>
        </p:txBody>
      </p:sp>
    </p:spTree>
    <p:extLst>
      <p:ext uri="{BB962C8B-B14F-4D97-AF65-F5344CB8AC3E}">
        <p14:creationId xmlns:p14="http://schemas.microsoft.com/office/powerpoint/2010/main" val="1634386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19</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2" name="Rectangle 1">
            <a:extLst>
              <a:ext uri="{FF2B5EF4-FFF2-40B4-BE49-F238E27FC236}">
                <a16:creationId xmlns:a16="http://schemas.microsoft.com/office/drawing/2014/main" id="{605FD353-DF02-4F4B-BBD6-F6F01A2CB972}"/>
              </a:ext>
            </a:extLst>
          </p:cNvPr>
          <p:cNvSpPr/>
          <p:nvPr/>
        </p:nvSpPr>
        <p:spPr>
          <a:xfrm>
            <a:off x="1754058" y="156605"/>
            <a:ext cx="1949262"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66E6AF-A370-489F-8461-82EDFF5DF56C}"/>
              </a:ext>
            </a:extLst>
          </p:cNvPr>
          <p:cNvSpPr txBox="1"/>
          <p:nvPr/>
        </p:nvSpPr>
        <p:spPr>
          <a:xfrm>
            <a:off x="1845285" y="163889"/>
            <a:ext cx="4250715" cy="461665"/>
          </a:xfrm>
          <a:prstGeom prst="rect">
            <a:avLst/>
          </a:prstGeom>
          <a:noFill/>
        </p:spPr>
        <p:txBody>
          <a:bodyPr wrap="square" rtlCol="0">
            <a:spAutoFit/>
          </a:bodyPr>
          <a:lstStyle/>
          <a:p>
            <a:r>
              <a:rPr lang="en-US" sz="2400" dirty="0"/>
              <a:t>Future works:</a:t>
            </a:r>
          </a:p>
        </p:txBody>
      </p:sp>
      <p:sp>
        <p:nvSpPr>
          <p:cNvPr id="9" name="Google Shape;381;p59">
            <a:extLst>
              <a:ext uri="{FF2B5EF4-FFF2-40B4-BE49-F238E27FC236}">
                <a16:creationId xmlns:a16="http://schemas.microsoft.com/office/drawing/2014/main" id="{BE489020-8A73-4443-A65F-E4498ECEFADD}"/>
              </a:ext>
            </a:extLst>
          </p:cNvPr>
          <p:cNvSpPr txBox="1"/>
          <p:nvPr/>
        </p:nvSpPr>
        <p:spPr>
          <a:xfrm>
            <a:off x="1754058" y="912812"/>
            <a:ext cx="9529827" cy="1569620"/>
          </a:xfrm>
          <a:prstGeom prst="rect">
            <a:avLst/>
          </a:prstGeom>
          <a:noFill/>
          <a:ln>
            <a:noFill/>
          </a:ln>
        </p:spPr>
        <p:txBody>
          <a:bodyPr spcFirstLastPara="1" wrap="square" lIns="91433" tIns="45700" rIns="91433" bIns="45700" anchor="t" anchorCtr="0">
            <a:spAutoFit/>
          </a:bodyPr>
          <a:lstStyle/>
          <a:p>
            <a:pPr marL="287859" indent="-296326" algn="just">
              <a:buClr>
                <a:schemeClr val="dk1"/>
              </a:buClr>
              <a:buSzPts val="1700"/>
              <a:buFont typeface="Arial"/>
              <a:buChar char="•"/>
            </a:pPr>
            <a:r>
              <a:rPr lang="en-US" sz="2400" dirty="0"/>
              <a:t>In future, we would like to extend our work to multiclass analysis.</a:t>
            </a:r>
          </a:p>
          <a:p>
            <a:pPr marL="287859" indent="-296326" algn="just">
              <a:buClr>
                <a:schemeClr val="dk1"/>
              </a:buClr>
              <a:buSzPts val="1700"/>
              <a:buFont typeface="Arial"/>
              <a:buChar char="•"/>
            </a:pPr>
            <a:r>
              <a:rPr lang="en-US" sz="2400" dirty="0"/>
              <a:t>Address some other issues in imbalance learning.</a:t>
            </a:r>
          </a:p>
          <a:p>
            <a:pPr marL="287859" indent="-296326" algn="just">
              <a:buClr>
                <a:schemeClr val="dk1"/>
              </a:buClr>
              <a:buSzPts val="1700"/>
              <a:buFont typeface="Arial"/>
              <a:buChar char="•"/>
            </a:pPr>
            <a:r>
              <a:rPr lang="en-US" sz="2400" dirty="0" err="1"/>
              <a:t>Adress</a:t>
            </a:r>
            <a:r>
              <a:rPr lang="en-US" sz="2400" dirty="0"/>
              <a:t> local density of minority-class samples </a:t>
            </a:r>
          </a:p>
          <a:p>
            <a:pPr marL="287859" indent="-296326" algn="just">
              <a:buClr>
                <a:schemeClr val="dk1"/>
              </a:buClr>
              <a:buSzPts val="1700"/>
              <a:buFont typeface="Arial"/>
              <a:buChar char="•"/>
            </a:pPr>
            <a:r>
              <a:rPr lang="en-US" sz="2400" dirty="0"/>
              <a:t>The multi-minority case in multiclass imbalanced datasets.</a:t>
            </a:r>
            <a:endParaRPr sz="2200" dirty="0">
              <a:solidFill>
                <a:schemeClr val="dk1"/>
              </a:solidFill>
              <a:latin typeface="Calibri (body)"/>
              <a:ea typeface="Calibri"/>
              <a:cs typeface="Calibri"/>
              <a:sym typeface="Calibri"/>
            </a:endParaRPr>
          </a:p>
        </p:txBody>
      </p:sp>
      <p:sp>
        <p:nvSpPr>
          <p:cNvPr id="8" name="Rectangle 7">
            <a:extLst>
              <a:ext uri="{FF2B5EF4-FFF2-40B4-BE49-F238E27FC236}">
                <a16:creationId xmlns:a16="http://schemas.microsoft.com/office/drawing/2014/main" id="{D5754ED6-AEAE-404D-B569-392A9F6729FC}"/>
              </a:ext>
            </a:extLst>
          </p:cNvPr>
          <p:cNvSpPr/>
          <p:nvPr/>
        </p:nvSpPr>
        <p:spPr>
          <a:xfrm>
            <a:off x="1845285" y="3198168"/>
            <a:ext cx="2129785" cy="461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C231F4-3554-4D5B-8692-1F2D060144E9}"/>
              </a:ext>
            </a:extLst>
          </p:cNvPr>
          <p:cNvSpPr txBox="1"/>
          <p:nvPr/>
        </p:nvSpPr>
        <p:spPr>
          <a:xfrm>
            <a:off x="2066141" y="3198168"/>
            <a:ext cx="1993772" cy="461665"/>
          </a:xfrm>
          <a:prstGeom prst="rect">
            <a:avLst/>
          </a:prstGeom>
          <a:noFill/>
        </p:spPr>
        <p:txBody>
          <a:bodyPr wrap="square" rtlCol="0">
            <a:spAutoFit/>
          </a:bodyPr>
          <a:lstStyle/>
          <a:p>
            <a:r>
              <a:rPr lang="en-US" sz="2400" dirty="0"/>
              <a:t>Reference:</a:t>
            </a:r>
          </a:p>
        </p:txBody>
      </p:sp>
      <p:sp>
        <p:nvSpPr>
          <p:cNvPr id="11" name="TextBox 10">
            <a:extLst>
              <a:ext uri="{FF2B5EF4-FFF2-40B4-BE49-F238E27FC236}">
                <a16:creationId xmlns:a16="http://schemas.microsoft.com/office/drawing/2014/main" id="{27E0405F-7334-40FC-B077-5362C674AE18}"/>
              </a:ext>
            </a:extLst>
          </p:cNvPr>
          <p:cNvSpPr txBox="1"/>
          <p:nvPr/>
        </p:nvSpPr>
        <p:spPr>
          <a:xfrm>
            <a:off x="1754058" y="3970217"/>
            <a:ext cx="5990735" cy="1477328"/>
          </a:xfrm>
          <a:prstGeom prst="rect">
            <a:avLst/>
          </a:prstGeom>
          <a:noFill/>
        </p:spPr>
        <p:txBody>
          <a:bodyPr wrap="square" rtlCol="0">
            <a:spAutoFit/>
          </a:bodyPr>
          <a:lstStyle/>
          <a:p>
            <a:pPr marL="342900" indent="-342900">
              <a:buAutoNum type="arabicPeriod"/>
            </a:pPr>
            <a:r>
              <a:rPr lang="en-US" dirty="0">
                <a:hlinkClick r:id="rId2"/>
              </a:rPr>
              <a:t>https://link.springer.com/article/10.1007/s10115-022-01772-8/figures/1</a:t>
            </a:r>
            <a:endParaRPr lang="en-US" dirty="0"/>
          </a:p>
          <a:p>
            <a:pPr marL="342900" indent="-342900">
              <a:buAutoNum type="arabicPeriod"/>
            </a:pPr>
            <a:r>
              <a:rPr lang="en-US" dirty="0">
                <a:hlinkClick r:id="rId3"/>
              </a:rPr>
              <a:t>https://www.v7labs.com/blog/ensemble-learning</a:t>
            </a: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90881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B7C1-3846-487A-B664-69305227C476}"/>
              </a:ext>
            </a:extLst>
          </p:cNvPr>
          <p:cNvSpPr>
            <a:spLocks noGrp="1"/>
          </p:cNvSpPr>
          <p:nvPr>
            <p:ph type="title"/>
          </p:nvPr>
        </p:nvSpPr>
        <p:spPr/>
        <p:txBody>
          <a:bodyPr/>
          <a:lstStyle/>
          <a:p>
            <a:r>
              <a:rPr lang="en-US" dirty="0">
                <a:latin typeface="+mj-lt"/>
              </a:rPr>
              <a:t>Outline</a:t>
            </a:r>
          </a:p>
        </p:txBody>
      </p:sp>
      <p:sp>
        <p:nvSpPr>
          <p:cNvPr id="3" name="Content Placeholder 2">
            <a:extLst>
              <a:ext uri="{FF2B5EF4-FFF2-40B4-BE49-F238E27FC236}">
                <a16:creationId xmlns:a16="http://schemas.microsoft.com/office/drawing/2014/main" id="{8DA22813-8152-4B46-8228-0EBF1D41D542}"/>
              </a:ext>
            </a:extLst>
          </p:cNvPr>
          <p:cNvSpPr>
            <a:spLocks noGrp="1"/>
          </p:cNvSpPr>
          <p:nvPr>
            <p:ph idx="1"/>
          </p:nvPr>
        </p:nvSpPr>
        <p:spPr>
          <a:xfrm>
            <a:off x="2026920" y="1739348"/>
            <a:ext cx="9804258" cy="4254178"/>
          </a:xfrm>
        </p:spPr>
        <p:txBody>
          <a:bodyPr/>
          <a:lstStyle/>
          <a:p>
            <a:r>
              <a:rPr lang="en-US" dirty="0">
                <a:latin typeface="Calibri (body)"/>
              </a:rPr>
              <a:t>Motivation </a:t>
            </a:r>
          </a:p>
          <a:p>
            <a:r>
              <a:rPr lang="en-US" dirty="0">
                <a:latin typeface="Calibri (body)"/>
              </a:rPr>
              <a:t>Introduction</a:t>
            </a:r>
          </a:p>
          <a:p>
            <a:r>
              <a:rPr lang="en-US" dirty="0">
                <a:latin typeface="Calibri (body)"/>
              </a:rPr>
              <a:t>Methodology</a:t>
            </a:r>
          </a:p>
          <a:p>
            <a:r>
              <a:rPr lang="en-US" dirty="0">
                <a:latin typeface="Calibri (body)"/>
              </a:rPr>
              <a:t>Result and Analysis </a:t>
            </a:r>
          </a:p>
          <a:p>
            <a:r>
              <a:rPr lang="en-US" dirty="0">
                <a:latin typeface="Calibri (body)"/>
              </a:rPr>
              <a:t>Conclusion and future scopes</a:t>
            </a:r>
          </a:p>
          <a:p>
            <a:endParaRPr lang="en-US" dirty="0">
              <a:latin typeface="Calibri (body)"/>
            </a:endParaRPr>
          </a:p>
        </p:txBody>
      </p:sp>
      <p:sp>
        <p:nvSpPr>
          <p:cNvPr id="4" name="Slide Number Placeholder 3">
            <a:extLst>
              <a:ext uri="{FF2B5EF4-FFF2-40B4-BE49-F238E27FC236}">
                <a16:creationId xmlns:a16="http://schemas.microsoft.com/office/drawing/2014/main" id="{1AD17257-7C08-4F81-999D-0BDD584D44EB}"/>
              </a:ext>
            </a:extLst>
          </p:cNvPr>
          <p:cNvSpPr>
            <a:spLocks noGrp="1"/>
          </p:cNvSpPr>
          <p:nvPr>
            <p:ph type="sldNum" sz="quarter" idx="4"/>
          </p:nvPr>
        </p:nvSpPr>
        <p:spPr/>
        <p:txBody>
          <a:bodyPr/>
          <a:lstStyle/>
          <a:p>
            <a:fld id="{55D968C8-4CC9-49C5-80C9-5A50663CEDE4}" type="slidenum">
              <a:rPr lang="en-US" smtClean="0"/>
              <a:pPr/>
              <a:t>2</a:t>
            </a:fld>
            <a:endParaRPr lang="en-US" dirty="0"/>
          </a:p>
        </p:txBody>
      </p:sp>
      <p:sp>
        <p:nvSpPr>
          <p:cNvPr id="7" name="Date Placeholder 4">
            <a:extLst>
              <a:ext uri="{FF2B5EF4-FFF2-40B4-BE49-F238E27FC236}">
                <a16:creationId xmlns:a16="http://schemas.microsoft.com/office/drawing/2014/main" id="{B380DBD3-ACCC-42F9-9C7A-7FCBAA7FE7EB}"/>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8" name="Footer Placeholder 5">
            <a:extLst>
              <a:ext uri="{FF2B5EF4-FFF2-40B4-BE49-F238E27FC236}">
                <a16:creationId xmlns:a16="http://schemas.microsoft.com/office/drawing/2014/main" id="{49DDB9F8-54A5-4F11-9B22-B869D9EC7A97}"/>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Tree>
    <p:extLst>
      <p:ext uri="{BB962C8B-B14F-4D97-AF65-F5344CB8AC3E}">
        <p14:creationId xmlns:p14="http://schemas.microsoft.com/office/powerpoint/2010/main" val="270581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20</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6" name="Content Placeholder 2">
            <a:extLst>
              <a:ext uri="{FF2B5EF4-FFF2-40B4-BE49-F238E27FC236}">
                <a16:creationId xmlns:a16="http://schemas.microsoft.com/office/drawing/2014/main" id="{2E1AA0DA-4F11-4E23-8F8C-1AB2E9C5A013}"/>
              </a:ext>
            </a:extLst>
          </p:cNvPr>
          <p:cNvSpPr>
            <a:spLocks noGrp="1"/>
          </p:cNvSpPr>
          <p:nvPr>
            <p:ph idx="1"/>
          </p:nvPr>
        </p:nvSpPr>
        <p:spPr>
          <a:xfrm>
            <a:off x="1970203" y="835809"/>
            <a:ext cx="9430732" cy="4351338"/>
          </a:xfrm>
        </p:spPr>
        <p:txBody>
          <a:bodyPr>
            <a:normAutofit/>
          </a:bodyPr>
          <a:lstStyle/>
          <a:p>
            <a:pPr marL="0" indent="0" algn="ctr">
              <a:buNone/>
            </a:pPr>
            <a:r>
              <a:rPr lang="en-US" sz="6000" dirty="0">
                <a:solidFill>
                  <a:schemeClr val="accent1"/>
                </a:solidFill>
                <a:latin typeface="Garamond" panose="02020404030301010803" pitchFamily="18" charset="0"/>
              </a:rPr>
              <a:t>Thank you </a:t>
            </a:r>
          </a:p>
          <a:p>
            <a:pPr marL="0" indent="0" algn="ctr">
              <a:buNone/>
            </a:pPr>
            <a:endParaRPr lang="en-US" sz="5000" dirty="0">
              <a:solidFill>
                <a:schemeClr val="accent1"/>
              </a:solidFill>
              <a:latin typeface="Garamond" panose="02020404030301010803" pitchFamily="18" charset="0"/>
            </a:endParaRPr>
          </a:p>
          <a:p>
            <a:pPr marL="0" indent="0" algn="ctr">
              <a:buNone/>
            </a:pPr>
            <a:r>
              <a:rPr lang="en-US" sz="4000" dirty="0">
                <a:solidFill>
                  <a:schemeClr val="accent1"/>
                </a:solidFill>
                <a:latin typeface="Garamond" panose="02020404030301010803" pitchFamily="18" charset="0"/>
              </a:rPr>
              <a:t>Any Question?</a:t>
            </a:r>
          </a:p>
          <a:p>
            <a:pPr marL="0" indent="0" algn="ctr">
              <a:buNone/>
            </a:pPr>
            <a:endParaRPr lang="en-US" sz="4000" dirty="0">
              <a:solidFill>
                <a:schemeClr val="accent1"/>
              </a:solidFill>
              <a:latin typeface="Garamond" panose="02020404030301010803" pitchFamily="18" charset="0"/>
            </a:endParaRPr>
          </a:p>
          <a:p>
            <a:pPr marL="0" indent="0" algn="ctr">
              <a:buNone/>
            </a:pPr>
            <a:r>
              <a:rPr lang="en-US" sz="1200" dirty="0">
                <a:solidFill>
                  <a:schemeClr val="accent1"/>
                </a:solidFill>
                <a:latin typeface="Garamond" panose="02020404030301010803" pitchFamily="18" charset="0"/>
              </a:rPr>
              <a:t>Contact: </a:t>
            </a:r>
            <a:r>
              <a:rPr lang="en-US" sz="1200" dirty="0">
                <a:solidFill>
                  <a:schemeClr val="accent1"/>
                </a:solidFill>
                <a:latin typeface="Garamond" panose="02020404030301010803" pitchFamily="18"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salmanmohosheu@iut-dhaka.edu</a:t>
            </a:r>
            <a:r>
              <a:rPr lang="en-US" sz="1200" dirty="0">
                <a:solidFill>
                  <a:schemeClr val="accent1"/>
                </a:solidFill>
                <a:latin typeface="Garamond" panose="02020404030301010803" pitchFamily="18" charset="0"/>
              </a:rPr>
              <a:t>,</a:t>
            </a:r>
          </a:p>
          <a:p>
            <a:pPr marL="0" indent="0" algn="ctr">
              <a:buNone/>
            </a:pPr>
            <a:r>
              <a:rPr lang="en-US" sz="1200" dirty="0">
                <a:solidFill>
                  <a:schemeClr val="accent1"/>
                </a:solidFill>
                <a:latin typeface="Garamond" panose="02020404030301010803" pitchFamily="18" charset="0"/>
              </a:rPr>
              <a:t> </a:t>
            </a:r>
            <a:r>
              <a:rPr lang="en-US" sz="1200" b="0" i="0" dirty="0">
                <a:solidFill>
                  <a:schemeClr val="accent1"/>
                </a:solidFill>
                <a:effectLst/>
                <a:latin typeface="Garamond" panose="02020404030301010803" pitchFamily="18" charset="0"/>
                <a:hlinkClick r:id="rId3">
                  <a:extLst>
                    <a:ext uri="{A12FA001-AC4F-418D-AE19-62706E023703}">
                      <ahyp:hlinkClr xmlns:ahyp="http://schemas.microsoft.com/office/drawing/2018/hyperlinkcolor" val="tx"/>
                    </a:ext>
                  </a:extLst>
                </a:hlinkClick>
              </a:rPr>
              <a:t>eee.asifnewaz@iut-dhaka.edu</a:t>
            </a:r>
            <a:r>
              <a:rPr lang="en-US" sz="1200" b="0" i="0" dirty="0">
                <a:solidFill>
                  <a:schemeClr val="accent1"/>
                </a:solidFill>
                <a:effectLst/>
                <a:latin typeface="Garamond" panose="02020404030301010803" pitchFamily="18" charset="0"/>
              </a:rPr>
              <a:t> </a:t>
            </a:r>
            <a:br>
              <a:rPr lang="en-US" sz="1600" b="0" i="0" dirty="0">
                <a:solidFill>
                  <a:schemeClr val="accent1"/>
                </a:solidFill>
                <a:effectLst/>
                <a:latin typeface="Open Sans" panose="020B0606030504020204" pitchFamily="34" charset="0"/>
              </a:rPr>
            </a:br>
            <a:r>
              <a:rPr lang="en-US" sz="1600" b="0" i="0" dirty="0">
                <a:solidFill>
                  <a:schemeClr val="accent1"/>
                </a:solidFill>
                <a:effectLst/>
                <a:latin typeface="Open Sans" panose="020B0606030504020204" pitchFamily="34" charset="0"/>
              </a:rPr>
              <a:t>	</a:t>
            </a:r>
            <a:endParaRPr lang="en-US" sz="2000" dirty="0">
              <a:solidFill>
                <a:schemeClr val="accent1"/>
              </a:solidFill>
              <a:latin typeface="Garamond" panose="02020404030301010803" pitchFamily="18" charset="0"/>
            </a:endParaRPr>
          </a:p>
          <a:p>
            <a:pPr marL="0" indent="0" algn="ctr">
              <a:buNone/>
            </a:pPr>
            <a:r>
              <a:rPr lang="en-US" sz="2000" dirty="0">
                <a:latin typeface="Garamond" panose="02020404030301010803" pitchFamily="18" charset="0"/>
              </a:rPr>
              <a:t>	</a:t>
            </a:r>
          </a:p>
        </p:txBody>
      </p:sp>
    </p:spTree>
    <p:extLst>
      <p:ext uri="{BB962C8B-B14F-4D97-AF65-F5344CB8AC3E}">
        <p14:creationId xmlns:p14="http://schemas.microsoft.com/office/powerpoint/2010/main" val="44348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3</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10" name="Hexagon 9">
            <a:extLst>
              <a:ext uri="{FF2B5EF4-FFF2-40B4-BE49-F238E27FC236}">
                <a16:creationId xmlns:a16="http://schemas.microsoft.com/office/drawing/2014/main" id="{865565D0-A9A6-6014-9C48-959A925A66DE}"/>
              </a:ext>
              <a:ext uri="{C183D7F6-B498-43B3-948B-1728B52AA6E4}">
                <adec:decorative xmlns:adec="http://schemas.microsoft.com/office/drawing/2017/decorative" val="1"/>
              </a:ext>
            </a:extLst>
          </p:cNvPr>
          <p:cNvSpPr/>
          <p:nvPr/>
        </p:nvSpPr>
        <p:spPr>
          <a:xfrm>
            <a:off x="7322959" y="3471656"/>
            <a:ext cx="904507" cy="588846"/>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Garamond" panose="02020404030301010803" pitchFamily="18" charset="0"/>
            </a:endParaRPr>
          </a:p>
        </p:txBody>
      </p:sp>
      <p:sp>
        <p:nvSpPr>
          <p:cNvPr id="13" name="TextBox 12">
            <a:extLst>
              <a:ext uri="{FF2B5EF4-FFF2-40B4-BE49-F238E27FC236}">
                <a16:creationId xmlns:a16="http://schemas.microsoft.com/office/drawing/2014/main" id="{323DDCC9-ACD0-092B-DDA7-46FF47F1BFCC}"/>
              </a:ext>
            </a:extLst>
          </p:cNvPr>
          <p:cNvSpPr txBox="1"/>
          <p:nvPr/>
        </p:nvSpPr>
        <p:spPr>
          <a:xfrm>
            <a:off x="2839261" y="1710202"/>
            <a:ext cx="3503856" cy="704745"/>
          </a:xfrm>
          <a:prstGeom prst="rect">
            <a:avLst/>
          </a:prstGeom>
          <a:solidFill>
            <a:schemeClr val="accent1">
              <a:lumMod val="20000"/>
              <a:lumOff val="80000"/>
            </a:schemeClr>
          </a:solidFill>
          <a:ln>
            <a:solidFill>
              <a:schemeClr val="accent1">
                <a:lumMod val="40000"/>
                <a:lumOff val="60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ts val="1000"/>
              </a:spcBef>
              <a:defRPr/>
            </a:pPr>
            <a:r>
              <a:rPr lang="en-US" sz="2200" dirty="0">
                <a:solidFill>
                  <a:schemeClr val="accent1">
                    <a:lumMod val="50000"/>
                  </a:schemeClr>
                </a:solidFill>
                <a:latin typeface="Garamond" panose="02020404030301010803" pitchFamily="18" charset="0"/>
                <a:ea typeface="Calibri" panose="020F0502020204030204" pitchFamily="34" charset="0"/>
                <a:cs typeface="Times New Roman" panose="02020603050405020304" pitchFamily="18" charset="0"/>
              </a:rPr>
              <a:t>CREDIT CARD FRAUD DETECTION</a:t>
            </a:r>
          </a:p>
        </p:txBody>
      </p:sp>
      <p:pic>
        <p:nvPicPr>
          <p:cNvPr id="17" name="Graphic 17" descr="Users">
            <a:extLst>
              <a:ext uri="{FF2B5EF4-FFF2-40B4-BE49-F238E27FC236}">
                <a16:creationId xmlns:a16="http://schemas.microsoft.com/office/drawing/2014/main" id="{A12B39B9-57E1-5F7A-792A-758C55D1C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9419" y="3441268"/>
            <a:ext cx="704745" cy="704745"/>
          </a:xfrm>
          <a:prstGeom prst="rect">
            <a:avLst/>
          </a:prstGeom>
        </p:spPr>
      </p:pic>
      <p:pic>
        <p:nvPicPr>
          <p:cNvPr id="20" name="Graphic 20">
            <a:extLst>
              <a:ext uri="{FF2B5EF4-FFF2-40B4-BE49-F238E27FC236}">
                <a16:creationId xmlns:a16="http://schemas.microsoft.com/office/drawing/2014/main" id="{26285625-134C-62F6-7132-27C18DAC44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3521" y="1679620"/>
            <a:ext cx="612534" cy="538287"/>
          </a:xfrm>
          <a:prstGeom prst="rect">
            <a:avLst/>
          </a:prstGeom>
        </p:spPr>
      </p:pic>
      <p:pic>
        <p:nvPicPr>
          <p:cNvPr id="21" name="Graphic 21">
            <a:extLst>
              <a:ext uri="{FF2B5EF4-FFF2-40B4-BE49-F238E27FC236}">
                <a16:creationId xmlns:a16="http://schemas.microsoft.com/office/drawing/2014/main" id="{320F6A33-F27F-56C2-8E38-679586182D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4023" y="3469207"/>
            <a:ext cx="602098" cy="521578"/>
          </a:xfrm>
          <a:prstGeom prst="rect">
            <a:avLst/>
          </a:prstGeom>
        </p:spPr>
      </p:pic>
      <p:pic>
        <p:nvPicPr>
          <p:cNvPr id="22" name="Graphic 22">
            <a:extLst>
              <a:ext uri="{FF2B5EF4-FFF2-40B4-BE49-F238E27FC236}">
                <a16:creationId xmlns:a16="http://schemas.microsoft.com/office/drawing/2014/main" id="{31F59678-A38D-8668-967D-C1129957C1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63906" y="1751932"/>
            <a:ext cx="524188" cy="534568"/>
          </a:xfrm>
          <a:prstGeom prst="rect">
            <a:avLst/>
          </a:prstGeom>
        </p:spPr>
      </p:pic>
      <p:sp>
        <p:nvSpPr>
          <p:cNvPr id="23" name="TextBox 23">
            <a:extLst>
              <a:ext uri="{FF2B5EF4-FFF2-40B4-BE49-F238E27FC236}">
                <a16:creationId xmlns:a16="http://schemas.microsoft.com/office/drawing/2014/main" id="{A912B0EE-88A6-3EDB-FC1A-613658AF3F61}"/>
              </a:ext>
            </a:extLst>
          </p:cNvPr>
          <p:cNvSpPr txBox="1"/>
          <p:nvPr/>
        </p:nvSpPr>
        <p:spPr>
          <a:xfrm>
            <a:off x="3641780" y="484065"/>
            <a:ext cx="4908440" cy="461665"/>
          </a:xfrm>
          <a:prstGeom prst="rect">
            <a:avLst/>
          </a:prstGeom>
          <a:noFill/>
          <a:ln>
            <a:solidFill>
              <a:schemeClr val="accent1">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0" i="0" u="none" strike="noStrike" dirty="0">
                <a:solidFill>
                  <a:schemeClr val="accent5">
                    <a:lumMod val="75000"/>
                  </a:schemeClr>
                </a:solidFill>
                <a:effectLst/>
                <a:latin typeface="Garamond" panose="02020404030301010803" pitchFamily="18" charset="0"/>
              </a:rPr>
              <a:t>IMBALANCE CASE SCENARIO</a:t>
            </a:r>
          </a:p>
        </p:txBody>
      </p:sp>
      <p:sp>
        <p:nvSpPr>
          <p:cNvPr id="25" name="TextBox 24">
            <a:extLst>
              <a:ext uri="{FF2B5EF4-FFF2-40B4-BE49-F238E27FC236}">
                <a16:creationId xmlns:a16="http://schemas.microsoft.com/office/drawing/2014/main" id="{41989D5C-2C7C-42B8-B57C-A8015A19208D}"/>
              </a:ext>
            </a:extLst>
          </p:cNvPr>
          <p:cNvSpPr txBox="1"/>
          <p:nvPr/>
        </p:nvSpPr>
        <p:spPr>
          <a:xfrm>
            <a:off x="2839261" y="3508981"/>
            <a:ext cx="3546624" cy="400046"/>
          </a:xfrm>
          <a:prstGeom prst="rect">
            <a:avLst/>
          </a:prstGeom>
          <a:solidFill>
            <a:schemeClr val="accent1">
              <a:lumMod val="20000"/>
              <a:lumOff val="80000"/>
            </a:schemeClr>
          </a:solidFill>
          <a:ln>
            <a:solidFill>
              <a:schemeClr val="accent1">
                <a:lumMod val="40000"/>
                <a:lumOff val="60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i="0" u="none" strike="noStrike" kern="1200" cap="none" spc="0" normalizeH="0" baseline="0" noProof="0" dirty="0">
                <a:ln>
                  <a:noFill/>
                </a:ln>
                <a:solidFill>
                  <a:schemeClr val="accent1">
                    <a:lumMod val="50000"/>
                  </a:schemeClr>
                </a:solidFill>
                <a:effectLst/>
                <a:uLnTx/>
                <a:uFillTx/>
                <a:latin typeface="Garamond" panose="02020404030301010803" pitchFamily="18" charset="0"/>
                <a:cs typeface="Biome Light" panose="020B0303030204020804" pitchFamily="34" charset="0"/>
              </a:rPr>
              <a:t>MEDICAL DIAGNOSIS</a:t>
            </a:r>
            <a:endParaRPr lang="en-US" sz="2200" dirty="0">
              <a:solidFill>
                <a:schemeClr val="accent1">
                  <a:lumMod val="50000"/>
                </a:schemeClr>
              </a:solidFill>
              <a:latin typeface="Garamond" panose="02020404030301010803" pitchFamily="18" charset="0"/>
            </a:endParaRPr>
          </a:p>
        </p:txBody>
      </p:sp>
      <p:sp>
        <p:nvSpPr>
          <p:cNvPr id="26" name="TextBox 25">
            <a:extLst>
              <a:ext uri="{FF2B5EF4-FFF2-40B4-BE49-F238E27FC236}">
                <a16:creationId xmlns:a16="http://schemas.microsoft.com/office/drawing/2014/main" id="{693B6AAB-F01C-4C1E-8668-2AF6E3094B80}"/>
              </a:ext>
            </a:extLst>
          </p:cNvPr>
          <p:cNvSpPr txBox="1"/>
          <p:nvPr/>
        </p:nvSpPr>
        <p:spPr>
          <a:xfrm>
            <a:off x="8381236" y="1710201"/>
            <a:ext cx="3503856" cy="704745"/>
          </a:xfrm>
          <a:prstGeom prst="rect">
            <a:avLst/>
          </a:prstGeom>
          <a:solidFill>
            <a:schemeClr val="accent1">
              <a:lumMod val="20000"/>
              <a:lumOff val="80000"/>
            </a:schemeClr>
          </a:solidFill>
          <a:ln>
            <a:solidFill>
              <a:schemeClr val="accent1">
                <a:lumMod val="40000"/>
                <a:lumOff val="60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ts val="1000"/>
              </a:spcBef>
              <a:defRPr/>
            </a:pPr>
            <a:r>
              <a:rPr lang="en-US" sz="2200" dirty="0">
                <a:solidFill>
                  <a:schemeClr val="accent1">
                    <a:lumMod val="50000"/>
                  </a:schemeClr>
                </a:solidFill>
                <a:latin typeface="Garamond" panose="02020404030301010803" pitchFamily="18" charset="0"/>
                <a:ea typeface="Calibri" panose="020F0502020204030204" pitchFamily="34" charset="0"/>
                <a:cs typeface="Times New Roman" panose="02020603050405020304" pitchFamily="18" charset="0"/>
              </a:rPr>
              <a:t>EQUIPMENT FAILURE PREDICTION</a:t>
            </a:r>
          </a:p>
        </p:txBody>
      </p:sp>
      <p:sp>
        <p:nvSpPr>
          <p:cNvPr id="28" name="TextBox 27">
            <a:extLst>
              <a:ext uri="{FF2B5EF4-FFF2-40B4-BE49-F238E27FC236}">
                <a16:creationId xmlns:a16="http://schemas.microsoft.com/office/drawing/2014/main" id="{A17AB8C7-AC62-4A0A-B6CE-0138D6F3C51B}"/>
              </a:ext>
            </a:extLst>
          </p:cNvPr>
          <p:cNvSpPr txBox="1"/>
          <p:nvPr/>
        </p:nvSpPr>
        <p:spPr>
          <a:xfrm>
            <a:off x="8408530" y="3441269"/>
            <a:ext cx="3503856" cy="704745"/>
          </a:xfrm>
          <a:prstGeom prst="rect">
            <a:avLst/>
          </a:prstGeom>
          <a:solidFill>
            <a:schemeClr val="accent1">
              <a:lumMod val="20000"/>
              <a:lumOff val="80000"/>
            </a:schemeClr>
          </a:solidFill>
          <a:ln>
            <a:solidFill>
              <a:schemeClr val="accent1">
                <a:lumMod val="40000"/>
                <a:lumOff val="60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ts val="1000"/>
              </a:spcBef>
              <a:defRPr/>
            </a:pPr>
            <a:r>
              <a:rPr lang="en-US" sz="2200" dirty="0">
                <a:solidFill>
                  <a:schemeClr val="accent1">
                    <a:lumMod val="50000"/>
                  </a:schemeClr>
                </a:solidFill>
                <a:latin typeface="Garamond" panose="02020404030301010803" pitchFamily="18" charset="0"/>
                <a:ea typeface="Calibri" panose="020F0502020204030204" pitchFamily="34" charset="0"/>
                <a:cs typeface="Times New Roman" panose="02020603050405020304" pitchFamily="18" charset="0"/>
              </a:rPr>
              <a:t>ANOMALY DETECTION IN NETWORK SECURITY</a:t>
            </a:r>
          </a:p>
        </p:txBody>
      </p:sp>
    </p:spTree>
    <p:extLst>
      <p:ext uri="{BB962C8B-B14F-4D97-AF65-F5344CB8AC3E}">
        <p14:creationId xmlns:p14="http://schemas.microsoft.com/office/powerpoint/2010/main" val="57677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4</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grpSp>
        <p:nvGrpSpPr>
          <p:cNvPr id="18" name="Group 17">
            <a:extLst>
              <a:ext uri="{FF2B5EF4-FFF2-40B4-BE49-F238E27FC236}">
                <a16:creationId xmlns:a16="http://schemas.microsoft.com/office/drawing/2014/main" id="{25F88346-AA3B-4A82-B0A4-0182439D0F91}"/>
              </a:ext>
            </a:extLst>
          </p:cNvPr>
          <p:cNvGrpSpPr/>
          <p:nvPr/>
        </p:nvGrpSpPr>
        <p:grpSpPr>
          <a:xfrm>
            <a:off x="7599924" y="1061664"/>
            <a:ext cx="4128047" cy="771003"/>
            <a:chOff x="7042032" y="1361430"/>
            <a:chExt cx="4338374" cy="670927"/>
          </a:xfrm>
          <a:solidFill>
            <a:schemeClr val="accent1">
              <a:lumMod val="40000"/>
              <a:lumOff val="60000"/>
            </a:schemeClr>
          </a:solidFill>
        </p:grpSpPr>
        <p:sp>
          <p:nvSpPr>
            <p:cNvPr id="24" name="Hexagon 23">
              <a:extLst>
                <a:ext uri="{FF2B5EF4-FFF2-40B4-BE49-F238E27FC236}">
                  <a16:creationId xmlns:a16="http://schemas.microsoft.com/office/drawing/2014/main" id="{45F0F7D6-F4B8-4FFC-8340-34BDA7C93C07}"/>
                </a:ext>
                <a:ext uri="{C183D7F6-B498-43B3-948B-1728B52AA6E4}">
                  <adec:decorative xmlns:adec="http://schemas.microsoft.com/office/drawing/2017/decorative" val="1"/>
                </a:ext>
              </a:extLst>
            </p:cNvPr>
            <p:cNvSpPr/>
            <p:nvPr/>
          </p:nvSpPr>
          <p:spPr>
            <a:xfrm>
              <a:off x="7042032" y="1361430"/>
              <a:ext cx="833963" cy="637700"/>
            </a:xfrm>
            <a:prstGeom prst="hexag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Garamond" panose="02020404030301010803" pitchFamily="18" charset="0"/>
              </a:endParaRPr>
            </a:p>
          </p:txBody>
        </p:sp>
        <p:sp>
          <p:nvSpPr>
            <p:cNvPr id="25" name="TextBox 24">
              <a:extLst>
                <a:ext uri="{FF2B5EF4-FFF2-40B4-BE49-F238E27FC236}">
                  <a16:creationId xmlns:a16="http://schemas.microsoft.com/office/drawing/2014/main" id="{3294DDD0-ED40-4BEE-8F7C-A9B0BC3E4C59}"/>
                </a:ext>
              </a:extLst>
            </p:cNvPr>
            <p:cNvSpPr txBox="1"/>
            <p:nvPr/>
          </p:nvSpPr>
          <p:spPr>
            <a:xfrm>
              <a:off x="8131736" y="1364532"/>
              <a:ext cx="3248670" cy="457044"/>
            </a:xfrm>
            <a:prstGeom prst="rect">
              <a:avLst/>
            </a:prstGeom>
            <a:grpFill/>
            <a:ln>
              <a:solidFill>
                <a:schemeClr val="tx1"/>
              </a:solidFill>
            </a:ln>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i="0" u="none" strike="noStrike" kern="1200" cap="none" spc="0" normalizeH="0" baseline="0" noProof="0" dirty="0">
                  <a:ln>
                    <a:noFill/>
                  </a:ln>
                  <a:solidFill>
                    <a:schemeClr val="accent1">
                      <a:lumMod val="50000"/>
                    </a:schemeClr>
                  </a:solidFill>
                  <a:effectLst/>
                  <a:uLnTx/>
                  <a:uFillTx/>
                  <a:latin typeface="Garamond" panose="02020404030301010803" pitchFamily="18" charset="0"/>
                  <a:cs typeface="Biome Light" panose="020B0303030204020804" pitchFamily="34" charset="0"/>
                </a:rPr>
                <a:t>MEDICAL DIAGNOSIS</a:t>
              </a:r>
              <a:endParaRPr lang="en-US" sz="2000" dirty="0">
                <a:solidFill>
                  <a:schemeClr val="accent1">
                    <a:lumMod val="50000"/>
                  </a:schemeClr>
                </a:solidFill>
                <a:latin typeface="Garamond" panose="02020404030301010803" pitchFamily="18" charset="0"/>
              </a:endParaRPr>
            </a:p>
          </p:txBody>
        </p:sp>
        <p:pic>
          <p:nvPicPr>
            <p:cNvPr id="26" name="Graphic 25" descr="Users">
              <a:extLst>
                <a:ext uri="{FF2B5EF4-FFF2-40B4-BE49-F238E27FC236}">
                  <a16:creationId xmlns:a16="http://schemas.microsoft.com/office/drawing/2014/main" id="{21239611-CBDE-40DE-B9E3-C15FD3DCC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8069" y="1414528"/>
              <a:ext cx="617829" cy="617829"/>
            </a:xfrm>
            <a:prstGeom prst="rect">
              <a:avLst/>
            </a:prstGeom>
          </p:spPr>
        </p:pic>
      </p:grpSp>
      <p:grpSp>
        <p:nvGrpSpPr>
          <p:cNvPr id="27" name="Group 26">
            <a:extLst>
              <a:ext uri="{FF2B5EF4-FFF2-40B4-BE49-F238E27FC236}">
                <a16:creationId xmlns:a16="http://schemas.microsoft.com/office/drawing/2014/main" id="{F962492C-D4EA-40E6-8921-B279FD54ECAF}"/>
              </a:ext>
            </a:extLst>
          </p:cNvPr>
          <p:cNvGrpSpPr/>
          <p:nvPr/>
        </p:nvGrpSpPr>
        <p:grpSpPr>
          <a:xfrm>
            <a:off x="1764364" y="1005612"/>
            <a:ext cx="4331636" cy="838263"/>
            <a:chOff x="1058745" y="1357572"/>
            <a:chExt cx="4543537" cy="764219"/>
          </a:xfrm>
        </p:grpSpPr>
        <p:sp>
          <p:nvSpPr>
            <p:cNvPr id="28" name="Hexagon 27">
              <a:extLst>
                <a:ext uri="{FF2B5EF4-FFF2-40B4-BE49-F238E27FC236}">
                  <a16:creationId xmlns:a16="http://schemas.microsoft.com/office/drawing/2014/main" id="{59AF65F2-B8F3-48ED-ABAE-7121E95FB619}"/>
                </a:ext>
                <a:ext uri="{C183D7F6-B498-43B3-948B-1728B52AA6E4}">
                  <adec:decorative xmlns:adec="http://schemas.microsoft.com/office/drawing/2017/decorative" val="1"/>
                </a:ext>
              </a:extLst>
            </p:cNvPr>
            <p:cNvSpPr/>
            <p:nvPr/>
          </p:nvSpPr>
          <p:spPr>
            <a:xfrm>
              <a:off x="1058745" y="1357572"/>
              <a:ext cx="914400" cy="76421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Garamond" panose="02020404030301010803" pitchFamily="18" charset="0"/>
              </a:endParaRPr>
            </a:p>
          </p:txBody>
        </p:sp>
        <p:sp>
          <p:nvSpPr>
            <p:cNvPr id="29" name="TextBox 28">
              <a:extLst>
                <a:ext uri="{FF2B5EF4-FFF2-40B4-BE49-F238E27FC236}">
                  <a16:creationId xmlns:a16="http://schemas.microsoft.com/office/drawing/2014/main" id="{BC70A4B0-8487-47F1-9C56-B061958E3707}"/>
                </a:ext>
              </a:extLst>
            </p:cNvPr>
            <p:cNvSpPr txBox="1"/>
            <p:nvPr/>
          </p:nvSpPr>
          <p:spPr>
            <a:xfrm>
              <a:off x="2118014" y="1399229"/>
              <a:ext cx="3484268" cy="591754"/>
            </a:xfrm>
            <a:prstGeom prst="rect">
              <a:avLst/>
            </a:prstGeom>
            <a:solidFill>
              <a:schemeClr val="accent1">
                <a:lumMod val="40000"/>
                <a:lumOff val="60000"/>
              </a:schemeClr>
            </a:solidFill>
            <a:ln>
              <a:solidFill>
                <a:schemeClr val="tx1"/>
              </a:solidFill>
            </a:ln>
          </p:spPr>
          <p:txBody>
            <a:bodyPr wrap="square">
              <a:spAutoFit/>
            </a:bodyPr>
            <a:lstStyle/>
            <a:p>
              <a:pPr lvl="0">
                <a:lnSpc>
                  <a:spcPct val="90000"/>
                </a:lnSpc>
                <a:spcBef>
                  <a:spcPts val="1000"/>
                </a:spcBef>
                <a:defRPr/>
              </a:pPr>
              <a:r>
                <a:rPr lang="en-US" sz="2000" dirty="0">
                  <a:solidFill>
                    <a:schemeClr val="accent1">
                      <a:lumMod val="50000"/>
                    </a:schemeClr>
                  </a:solidFill>
                  <a:latin typeface="Garamond" panose="02020404030301010803" pitchFamily="18" charset="0"/>
                  <a:ea typeface="Calibri" panose="020F0502020204030204" pitchFamily="34" charset="0"/>
                  <a:cs typeface="Times New Roman" panose="02020603050405020304" pitchFamily="18" charset="0"/>
                </a:rPr>
                <a:t>CREDIT CARD FRAUD DETECTION</a:t>
              </a:r>
            </a:p>
          </p:txBody>
        </p:sp>
        <p:pic>
          <p:nvPicPr>
            <p:cNvPr id="30" name="Graphic 29">
              <a:extLst>
                <a:ext uri="{FF2B5EF4-FFF2-40B4-BE49-F238E27FC236}">
                  <a16:creationId xmlns:a16="http://schemas.microsoft.com/office/drawing/2014/main" id="{3DEA6F1A-478E-4770-BA6B-D8AD724C1E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3614" y="1416355"/>
              <a:ext cx="537980" cy="548633"/>
            </a:xfrm>
            <a:prstGeom prst="rect">
              <a:avLst/>
            </a:prstGeom>
          </p:spPr>
        </p:pic>
      </p:grpSp>
      <p:cxnSp>
        <p:nvCxnSpPr>
          <p:cNvPr id="31" name="Straight Connector 30">
            <a:extLst>
              <a:ext uri="{FF2B5EF4-FFF2-40B4-BE49-F238E27FC236}">
                <a16:creationId xmlns:a16="http://schemas.microsoft.com/office/drawing/2014/main" id="{A4AB28CF-1F9C-42BC-9514-DA2C64C657CB}"/>
              </a:ext>
            </a:extLst>
          </p:cNvPr>
          <p:cNvCxnSpPr>
            <a:cxnSpLocks/>
          </p:cNvCxnSpPr>
          <p:nvPr/>
        </p:nvCxnSpPr>
        <p:spPr>
          <a:xfrm>
            <a:off x="6965939" y="1931470"/>
            <a:ext cx="0" cy="33457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2C137A-84F9-422C-BD64-45D0FAA7E249}"/>
              </a:ext>
            </a:extLst>
          </p:cNvPr>
          <p:cNvSpPr/>
          <p:nvPr/>
        </p:nvSpPr>
        <p:spPr>
          <a:xfrm>
            <a:off x="1995220" y="2415705"/>
            <a:ext cx="1293510" cy="16587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3572571-31CD-4135-8C33-25FF5A3FA759}"/>
              </a:ext>
            </a:extLst>
          </p:cNvPr>
          <p:cNvSpPr/>
          <p:nvPr/>
        </p:nvSpPr>
        <p:spPr>
          <a:xfrm>
            <a:off x="3530476" y="3908113"/>
            <a:ext cx="1293510" cy="1537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48945427-0692-4655-BFDD-AB6F408430DA}"/>
              </a:ext>
            </a:extLst>
          </p:cNvPr>
          <p:cNvCxnSpPr>
            <a:cxnSpLocks/>
          </p:cNvCxnSpPr>
          <p:nvPr/>
        </p:nvCxnSpPr>
        <p:spPr>
          <a:xfrm>
            <a:off x="1979484" y="4072910"/>
            <a:ext cx="2844502"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18F09AE-27F4-4C83-9BDD-0D914603C130}"/>
              </a:ext>
            </a:extLst>
          </p:cNvPr>
          <p:cNvSpPr txBox="1"/>
          <p:nvPr/>
        </p:nvSpPr>
        <p:spPr>
          <a:xfrm>
            <a:off x="1931536" y="4354901"/>
            <a:ext cx="1293495" cy="646331"/>
          </a:xfrm>
          <a:prstGeom prst="rect">
            <a:avLst/>
          </a:prstGeom>
          <a:noFill/>
        </p:spPr>
        <p:txBody>
          <a:bodyPr wrap="square" rtlCol="0">
            <a:spAutoFit/>
          </a:bodyPr>
          <a:lstStyle/>
          <a:p>
            <a:r>
              <a:rPr lang="en-US" dirty="0">
                <a:latin typeface="Garamond" panose="02020404030301010803" pitchFamily="18" charset="0"/>
              </a:rPr>
              <a:t>1M normal case</a:t>
            </a:r>
          </a:p>
        </p:txBody>
      </p:sp>
      <p:sp>
        <p:nvSpPr>
          <p:cNvPr id="36" name="TextBox 35">
            <a:extLst>
              <a:ext uri="{FF2B5EF4-FFF2-40B4-BE49-F238E27FC236}">
                <a16:creationId xmlns:a16="http://schemas.microsoft.com/office/drawing/2014/main" id="{7D6740A4-6610-437F-8864-1EA62E9903AE}"/>
              </a:ext>
            </a:extLst>
          </p:cNvPr>
          <p:cNvSpPr txBox="1"/>
          <p:nvPr/>
        </p:nvSpPr>
        <p:spPr>
          <a:xfrm>
            <a:off x="3530476" y="4367252"/>
            <a:ext cx="1369165" cy="646331"/>
          </a:xfrm>
          <a:prstGeom prst="rect">
            <a:avLst/>
          </a:prstGeom>
          <a:noFill/>
        </p:spPr>
        <p:txBody>
          <a:bodyPr wrap="square" rtlCol="0">
            <a:spAutoFit/>
          </a:bodyPr>
          <a:lstStyle/>
          <a:p>
            <a:r>
              <a:rPr lang="en-US" dirty="0">
                <a:latin typeface="Garamond" panose="02020404030301010803" pitchFamily="18" charset="0"/>
              </a:rPr>
              <a:t>Less than 1K Fraud case</a:t>
            </a:r>
          </a:p>
        </p:txBody>
      </p:sp>
      <p:grpSp>
        <p:nvGrpSpPr>
          <p:cNvPr id="37" name="Group 36">
            <a:extLst>
              <a:ext uri="{FF2B5EF4-FFF2-40B4-BE49-F238E27FC236}">
                <a16:creationId xmlns:a16="http://schemas.microsoft.com/office/drawing/2014/main" id="{43FE56BD-8B64-4DC3-8603-FB93067AEA38}"/>
              </a:ext>
            </a:extLst>
          </p:cNvPr>
          <p:cNvGrpSpPr/>
          <p:nvPr/>
        </p:nvGrpSpPr>
        <p:grpSpPr>
          <a:xfrm>
            <a:off x="7966213" y="2508412"/>
            <a:ext cx="233986" cy="240910"/>
            <a:chOff x="7020611" y="3309730"/>
            <a:chExt cx="392369" cy="520449"/>
          </a:xfrm>
        </p:grpSpPr>
        <p:sp>
          <p:nvSpPr>
            <p:cNvPr id="38" name="Isosceles Triangle 37">
              <a:extLst>
                <a:ext uri="{FF2B5EF4-FFF2-40B4-BE49-F238E27FC236}">
                  <a16:creationId xmlns:a16="http://schemas.microsoft.com/office/drawing/2014/main" id="{0868F6E5-78B8-45A5-8642-49788717899F}"/>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08CECB8-F4B9-44D1-A3B7-EDCF9FD8F4FC}"/>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9F352AEF-F3AC-4E1D-AF22-AE73C9A3587F}"/>
              </a:ext>
            </a:extLst>
          </p:cNvPr>
          <p:cNvGrpSpPr/>
          <p:nvPr/>
        </p:nvGrpSpPr>
        <p:grpSpPr>
          <a:xfrm>
            <a:off x="8233117" y="2627682"/>
            <a:ext cx="233986" cy="240910"/>
            <a:chOff x="7020611" y="3309730"/>
            <a:chExt cx="392369" cy="520449"/>
          </a:xfrm>
        </p:grpSpPr>
        <p:sp>
          <p:nvSpPr>
            <p:cNvPr id="41" name="Isosceles Triangle 40">
              <a:extLst>
                <a:ext uri="{FF2B5EF4-FFF2-40B4-BE49-F238E27FC236}">
                  <a16:creationId xmlns:a16="http://schemas.microsoft.com/office/drawing/2014/main" id="{20FDA250-CBC6-41B5-880F-A6B23653DCF7}"/>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A18179D-037D-4B0C-BCCE-CE86968146CA}"/>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44CCAF2-75FA-453E-8721-5EB186720B1C}"/>
              </a:ext>
            </a:extLst>
          </p:cNvPr>
          <p:cNvGrpSpPr/>
          <p:nvPr/>
        </p:nvGrpSpPr>
        <p:grpSpPr>
          <a:xfrm>
            <a:off x="7738242" y="2890937"/>
            <a:ext cx="233986" cy="240910"/>
            <a:chOff x="7020611" y="3309730"/>
            <a:chExt cx="392369" cy="520449"/>
          </a:xfrm>
        </p:grpSpPr>
        <p:sp>
          <p:nvSpPr>
            <p:cNvPr id="44" name="Isosceles Triangle 43">
              <a:extLst>
                <a:ext uri="{FF2B5EF4-FFF2-40B4-BE49-F238E27FC236}">
                  <a16:creationId xmlns:a16="http://schemas.microsoft.com/office/drawing/2014/main" id="{11D2AE81-94DD-43A1-A81A-071DD72A665E}"/>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E93594E-E559-44FE-89D2-159EE2C9953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1488B6B4-B57F-4978-9AB9-C44898C2E46F}"/>
              </a:ext>
            </a:extLst>
          </p:cNvPr>
          <p:cNvGrpSpPr/>
          <p:nvPr/>
        </p:nvGrpSpPr>
        <p:grpSpPr>
          <a:xfrm>
            <a:off x="8104578" y="2979662"/>
            <a:ext cx="233986" cy="240910"/>
            <a:chOff x="7020611" y="3309730"/>
            <a:chExt cx="392369" cy="520449"/>
          </a:xfrm>
        </p:grpSpPr>
        <p:sp>
          <p:nvSpPr>
            <p:cNvPr id="47" name="Isosceles Triangle 46">
              <a:extLst>
                <a:ext uri="{FF2B5EF4-FFF2-40B4-BE49-F238E27FC236}">
                  <a16:creationId xmlns:a16="http://schemas.microsoft.com/office/drawing/2014/main" id="{BFAEFD1D-57D6-4328-A925-0FA2AA8D8E0A}"/>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EC504CA-293B-4162-A4BB-319D4737E59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95B1B47-3948-4DAB-AF00-2D6F1F3234A1}"/>
              </a:ext>
            </a:extLst>
          </p:cNvPr>
          <p:cNvGrpSpPr/>
          <p:nvPr/>
        </p:nvGrpSpPr>
        <p:grpSpPr>
          <a:xfrm>
            <a:off x="7669103" y="3324620"/>
            <a:ext cx="233986" cy="240910"/>
            <a:chOff x="7020611" y="3309730"/>
            <a:chExt cx="392369" cy="520449"/>
          </a:xfrm>
        </p:grpSpPr>
        <p:sp>
          <p:nvSpPr>
            <p:cNvPr id="50" name="Isosceles Triangle 49">
              <a:extLst>
                <a:ext uri="{FF2B5EF4-FFF2-40B4-BE49-F238E27FC236}">
                  <a16:creationId xmlns:a16="http://schemas.microsoft.com/office/drawing/2014/main" id="{AEE0F419-0C55-420E-8E0D-15245DE6C011}"/>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B6A7272-7C34-41B0-A723-8AFD27D1664F}"/>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CFA60C7C-B9D9-4D6D-8A86-A43919C9DDC9}"/>
              </a:ext>
            </a:extLst>
          </p:cNvPr>
          <p:cNvGrpSpPr/>
          <p:nvPr/>
        </p:nvGrpSpPr>
        <p:grpSpPr>
          <a:xfrm>
            <a:off x="8034113" y="3378086"/>
            <a:ext cx="233986" cy="240910"/>
            <a:chOff x="7020611" y="3309730"/>
            <a:chExt cx="392369" cy="520449"/>
          </a:xfrm>
        </p:grpSpPr>
        <p:sp>
          <p:nvSpPr>
            <p:cNvPr id="53" name="Isosceles Triangle 52">
              <a:extLst>
                <a:ext uri="{FF2B5EF4-FFF2-40B4-BE49-F238E27FC236}">
                  <a16:creationId xmlns:a16="http://schemas.microsoft.com/office/drawing/2014/main" id="{BAEBFE33-4A08-48CC-9BC4-3B6A648E339A}"/>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2A2CF54-C11D-4209-9EA6-2FCA89179D72}"/>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2EAD51A-9830-4770-868B-C13A95A359F4}"/>
              </a:ext>
            </a:extLst>
          </p:cNvPr>
          <p:cNvGrpSpPr/>
          <p:nvPr/>
        </p:nvGrpSpPr>
        <p:grpSpPr>
          <a:xfrm>
            <a:off x="8331762" y="3534739"/>
            <a:ext cx="233986" cy="240910"/>
            <a:chOff x="7020611" y="3309730"/>
            <a:chExt cx="392369" cy="520449"/>
          </a:xfrm>
        </p:grpSpPr>
        <p:sp>
          <p:nvSpPr>
            <p:cNvPr id="56" name="Isosceles Triangle 55">
              <a:extLst>
                <a:ext uri="{FF2B5EF4-FFF2-40B4-BE49-F238E27FC236}">
                  <a16:creationId xmlns:a16="http://schemas.microsoft.com/office/drawing/2014/main" id="{F24AAC4C-EFE4-41D1-817F-AC3884491C7E}"/>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D021DEA-5DD2-4C12-9379-5DEEAAD8B5E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C318AC7-8D9F-40F0-B69C-1600071F04B0}"/>
              </a:ext>
            </a:extLst>
          </p:cNvPr>
          <p:cNvGrpSpPr/>
          <p:nvPr/>
        </p:nvGrpSpPr>
        <p:grpSpPr>
          <a:xfrm>
            <a:off x="8695148" y="3238824"/>
            <a:ext cx="233986" cy="240910"/>
            <a:chOff x="7020611" y="3309730"/>
            <a:chExt cx="392369" cy="520449"/>
          </a:xfrm>
        </p:grpSpPr>
        <p:sp>
          <p:nvSpPr>
            <p:cNvPr id="59" name="Isosceles Triangle 58">
              <a:extLst>
                <a:ext uri="{FF2B5EF4-FFF2-40B4-BE49-F238E27FC236}">
                  <a16:creationId xmlns:a16="http://schemas.microsoft.com/office/drawing/2014/main" id="{4069FA18-5B66-489A-92E5-AB70E158FDFE}"/>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BA18D86-A6A1-4C76-AF90-D40A63AAE0C2}"/>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97491539-B245-4AAC-8F2E-D8BF745BC315}"/>
              </a:ext>
            </a:extLst>
          </p:cNvPr>
          <p:cNvGrpSpPr/>
          <p:nvPr/>
        </p:nvGrpSpPr>
        <p:grpSpPr>
          <a:xfrm>
            <a:off x="8392880" y="2997791"/>
            <a:ext cx="233986" cy="240910"/>
            <a:chOff x="7020611" y="3309730"/>
            <a:chExt cx="392369" cy="520449"/>
          </a:xfrm>
        </p:grpSpPr>
        <p:sp>
          <p:nvSpPr>
            <p:cNvPr id="62" name="Isosceles Triangle 61">
              <a:extLst>
                <a:ext uri="{FF2B5EF4-FFF2-40B4-BE49-F238E27FC236}">
                  <a16:creationId xmlns:a16="http://schemas.microsoft.com/office/drawing/2014/main" id="{A24358B9-10ED-401E-A5C5-6B711DF5ACC8}"/>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0330489-F015-426C-9CF3-6B25ED0761E7}"/>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07A17441-2DA6-4619-8D47-B6D290B5AC95}"/>
              </a:ext>
            </a:extLst>
          </p:cNvPr>
          <p:cNvGrpSpPr/>
          <p:nvPr/>
        </p:nvGrpSpPr>
        <p:grpSpPr>
          <a:xfrm>
            <a:off x="8734326" y="2841188"/>
            <a:ext cx="233986" cy="240910"/>
            <a:chOff x="7020611" y="3309730"/>
            <a:chExt cx="392369" cy="520449"/>
          </a:xfrm>
        </p:grpSpPr>
        <p:sp>
          <p:nvSpPr>
            <p:cNvPr id="65" name="Isosceles Triangle 64">
              <a:extLst>
                <a:ext uri="{FF2B5EF4-FFF2-40B4-BE49-F238E27FC236}">
                  <a16:creationId xmlns:a16="http://schemas.microsoft.com/office/drawing/2014/main" id="{CEF4170E-9826-41FC-AC0A-876DF2E2B6BE}"/>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7520AD-9AA5-466C-BB8F-3AFEDEA9174B}"/>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722561F6-D3A5-4E73-8D48-83336769ADD5}"/>
              </a:ext>
            </a:extLst>
          </p:cNvPr>
          <p:cNvGrpSpPr/>
          <p:nvPr/>
        </p:nvGrpSpPr>
        <p:grpSpPr>
          <a:xfrm>
            <a:off x="8498782" y="2508826"/>
            <a:ext cx="233986" cy="240910"/>
            <a:chOff x="7020611" y="3309730"/>
            <a:chExt cx="392369" cy="520449"/>
          </a:xfrm>
        </p:grpSpPr>
        <p:sp>
          <p:nvSpPr>
            <p:cNvPr id="68" name="Isosceles Triangle 67">
              <a:extLst>
                <a:ext uri="{FF2B5EF4-FFF2-40B4-BE49-F238E27FC236}">
                  <a16:creationId xmlns:a16="http://schemas.microsoft.com/office/drawing/2014/main" id="{B5AEB22D-8D1E-4088-BFB7-7F3BC7681BC6}"/>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45C8D65-1C27-4EE1-BAAC-6B3336AE65F3}"/>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6F6AFC48-D32B-4C73-B67A-C58E1FA80A5A}"/>
              </a:ext>
            </a:extLst>
          </p:cNvPr>
          <p:cNvGrpSpPr/>
          <p:nvPr/>
        </p:nvGrpSpPr>
        <p:grpSpPr>
          <a:xfrm>
            <a:off x="8276708" y="2184982"/>
            <a:ext cx="233986" cy="240910"/>
            <a:chOff x="7020611" y="3309730"/>
            <a:chExt cx="392369" cy="520449"/>
          </a:xfrm>
        </p:grpSpPr>
        <p:sp>
          <p:nvSpPr>
            <p:cNvPr id="71" name="Isosceles Triangle 70">
              <a:extLst>
                <a:ext uri="{FF2B5EF4-FFF2-40B4-BE49-F238E27FC236}">
                  <a16:creationId xmlns:a16="http://schemas.microsoft.com/office/drawing/2014/main" id="{71A734D7-D0C7-49BA-9073-FBAE50DF797D}"/>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6C477B5-9821-4865-BA3C-F601AC23097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F7F45013-F71C-43C4-85D6-ADD9D258D4C7}"/>
              </a:ext>
            </a:extLst>
          </p:cNvPr>
          <p:cNvGrpSpPr/>
          <p:nvPr/>
        </p:nvGrpSpPr>
        <p:grpSpPr>
          <a:xfrm>
            <a:off x="9025592" y="3137103"/>
            <a:ext cx="233986" cy="240910"/>
            <a:chOff x="7020611" y="3309730"/>
            <a:chExt cx="392369" cy="520449"/>
          </a:xfrm>
        </p:grpSpPr>
        <p:sp>
          <p:nvSpPr>
            <p:cNvPr id="74" name="Isosceles Triangle 73">
              <a:extLst>
                <a:ext uri="{FF2B5EF4-FFF2-40B4-BE49-F238E27FC236}">
                  <a16:creationId xmlns:a16="http://schemas.microsoft.com/office/drawing/2014/main" id="{21FF505F-6E34-48A5-A272-5C189FBC3617}"/>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2FD3942-66C3-44EB-95D4-5ACBC81C403A}"/>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9A5978A5-27F8-4B92-8591-00E043A48317}"/>
              </a:ext>
            </a:extLst>
          </p:cNvPr>
          <p:cNvGrpSpPr/>
          <p:nvPr/>
        </p:nvGrpSpPr>
        <p:grpSpPr>
          <a:xfrm>
            <a:off x="8630927" y="3624924"/>
            <a:ext cx="233986" cy="240910"/>
            <a:chOff x="7020611" y="3309730"/>
            <a:chExt cx="392369" cy="520449"/>
          </a:xfrm>
        </p:grpSpPr>
        <p:sp>
          <p:nvSpPr>
            <p:cNvPr id="77" name="Isosceles Triangle 76">
              <a:extLst>
                <a:ext uri="{FF2B5EF4-FFF2-40B4-BE49-F238E27FC236}">
                  <a16:creationId xmlns:a16="http://schemas.microsoft.com/office/drawing/2014/main" id="{83506F1F-B4B8-4ECE-8055-BC84968187BD}"/>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CA80A79-1085-4CEC-8985-865C0AFE5B4F}"/>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A9DC0BED-E9C3-4914-8FC1-EA373EF8721B}"/>
              </a:ext>
            </a:extLst>
          </p:cNvPr>
          <p:cNvGrpSpPr/>
          <p:nvPr/>
        </p:nvGrpSpPr>
        <p:grpSpPr>
          <a:xfrm>
            <a:off x="9005838" y="3519300"/>
            <a:ext cx="233986" cy="240910"/>
            <a:chOff x="7020611" y="3309730"/>
            <a:chExt cx="392369" cy="520449"/>
          </a:xfrm>
        </p:grpSpPr>
        <p:sp>
          <p:nvSpPr>
            <p:cNvPr id="80" name="Isosceles Triangle 79">
              <a:extLst>
                <a:ext uri="{FF2B5EF4-FFF2-40B4-BE49-F238E27FC236}">
                  <a16:creationId xmlns:a16="http://schemas.microsoft.com/office/drawing/2014/main" id="{02E84201-3A20-4226-97B3-CC57B0A24BFC}"/>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85129E0-F4C9-475E-8794-4826E6595550}"/>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C10A0F88-E905-44F0-B1D7-230C7C3CFECD}"/>
              </a:ext>
            </a:extLst>
          </p:cNvPr>
          <p:cNvGrpSpPr/>
          <p:nvPr/>
        </p:nvGrpSpPr>
        <p:grpSpPr>
          <a:xfrm>
            <a:off x="8163978" y="4027604"/>
            <a:ext cx="233986" cy="240910"/>
            <a:chOff x="7020611" y="3309730"/>
            <a:chExt cx="392369" cy="520449"/>
          </a:xfrm>
        </p:grpSpPr>
        <p:sp>
          <p:nvSpPr>
            <p:cNvPr id="83" name="Isosceles Triangle 82">
              <a:extLst>
                <a:ext uri="{FF2B5EF4-FFF2-40B4-BE49-F238E27FC236}">
                  <a16:creationId xmlns:a16="http://schemas.microsoft.com/office/drawing/2014/main" id="{1A75726C-D590-4970-A98A-387C855B52CD}"/>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A295CCF1-6ED6-4DBE-A875-8AD5014E7E85}"/>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F923FCEE-2521-4EDA-B208-D0C9B5545FB8}"/>
              </a:ext>
            </a:extLst>
          </p:cNvPr>
          <p:cNvGrpSpPr/>
          <p:nvPr/>
        </p:nvGrpSpPr>
        <p:grpSpPr>
          <a:xfrm>
            <a:off x="7925156" y="3721025"/>
            <a:ext cx="233986" cy="240910"/>
            <a:chOff x="7020611" y="3309730"/>
            <a:chExt cx="392369" cy="520449"/>
          </a:xfrm>
        </p:grpSpPr>
        <p:sp>
          <p:nvSpPr>
            <p:cNvPr id="86" name="Isosceles Triangle 85">
              <a:extLst>
                <a:ext uri="{FF2B5EF4-FFF2-40B4-BE49-F238E27FC236}">
                  <a16:creationId xmlns:a16="http://schemas.microsoft.com/office/drawing/2014/main" id="{21DB7248-D4B0-4431-80D5-9C91CA3A471D}"/>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431671C-27D5-495D-9A9D-9234AF81810B}"/>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A3CD9DB0-8213-41FA-B1C6-83487E56EF29}"/>
              </a:ext>
            </a:extLst>
          </p:cNvPr>
          <p:cNvGrpSpPr/>
          <p:nvPr/>
        </p:nvGrpSpPr>
        <p:grpSpPr>
          <a:xfrm>
            <a:off x="7521994" y="3756114"/>
            <a:ext cx="233986" cy="240910"/>
            <a:chOff x="7020611" y="3309730"/>
            <a:chExt cx="392369" cy="520449"/>
          </a:xfrm>
        </p:grpSpPr>
        <p:sp>
          <p:nvSpPr>
            <p:cNvPr id="89" name="Isosceles Triangle 88">
              <a:extLst>
                <a:ext uri="{FF2B5EF4-FFF2-40B4-BE49-F238E27FC236}">
                  <a16:creationId xmlns:a16="http://schemas.microsoft.com/office/drawing/2014/main" id="{38F195C0-FA94-47F2-86D3-FA253EDEB197}"/>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C6AB717-D038-48F9-B5CC-27303CE3EA8C}"/>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445F52DF-720F-4EC4-9005-46701D606121}"/>
              </a:ext>
            </a:extLst>
          </p:cNvPr>
          <p:cNvGrpSpPr/>
          <p:nvPr/>
        </p:nvGrpSpPr>
        <p:grpSpPr>
          <a:xfrm>
            <a:off x="8445612" y="3928085"/>
            <a:ext cx="233986" cy="240910"/>
            <a:chOff x="7020611" y="3309730"/>
            <a:chExt cx="392369" cy="520449"/>
          </a:xfrm>
        </p:grpSpPr>
        <p:sp>
          <p:nvSpPr>
            <p:cNvPr id="92" name="Isosceles Triangle 91">
              <a:extLst>
                <a:ext uri="{FF2B5EF4-FFF2-40B4-BE49-F238E27FC236}">
                  <a16:creationId xmlns:a16="http://schemas.microsoft.com/office/drawing/2014/main" id="{907D3AEA-FBC9-4E0C-9E56-4BA8D6C9F322}"/>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88AB51A-57CE-4EDC-8166-120200590D0F}"/>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2D9C9C2-D56B-4FA9-8152-E17247BBA03B}"/>
              </a:ext>
            </a:extLst>
          </p:cNvPr>
          <p:cNvGrpSpPr/>
          <p:nvPr/>
        </p:nvGrpSpPr>
        <p:grpSpPr>
          <a:xfrm>
            <a:off x="7570823" y="4366430"/>
            <a:ext cx="233986" cy="240910"/>
            <a:chOff x="7020611" y="3309730"/>
            <a:chExt cx="392369" cy="520449"/>
          </a:xfrm>
        </p:grpSpPr>
        <p:sp>
          <p:nvSpPr>
            <p:cNvPr id="95" name="Isosceles Triangle 94">
              <a:extLst>
                <a:ext uri="{FF2B5EF4-FFF2-40B4-BE49-F238E27FC236}">
                  <a16:creationId xmlns:a16="http://schemas.microsoft.com/office/drawing/2014/main" id="{336A9BC8-40E2-4C69-BE80-01270134D04D}"/>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475CACA-1EF6-4D87-8F42-012D2EF296DA}"/>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4F17D2C-3573-4F17-9854-9D86E99569E5}"/>
              </a:ext>
            </a:extLst>
          </p:cNvPr>
          <p:cNvGrpSpPr/>
          <p:nvPr/>
        </p:nvGrpSpPr>
        <p:grpSpPr>
          <a:xfrm>
            <a:off x="7720684" y="4060046"/>
            <a:ext cx="233986" cy="240910"/>
            <a:chOff x="7020611" y="3309730"/>
            <a:chExt cx="392369" cy="520449"/>
          </a:xfrm>
        </p:grpSpPr>
        <p:sp>
          <p:nvSpPr>
            <p:cNvPr id="98" name="Isosceles Triangle 97">
              <a:extLst>
                <a:ext uri="{FF2B5EF4-FFF2-40B4-BE49-F238E27FC236}">
                  <a16:creationId xmlns:a16="http://schemas.microsoft.com/office/drawing/2014/main" id="{CA3DFBDA-4AE1-4E84-88D8-803A44C9B562}"/>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254F58A-7289-4EF0-B3EE-B351426EB29A}"/>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5F400A0D-F1DA-47FB-B04F-824CC55766A8}"/>
              </a:ext>
            </a:extLst>
          </p:cNvPr>
          <p:cNvGrpSpPr/>
          <p:nvPr/>
        </p:nvGrpSpPr>
        <p:grpSpPr>
          <a:xfrm>
            <a:off x="8070676" y="4442476"/>
            <a:ext cx="233986" cy="240910"/>
            <a:chOff x="7020611" y="3309730"/>
            <a:chExt cx="392369" cy="520449"/>
          </a:xfrm>
        </p:grpSpPr>
        <p:sp>
          <p:nvSpPr>
            <p:cNvPr id="101" name="Isosceles Triangle 100">
              <a:extLst>
                <a:ext uri="{FF2B5EF4-FFF2-40B4-BE49-F238E27FC236}">
                  <a16:creationId xmlns:a16="http://schemas.microsoft.com/office/drawing/2014/main" id="{767EDDFD-19A3-456A-8ECA-401F40C27AFB}"/>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B245EF9-7BED-42A1-92A0-0A443B224D5F}"/>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9D5FBB62-9D0E-4336-A0CB-DDAA6D4304A9}"/>
              </a:ext>
            </a:extLst>
          </p:cNvPr>
          <p:cNvGrpSpPr/>
          <p:nvPr/>
        </p:nvGrpSpPr>
        <p:grpSpPr>
          <a:xfrm>
            <a:off x="8775981" y="4189773"/>
            <a:ext cx="233986" cy="240910"/>
            <a:chOff x="7020611" y="3309730"/>
            <a:chExt cx="392369" cy="520449"/>
          </a:xfrm>
        </p:grpSpPr>
        <p:sp>
          <p:nvSpPr>
            <p:cNvPr id="104" name="Isosceles Triangle 103">
              <a:extLst>
                <a:ext uri="{FF2B5EF4-FFF2-40B4-BE49-F238E27FC236}">
                  <a16:creationId xmlns:a16="http://schemas.microsoft.com/office/drawing/2014/main" id="{46157E6F-422F-40E9-A83D-FEED917B62EF}"/>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BB056CB-792B-4027-B9B1-12DD7497E42D}"/>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53861F87-8908-4676-9359-3ECCBBF74AE8}"/>
              </a:ext>
            </a:extLst>
          </p:cNvPr>
          <p:cNvGrpSpPr/>
          <p:nvPr/>
        </p:nvGrpSpPr>
        <p:grpSpPr>
          <a:xfrm>
            <a:off x="9119721" y="4222498"/>
            <a:ext cx="233986" cy="240910"/>
            <a:chOff x="7020611" y="3309730"/>
            <a:chExt cx="392369" cy="520449"/>
          </a:xfrm>
        </p:grpSpPr>
        <p:sp>
          <p:nvSpPr>
            <p:cNvPr id="107" name="Isosceles Triangle 106">
              <a:extLst>
                <a:ext uri="{FF2B5EF4-FFF2-40B4-BE49-F238E27FC236}">
                  <a16:creationId xmlns:a16="http://schemas.microsoft.com/office/drawing/2014/main" id="{5476C4B7-4B5A-4C16-8B59-8BF073D91BCA}"/>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0FAF6294-C57E-4A36-967C-AEF8C3FA088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466486EA-FE80-405D-BBA2-F5934306CA2E}"/>
              </a:ext>
            </a:extLst>
          </p:cNvPr>
          <p:cNvGrpSpPr/>
          <p:nvPr/>
        </p:nvGrpSpPr>
        <p:grpSpPr>
          <a:xfrm>
            <a:off x="9353906" y="3882513"/>
            <a:ext cx="233986" cy="240910"/>
            <a:chOff x="7020611" y="3309730"/>
            <a:chExt cx="392369" cy="520449"/>
          </a:xfrm>
        </p:grpSpPr>
        <p:sp>
          <p:nvSpPr>
            <p:cNvPr id="110" name="Isosceles Triangle 109">
              <a:extLst>
                <a:ext uri="{FF2B5EF4-FFF2-40B4-BE49-F238E27FC236}">
                  <a16:creationId xmlns:a16="http://schemas.microsoft.com/office/drawing/2014/main" id="{2B5637FF-B9AF-4801-9E36-293CB009C040}"/>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4EA75D8-58BC-4FCA-94A1-4E4C4939C804}"/>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F7674838-9D09-4233-B9E9-52C5F8F5AA84}"/>
              </a:ext>
            </a:extLst>
          </p:cNvPr>
          <p:cNvGrpSpPr/>
          <p:nvPr/>
        </p:nvGrpSpPr>
        <p:grpSpPr>
          <a:xfrm>
            <a:off x="9329613" y="3486319"/>
            <a:ext cx="233986" cy="240910"/>
            <a:chOff x="7020611" y="3309730"/>
            <a:chExt cx="392369" cy="520449"/>
          </a:xfrm>
        </p:grpSpPr>
        <p:sp>
          <p:nvSpPr>
            <p:cNvPr id="113" name="Isosceles Triangle 112">
              <a:extLst>
                <a:ext uri="{FF2B5EF4-FFF2-40B4-BE49-F238E27FC236}">
                  <a16:creationId xmlns:a16="http://schemas.microsoft.com/office/drawing/2014/main" id="{51C9BC20-8500-4AE7-A767-D8EA89EE73D1}"/>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06341CC-4899-427A-B58E-BD0571AD7B59}"/>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3B06E73B-8A3F-49BC-91FF-BB73BE6C1978}"/>
              </a:ext>
            </a:extLst>
          </p:cNvPr>
          <p:cNvGrpSpPr/>
          <p:nvPr/>
        </p:nvGrpSpPr>
        <p:grpSpPr>
          <a:xfrm>
            <a:off x="8417780" y="4323719"/>
            <a:ext cx="233986" cy="240910"/>
            <a:chOff x="7020611" y="3309730"/>
            <a:chExt cx="392369" cy="520449"/>
          </a:xfrm>
        </p:grpSpPr>
        <p:sp>
          <p:nvSpPr>
            <p:cNvPr id="116" name="Isosceles Triangle 115">
              <a:extLst>
                <a:ext uri="{FF2B5EF4-FFF2-40B4-BE49-F238E27FC236}">
                  <a16:creationId xmlns:a16="http://schemas.microsoft.com/office/drawing/2014/main" id="{EAF8792A-100F-41BD-AB27-5DDC2AD043F1}"/>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F90269A8-0704-444C-A0DB-D5195B7665EA}"/>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490FFE8F-51F3-42E7-8301-39010BFA28B7}"/>
              </a:ext>
            </a:extLst>
          </p:cNvPr>
          <p:cNvGrpSpPr/>
          <p:nvPr/>
        </p:nvGrpSpPr>
        <p:grpSpPr>
          <a:xfrm>
            <a:off x="8789560" y="4502816"/>
            <a:ext cx="233986" cy="240910"/>
            <a:chOff x="7020611" y="3309730"/>
            <a:chExt cx="392369" cy="520449"/>
          </a:xfrm>
        </p:grpSpPr>
        <p:sp>
          <p:nvSpPr>
            <p:cNvPr id="119" name="Isosceles Triangle 118">
              <a:extLst>
                <a:ext uri="{FF2B5EF4-FFF2-40B4-BE49-F238E27FC236}">
                  <a16:creationId xmlns:a16="http://schemas.microsoft.com/office/drawing/2014/main" id="{F09B1B69-C9B5-4B3F-9985-58A26C381BD2}"/>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9CEE424-D2B1-4FD1-871F-876FC92670A6}"/>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62AB1E9-FBB6-428C-B369-93D950E26529}"/>
              </a:ext>
            </a:extLst>
          </p:cNvPr>
          <p:cNvGrpSpPr/>
          <p:nvPr/>
        </p:nvGrpSpPr>
        <p:grpSpPr>
          <a:xfrm>
            <a:off x="8915612" y="3863788"/>
            <a:ext cx="233986" cy="240910"/>
            <a:chOff x="7020611" y="3309730"/>
            <a:chExt cx="392369" cy="520449"/>
          </a:xfrm>
        </p:grpSpPr>
        <p:sp>
          <p:nvSpPr>
            <p:cNvPr id="122" name="Isosceles Triangle 121">
              <a:extLst>
                <a:ext uri="{FF2B5EF4-FFF2-40B4-BE49-F238E27FC236}">
                  <a16:creationId xmlns:a16="http://schemas.microsoft.com/office/drawing/2014/main" id="{E6B42E89-DABB-4E88-AD11-4233283202BE}"/>
                </a:ext>
              </a:extLst>
            </p:cNvPr>
            <p:cNvSpPr/>
            <p:nvPr/>
          </p:nvSpPr>
          <p:spPr>
            <a:xfrm>
              <a:off x="7020611" y="3472370"/>
              <a:ext cx="392369" cy="357809"/>
            </a:xfrm>
            <a:prstGeom prst="triangle">
              <a:avLst/>
            </a:prstGeom>
            <a:solidFill>
              <a:schemeClr val="accent1">
                <a:lumMod val="20000"/>
                <a:lumOff val="8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D5F4F6A-246E-4A90-9208-B302911435FF}"/>
                </a:ext>
              </a:extLst>
            </p:cNvPr>
            <p:cNvSpPr/>
            <p:nvPr/>
          </p:nvSpPr>
          <p:spPr>
            <a:xfrm>
              <a:off x="7106478" y="3309730"/>
              <a:ext cx="218659" cy="2186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C5E256C3-7389-4B05-A813-522EE548F467}"/>
              </a:ext>
            </a:extLst>
          </p:cNvPr>
          <p:cNvGrpSpPr/>
          <p:nvPr/>
        </p:nvGrpSpPr>
        <p:grpSpPr>
          <a:xfrm>
            <a:off x="10858103" y="3418073"/>
            <a:ext cx="233986" cy="240910"/>
            <a:chOff x="9912502" y="4219391"/>
            <a:chExt cx="245908" cy="295915"/>
          </a:xfrm>
        </p:grpSpPr>
        <p:sp>
          <p:nvSpPr>
            <p:cNvPr id="125" name="Isosceles Triangle 124">
              <a:extLst>
                <a:ext uri="{FF2B5EF4-FFF2-40B4-BE49-F238E27FC236}">
                  <a16:creationId xmlns:a16="http://schemas.microsoft.com/office/drawing/2014/main" id="{81C5A4A0-8191-45B4-BD80-CF96A7F5B3DB}"/>
                </a:ext>
              </a:extLst>
            </p:cNvPr>
            <p:cNvSpPr/>
            <p:nvPr/>
          </p:nvSpPr>
          <p:spPr>
            <a:xfrm>
              <a:off x="9912502" y="4311864"/>
              <a:ext cx="245908" cy="203442"/>
            </a:xfrm>
            <a:prstGeom prst="triangle">
              <a:avLst/>
            </a:prstGeom>
            <a:solidFill>
              <a:schemeClr val="accent4">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A15AF40-20CD-4BBB-8CF9-58801A78134D}"/>
                </a:ext>
              </a:extLst>
            </p:cNvPr>
            <p:cNvSpPr/>
            <p:nvPr/>
          </p:nvSpPr>
          <p:spPr>
            <a:xfrm>
              <a:off x="9966317" y="4219391"/>
              <a:ext cx="137039" cy="12432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9B1DD3C7-B0D0-48FE-8572-479508AABC62}"/>
              </a:ext>
            </a:extLst>
          </p:cNvPr>
          <p:cNvGrpSpPr/>
          <p:nvPr/>
        </p:nvGrpSpPr>
        <p:grpSpPr>
          <a:xfrm>
            <a:off x="11336754" y="3428844"/>
            <a:ext cx="233986" cy="240910"/>
            <a:chOff x="9912502" y="4219391"/>
            <a:chExt cx="245908" cy="295915"/>
          </a:xfrm>
        </p:grpSpPr>
        <p:sp>
          <p:nvSpPr>
            <p:cNvPr id="128" name="Isosceles Triangle 127">
              <a:extLst>
                <a:ext uri="{FF2B5EF4-FFF2-40B4-BE49-F238E27FC236}">
                  <a16:creationId xmlns:a16="http://schemas.microsoft.com/office/drawing/2014/main" id="{85E88B1E-0DE4-4361-B637-C90385353A42}"/>
                </a:ext>
              </a:extLst>
            </p:cNvPr>
            <p:cNvSpPr/>
            <p:nvPr/>
          </p:nvSpPr>
          <p:spPr>
            <a:xfrm>
              <a:off x="9912502" y="4311864"/>
              <a:ext cx="245908" cy="203442"/>
            </a:xfrm>
            <a:prstGeom prst="triangle">
              <a:avLst/>
            </a:prstGeom>
            <a:solidFill>
              <a:schemeClr val="accent4">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BF2CABC-4883-46F2-92D5-09536E85CBC8}"/>
                </a:ext>
              </a:extLst>
            </p:cNvPr>
            <p:cNvSpPr/>
            <p:nvPr/>
          </p:nvSpPr>
          <p:spPr>
            <a:xfrm>
              <a:off x="9966317" y="4219391"/>
              <a:ext cx="137039" cy="12432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52A2EB60-B4DE-4F4F-87C8-3050A19BCE56}"/>
              </a:ext>
            </a:extLst>
          </p:cNvPr>
          <p:cNvGrpSpPr/>
          <p:nvPr/>
        </p:nvGrpSpPr>
        <p:grpSpPr>
          <a:xfrm>
            <a:off x="11118925" y="3824162"/>
            <a:ext cx="233986" cy="240910"/>
            <a:chOff x="9912502" y="4219391"/>
            <a:chExt cx="245908" cy="295915"/>
          </a:xfrm>
        </p:grpSpPr>
        <p:sp>
          <p:nvSpPr>
            <p:cNvPr id="131" name="Isosceles Triangle 130">
              <a:extLst>
                <a:ext uri="{FF2B5EF4-FFF2-40B4-BE49-F238E27FC236}">
                  <a16:creationId xmlns:a16="http://schemas.microsoft.com/office/drawing/2014/main" id="{99F91A45-CDA5-412D-A0EA-AD2EA157A784}"/>
                </a:ext>
              </a:extLst>
            </p:cNvPr>
            <p:cNvSpPr/>
            <p:nvPr/>
          </p:nvSpPr>
          <p:spPr>
            <a:xfrm>
              <a:off x="9912502" y="4311864"/>
              <a:ext cx="245908" cy="203442"/>
            </a:xfrm>
            <a:prstGeom prst="triangle">
              <a:avLst/>
            </a:prstGeom>
            <a:solidFill>
              <a:schemeClr val="accent4">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2B76684-881B-47DF-B4D7-16D07B14B546}"/>
                </a:ext>
              </a:extLst>
            </p:cNvPr>
            <p:cNvSpPr/>
            <p:nvPr/>
          </p:nvSpPr>
          <p:spPr>
            <a:xfrm>
              <a:off x="9966317" y="4219391"/>
              <a:ext cx="137039" cy="12432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TextBox 132">
            <a:extLst>
              <a:ext uri="{FF2B5EF4-FFF2-40B4-BE49-F238E27FC236}">
                <a16:creationId xmlns:a16="http://schemas.microsoft.com/office/drawing/2014/main" id="{F70A1D46-F741-4361-8F86-C9D76F39820E}"/>
              </a:ext>
            </a:extLst>
          </p:cNvPr>
          <p:cNvSpPr txBox="1"/>
          <p:nvPr/>
        </p:nvSpPr>
        <p:spPr>
          <a:xfrm>
            <a:off x="7652630" y="4828917"/>
            <a:ext cx="1920148" cy="369332"/>
          </a:xfrm>
          <a:prstGeom prst="rect">
            <a:avLst/>
          </a:prstGeom>
          <a:noFill/>
        </p:spPr>
        <p:txBody>
          <a:bodyPr wrap="square" rtlCol="0">
            <a:spAutoFit/>
          </a:bodyPr>
          <a:lstStyle/>
          <a:p>
            <a:r>
              <a:rPr lang="en-US" dirty="0">
                <a:latin typeface="Garamond" panose="02020404030301010803" pitchFamily="18" charset="0"/>
              </a:rPr>
              <a:t>Benign Patient</a:t>
            </a:r>
          </a:p>
        </p:txBody>
      </p:sp>
      <p:sp>
        <p:nvSpPr>
          <p:cNvPr id="134" name="TextBox 133">
            <a:extLst>
              <a:ext uri="{FF2B5EF4-FFF2-40B4-BE49-F238E27FC236}">
                <a16:creationId xmlns:a16="http://schemas.microsoft.com/office/drawing/2014/main" id="{AEC097F1-3FD7-4861-8CC6-B55AE56C15A6}"/>
              </a:ext>
            </a:extLst>
          </p:cNvPr>
          <p:cNvSpPr txBox="1"/>
          <p:nvPr/>
        </p:nvSpPr>
        <p:spPr>
          <a:xfrm>
            <a:off x="10271852" y="4828917"/>
            <a:ext cx="1920148" cy="369332"/>
          </a:xfrm>
          <a:prstGeom prst="rect">
            <a:avLst/>
          </a:prstGeom>
          <a:noFill/>
        </p:spPr>
        <p:txBody>
          <a:bodyPr wrap="square" rtlCol="0">
            <a:spAutoFit/>
          </a:bodyPr>
          <a:lstStyle/>
          <a:p>
            <a:r>
              <a:rPr lang="en-US" dirty="0">
                <a:latin typeface="Garamond" panose="02020404030301010803" pitchFamily="18" charset="0"/>
              </a:rPr>
              <a:t> Malignant Patient</a:t>
            </a:r>
          </a:p>
        </p:txBody>
      </p:sp>
    </p:spTree>
    <p:extLst>
      <p:ext uri="{BB962C8B-B14F-4D97-AF65-F5344CB8AC3E}">
        <p14:creationId xmlns:p14="http://schemas.microsoft.com/office/powerpoint/2010/main" val="34345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5</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6" name="Title 1">
            <a:extLst>
              <a:ext uri="{FF2B5EF4-FFF2-40B4-BE49-F238E27FC236}">
                <a16:creationId xmlns:a16="http://schemas.microsoft.com/office/drawing/2014/main" id="{10511364-0CFB-436E-AADE-E51B56C76B98}"/>
              </a:ext>
            </a:extLst>
          </p:cNvPr>
          <p:cNvSpPr>
            <a:spLocks noGrp="1"/>
          </p:cNvSpPr>
          <p:nvPr>
            <p:ph type="title"/>
          </p:nvPr>
        </p:nvSpPr>
        <p:spPr>
          <a:xfrm>
            <a:off x="7818120" y="4799020"/>
            <a:ext cx="3934921" cy="570252"/>
          </a:xfrm>
          <a:ln>
            <a:solidFill>
              <a:schemeClr val="accent6">
                <a:lumMod val="60000"/>
                <a:lumOff val="40000"/>
              </a:schemeClr>
            </a:solidFill>
          </a:ln>
        </p:spPr>
        <p:txBody>
          <a:bodyPr>
            <a:normAutofit fontScale="90000"/>
          </a:bodyPr>
          <a:lstStyle/>
          <a:p>
            <a:r>
              <a:rPr lang="en-US" dirty="0">
                <a:latin typeface="Garamond" panose="02020404030301010803" pitchFamily="18" charset="0"/>
              </a:rPr>
              <a:t>Imbalanced data</a:t>
            </a:r>
          </a:p>
        </p:txBody>
      </p:sp>
      <p:pic>
        <p:nvPicPr>
          <p:cNvPr id="8" name="Picture 2" descr="Predicting the improbable, part 1: The imbalanced data problem -  Datascience.aero">
            <a:extLst>
              <a:ext uri="{FF2B5EF4-FFF2-40B4-BE49-F238E27FC236}">
                <a16:creationId xmlns:a16="http://schemas.microsoft.com/office/drawing/2014/main" id="{AABEA9C8-517F-44F5-BC89-3857645E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631" y="1382656"/>
            <a:ext cx="4704936" cy="30300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Slide Number Placeholder 1">
            <a:extLst>
              <a:ext uri="{FF2B5EF4-FFF2-40B4-BE49-F238E27FC236}">
                <a16:creationId xmlns:a16="http://schemas.microsoft.com/office/drawing/2014/main" id="{32068687-3D7E-4715-AC36-04CADA876191}"/>
              </a:ext>
            </a:extLst>
          </p:cNvPr>
          <p:cNvSpPr>
            <a:spLocks noGrp="1"/>
          </p:cNvSpPr>
          <p:nvPr/>
        </p:nvSpPr>
        <p:spPr bwMode="auto">
          <a:xfrm>
            <a:off x="12541727" y="5944138"/>
            <a:ext cx="577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5DB381-D92C-4A40-8468-6569F27B13C7}" type="slidenum">
              <a:rPr lang="en-US" altLang="en-US" sz="1000">
                <a:solidFill>
                  <a:srgbClr val="A7A399"/>
                </a:solidFill>
              </a:rPr>
              <a:pPr/>
              <a:t>5</a:t>
            </a:fld>
            <a:endParaRPr lang="en-US" altLang="en-US" sz="1000" dirty="0">
              <a:solidFill>
                <a:srgbClr val="A7A399"/>
              </a:solidFill>
            </a:endParaRPr>
          </a:p>
        </p:txBody>
      </p:sp>
      <p:sp>
        <p:nvSpPr>
          <p:cNvPr id="10" name="TextBox 9">
            <a:extLst>
              <a:ext uri="{FF2B5EF4-FFF2-40B4-BE49-F238E27FC236}">
                <a16:creationId xmlns:a16="http://schemas.microsoft.com/office/drawing/2014/main" id="{F76BA94B-34D5-4DFC-9673-AAE4A597C07E}"/>
              </a:ext>
            </a:extLst>
          </p:cNvPr>
          <p:cNvSpPr txBox="1"/>
          <p:nvPr/>
        </p:nvSpPr>
        <p:spPr>
          <a:xfrm>
            <a:off x="1843550" y="184657"/>
            <a:ext cx="2514934" cy="523220"/>
          </a:xfrm>
          <a:prstGeom prst="rect">
            <a:avLst/>
          </a:prstGeom>
          <a:noFill/>
          <a:ln>
            <a:solidFill>
              <a:schemeClr val="accent1">
                <a:lumMod val="60000"/>
                <a:lumOff val="40000"/>
              </a:schemeClr>
            </a:solidFill>
          </a:ln>
        </p:spPr>
        <p:txBody>
          <a:bodyPr wrap="square" rtlCol="0">
            <a:spAutoFit/>
          </a:bodyPr>
          <a:lstStyle/>
          <a:p>
            <a:r>
              <a:rPr lang="en-US" sz="2800" dirty="0">
                <a:solidFill>
                  <a:schemeClr val="accent5">
                    <a:lumMod val="75000"/>
                  </a:schemeClr>
                </a:solidFill>
                <a:latin typeface="Garamond" panose="02020404030301010803" pitchFamily="18" charset="0"/>
              </a:rPr>
              <a:t>The Problem </a:t>
            </a:r>
          </a:p>
        </p:txBody>
      </p:sp>
      <p:sp>
        <p:nvSpPr>
          <p:cNvPr id="11" name="TextBox 10">
            <a:extLst>
              <a:ext uri="{FF2B5EF4-FFF2-40B4-BE49-F238E27FC236}">
                <a16:creationId xmlns:a16="http://schemas.microsoft.com/office/drawing/2014/main" id="{85FC48FF-AFFA-4D21-BD92-36CEE93960BF}"/>
              </a:ext>
            </a:extLst>
          </p:cNvPr>
          <p:cNvSpPr txBox="1"/>
          <p:nvPr/>
        </p:nvSpPr>
        <p:spPr>
          <a:xfrm>
            <a:off x="1843550" y="1288388"/>
            <a:ext cx="4704936"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Different number of samples in different classes</a:t>
            </a:r>
          </a:p>
          <a:p>
            <a:pPr marL="285750" indent="-285750">
              <a:buFont typeface="Wingdings" panose="05000000000000000000" pitchFamily="2" charset="2"/>
              <a:buChar char="q"/>
            </a:pPr>
            <a:r>
              <a:rPr lang="en-US" sz="2400" dirty="0"/>
              <a:t>Bias in Model Training</a:t>
            </a:r>
          </a:p>
          <a:p>
            <a:pPr marL="285750" indent="-285750">
              <a:buFont typeface="Wingdings" panose="05000000000000000000" pitchFamily="2" charset="2"/>
              <a:buChar char="q"/>
            </a:pPr>
            <a:r>
              <a:rPr lang="en-US" sz="2400" dirty="0"/>
              <a:t>Poor Generalization</a:t>
            </a:r>
          </a:p>
          <a:p>
            <a:pPr marL="285750" indent="-285750">
              <a:buFont typeface="Wingdings" panose="05000000000000000000" pitchFamily="2" charset="2"/>
              <a:buChar char="q"/>
            </a:pPr>
            <a:r>
              <a:rPr lang="en-US" sz="2400" dirty="0"/>
              <a:t>Increased False Positives and False Negatives</a:t>
            </a:r>
          </a:p>
          <a:p>
            <a:pPr marL="285750" indent="-285750">
              <a:buFont typeface="Wingdings" panose="05000000000000000000" pitchFamily="2" charset="2"/>
              <a:buChar char="q"/>
            </a:pPr>
            <a:r>
              <a:rPr lang="en-US" sz="2400" dirty="0"/>
              <a:t>Misclassification Costs</a:t>
            </a:r>
          </a:p>
          <a:p>
            <a:pPr marL="285750" indent="-285750">
              <a:buFont typeface="Wingdings" panose="05000000000000000000" pitchFamily="2" charset="2"/>
              <a:buChar char="q"/>
            </a:pPr>
            <a:r>
              <a:rPr lang="en-US" sz="2400" dirty="0"/>
              <a:t>Low sensitivity score</a:t>
            </a:r>
          </a:p>
          <a:p>
            <a:pPr marL="285750" indent="-285750">
              <a:buFont typeface="Wingdings" panose="05000000000000000000" pitchFamily="2" charset="2"/>
              <a:buChar char="q"/>
            </a:pPr>
            <a:endParaRPr lang="en-US" sz="2400" dirty="0"/>
          </a:p>
        </p:txBody>
      </p:sp>
    </p:spTree>
    <p:extLst>
      <p:ext uri="{BB962C8B-B14F-4D97-AF65-F5344CB8AC3E}">
        <p14:creationId xmlns:p14="http://schemas.microsoft.com/office/powerpoint/2010/main" val="137289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6</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pic>
        <p:nvPicPr>
          <p:cNvPr id="25" name="Graphic 2">
            <a:extLst>
              <a:ext uri="{FF2B5EF4-FFF2-40B4-BE49-F238E27FC236}">
                <a16:creationId xmlns:a16="http://schemas.microsoft.com/office/drawing/2014/main" id="{BA3C2AAE-98EA-4E4F-BC9E-EB95F1CEAB06}"/>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1092" y="250872"/>
            <a:ext cx="10143242" cy="5980246"/>
          </a:xfrm>
          <a:prstGeom prst="rect">
            <a:avLst/>
          </a:prstGeom>
        </p:spPr>
      </p:pic>
    </p:spTree>
    <p:extLst>
      <p:ext uri="{BB962C8B-B14F-4D97-AF65-F5344CB8AC3E}">
        <p14:creationId xmlns:p14="http://schemas.microsoft.com/office/powerpoint/2010/main" val="370411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7</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sp>
        <p:nvSpPr>
          <p:cNvPr id="6" name="Google Shape;342;p56">
            <a:extLst>
              <a:ext uri="{FF2B5EF4-FFF2-40B4-BE49-F238E27FC236}">
                <a16:creationId xmlns:a16="http://schemas.microsoft.com/office/drawing/2014/main" id="{4A11EDFD-5933-4103-8041-3F3FFB307D4C}"/>
              </a:ext>
            </a:extLst>
          </p:cNvPr>
          <p:cNvSpPr txBox="1">
            <a:spLocks noGrp="1"/>
          </p:cNvSpPr>
          <p:nvPr/>
        </p:nvSpPr>
        <p:spPr>
          <a:xfrm>
            <a:off x="8730732" y="5230070"/>
            <a:ext cx="2716748" cy="36519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Clr>
                <a:srgbClr val="000000"/>
              </a:buClr>
              <a:buFont typeface="Arial"/>
              <a:buNone/>
            </a:pPr>
            <a:fld id="{00000000-1234-1234-1234-123412341234}" type="slidenum">
              <a:rPr lang="en-GB"/>
              <a:pPr marL="0" lvl="0" indent="0" algn="r" rtl="0">
                <a:spcBef>
                  <a:spcPts val="0"/>
                </a:spcBef>
                <a:spcAft>
                  <a:spcPts val="0"/>
                </a:spcAft>
                <a:buClr>
                  <a:srgbClr val="000000"/>
                </a:buClr>
                <a:buFont typeface="Arial"/>
                <a:buNone/>
              </a:pPr>
              <a:t>7</a:t>
            </a:fld>
            <a:endParaRPr/>
          </a:p>
        </p:txBody>
      </p:sp>
      <p:sp>
        <p:nvSpPr>
          <p:cNvPr id="8" name="Google Shape;346;p56">
            <a:extLst>
              <a:ext uri="{FF2B5EF4-FFF2-40B4-BE49-F238E27FC236}">
                <a16:creationId xmlns:a16="http://schemas.microsoft.com/office/drawing/2014/main" id="{BE9CFD1A-BE34-4EC9-8007-30C1A6F91D61}"/>
              </a:ext>
            </a:extLst>
          </p:cNvPr>
          <p:cNvSpPr txBox="1">
            <a:spLocks noGrp="1"/>
          </p:cNvSpPr>
          <p:nvPr/>
        </p:nvSpPr>
        <p:spPr>
          <a:xfrm>
            <a:off x="1799371" y="251120"/>
            <a:ext cx="3119402" cy="601871"/>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3200" dirty="0">
                <a:latin typeface="Garamond" panose="02020404030301010803" pitchFamily="18" charset="0"/>
                <a:ea typeface="Arial"/>
                <a:cs typeface="Arial"/>
                <a:sym typeface="Arial"/>
              </a:rPr>
              <a:t>Oversampling</a:t>
            </a:r>
            <a:endParaRPr sz="3200" dirty="0">
              <a:latin typeface="Garamond" panose="02020404030301010803" pitchFamily="18" charset="0"/>
              <a:ea typeface="Arial"/>
              <a:cs typeface="Arial"/>
              <a:sym typeface="Arial"/>
            </a:endParaRPr>
          </a:p>
        </p:txBody>
      </p:sp>
      <p:sp>
        <p:nvSpPr>
          <p:cNvPr id="9" name="Google Shape;347;p56">
            <a:extLst>
              <a:ext uri="{FF2B5EF4-FFF2-40B4-BE49-F238E27FC236}">
                <a16:creationId xmlns:a16="http://schemas.microsoft.com/office/drawing/2014/main" id="{23DDD997-1770-481D-9044-197FC1F94CBD}"/>
              </a:ext>
            </a:extLst>
          </p:cNvPr>
          <p:cNvSpPr txBox="1">
            <a:spLocks noGrp="1"/>
          </p:cNvSpPr>
          <p:nvPr/>
        </p:nvSpPr>
        <p:spPr>
          <a:xfrm>
            <a:off x="1799371" y="4891794"/>
            <a:ext cx="6258262" cy="10417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lgn="l" rtl="0">
              <a:spcBef>
                <a:spcPts val="800"/>
              </a:spcBef>
              <a:spcAft>
                <a:spcPts val="0"/>
              </a:spcAft>
              <a:buNone/>
            </a:pPr>
            <a:r>
              <a:rPr lang="en-GB" sz="2200" u="sng" dirty="0">
                <a:latin typeface="Calibri (body)"/>
                <a:ea typeface="Arial"/>
                <a:cs typeface="Arial"/>
                <a:sym typeface="Arial"/>
              </a:rPr>
              <a:t>Different types of oversampling:</a:t>
            </a:r>
            <a:endParaRPr sz="2200" u="sng" dirty="0">
              <a:latin typeface="Calibri (body)"/>
              <a:ea typeface="Arial"/>
              <a:cs typeface="Arial"/>
              <a:sym typeface="Arial"/>
            </a:endParaRPr>
          </a:p>
          <a:p>
            <a:pPr marL="0" lvl="0" indent="0" algn="l" rtl="0">
              <a:spcBef>
                <a:spcPts val="800"/>
              </a:spcBef>
              <a:spcAft>
                <a:spcPts val="0"/>
              </a:spcAft>
              <a:buNone/>
            </a:pPr>
            <a:r>
              <a:rPr lang="en-GB" sz="2200" dirty="0">
                <a:latin typeface="Calibri (body)"/>
                <a:ea typeface="Arial"/>
                <a:cs typeface="Arial"/>
                <a:sym typeface="Arial"/>
              </a:rPr>
              <a:t>SMOTE, ROS, ADASYN, G SMOTE, ROSE, NEATER     </a:t>
            </a:r>
            <a:endParaRPr sz="2200" dirty="0">
              <a:latin typeface="Calibri (body)"/>
              <a:ea typeface="Arial"/>
              <a:cs typeface="Arial"/>
              <a:sym typeface="Arial"/>
            </a:endParaRPr>
          </a:p>
          <a:p>
            <a:pPr marL="0" lvl="0" indent="0" algn="r" rtl="0">
              <a:spcBef>
                <a:spcPts val="800"/>
              </a:spcBef>
              <a:spcAft>
                <a:spcPts val="0"/>
              </a:spcAft>
              <a:buNone/>
            </a:pPr>
            <a:endParaRPr sz="2200" dirty="0">
              <a:latin typeface="Calibri (body)"/>
              <a:ea typeface="Arial"/>
              <a:cs typeface="Arial"/>
              <a:sym typeface="Arial"/>
            </a:endParaRPr>
          </a:p>
          <a:p>
            <a:pPr marL="0" lvl="0" indent="0" algn="l" rtl="0">
              <a:spcBef>
                <a:spcPts val="800"/>
              </a:spcBef>
              <a:spcAft>
                <a:spcPts val="0"/>
              </a:spcAft>
              <a:buNone/>
            </a:pPr>
            <a:endParaRPr sz="2200" dirty="0">
              <a:latin typeface="Calibri (body)"/>
              <a:ea typeface="Arial"/>
              <a:cs typeface="Arial"/>
              <a:sym typeface="Arial"/>
            </a:endParaRPr>
          </a:p>
        </p:txBody>
      </p:sp>
      <p:pic>
        <p:nvPicPr>
          <p:cNvPr id="10" name="Google Shape;348;p56">
            <a:extLst>
              <a:ext uri="{FF2B5EF4-FFF2-40B4-BE49-F238E27FC236}">
                <a16:creationId xmlns:a16="http://schemas.microsoft.com/office/drawing/2014/main" id="{B81001E5-460F-4BB1-B27D-2F1173C9634C}"/>
              </a:ext>
            </a:extLst>
          </p:cNvPr>
          <p:cNvPicPr preferRelativeResize="0"/>
          <p:nvPr/>
        </p:nvPicPr>
        <p:blipFill>
          <a:blip r:embed="rId2">
            <a:alphaModFix/>
          </a:blip>
          <a:stretch>
            <a:fillRect/>
          </a:stretch>
        </p:blipFill>
        <p:spPr>
          <a:xfrm>
            <a:off x="1801988" y="1076384"/>
            <a:ext cx="5633649" cy="3012737"/>
          </a:xfrm>
          <a:prstGeom prst="rect">
            <a:avLst/>
          </a:prstGeom>
          <a:noFill/>
          <a:ln>
            <a:noFill/>
          </a:ln>
        </p:spPr>
      </p:pic>
      <p:sp>
        <p:nvSpPr>
          <p:cNvPr id="11" name="Rectangle 10">
            <a:extLst>
              <a:ext uri="{FF2B5EF4-FFF2-40B4-BE49-F238E27FC236}">
                <a16:creationId xmlns:a16="http://schemas.microsoft.com/office/drawing/2014/main" id="{617540CC-194B-4AFA-9931-4D0E672C2EF3}"/>
              </a:ext>
            </a:extLst>
          </p:cNvPr>
          <p:cNvSpPr/>
          <p:nvPr/>
        </p:nvSpPr>
        <p:spPr>
          <a:xfrm>
            <a:off x="7744579" y="1021752"/>
            <a:ext cx="4161474" cy="3725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200" dirty="0">
                <a:solidFill>
                  <a:schemeClr val="tx1"/>
                </a:solidFill>
                <a:latin typeface="Calibri (body)"/>
              </a:rPr>
              <a:t>Oversampling:</a:t>
            </a:r>
          </a:p>
          <a:p>
            <a:endParaRPr lang="en-GB" sz="2200" dirty="0">
              <a:solidFill>
                <a:schemeClr val="tx1"/>
              </a:solidFill>
              <a:latin typeface="Calibri (body)"/>
            </a:endParaRPr>
          </a:p>
          <a:p>
            <a:pPr marL="285750" indent="-285750">
              <a:buFont typeface="Wingdings" panose="05000000000000000000" pitchFamily="2" charset="2"/>
              <a:buChar char="q"/>
            </a:pPr>
            <a:r>
              <a:rPr lang="en-GB" sz="2200" dirty="0">
                <a:solidFill>
                  <a:schemeClr val="tx1"/>
                </a:solidFill>
                <a:latin typeface="Calibri (body)"/>
              </a:rPr>
              <a:t>Increase minority class samples.</a:t>
            </a:r>
          </a:p>
          <a:p>
            <a:pPr marL="285750" indent="-285750">
              <a:buFont typeface="Wingdings" panose="05000000000000000000" pitchFamily="2" charset="2"/>
              <a:buChar char="q"/>
            </a:pPr>
            <a:r>
              <a:rPr lang="en-GB" sz="2200" dirty="0">
                <a:solidFill>
                  <a:schemeClr val="tx1"/>
                </a:solidFill>
                <a:latin typeface="Calibri (body)"/>
              </a:rPr>
              <a:t>Increasing samples by generating new samples or replicating the existing ones.</a:t>
            </a:r>
          </a:p>
          <a:p>
            <a:pPr marL="285750" indent="-285750">
              <a:buFont typeface="Wingdings" panose="05000000000000000000" pitchFamily="2" charset="2"/>
              <a:buChar char="q"/>
            </a:pPr>
            <a:r>
              <a:rPr lang="en-GB" sz="2200" dirty="0">
                <a:solidFill>
                  <a:schemeClr val="tx1"/>
                </a:solidFill>
                <a:latin typeface="Calibri (body)"/>
              </a:rPr>
              <a:t>Transform imbalanced dataset into a balanced one. </a:t>
            </a:r>
          </a:p>
          <a:p>
            <a:pPr marL="285750" indent="-285750">
              <a:buFont typeface="Wingdings" panose="05000000000000000000" pitchFamily="2" charset="2"/>
              <a:buChar char="q"/>
            </a:pPr>
            <a:r>
              <a:rPr lang="en-GB" sz="2200" dirty="0">
                <a:solidFill>
                  <a:schemeClr val="tx1"/>
                </a:solidFill>
                <a:latin typeface="Calibri (body)"/>
              </a:rPr>
              <a:t>Do not try to reduce overlapping.</a:t>
            </a:r>
          </a:p>
          <a:p>
            <a:pPr marL="285750" indent="-285750">
              <a:buFont typeface="Wingdings" panose="05000000000000000000" pitchFamily="2" charset="2"/>
              <a:buChar char="q"/>
            </a:pPr>
            <a:endParaRPr lang="en-US" sz="2200" dirty="0">
              <a:solidFill>
                <a:schemeClr val="tx1"/>
              </a:solidFill>
              <a:latin typeface="Calibri (body)"/>
            </a:endParaRPr>
          </a:p>
        </p:txBody>
      </p:sp>
    </p:spTree>
    <p:extLst>
      <p:ext uri="{BB962C8B-B14F-4D97-AF65-F5344CB8AC3E}">
        <p14:creationId xmlns:p14="http://schemas.microsoft.com/office/powerpoint/2010/main" val="248231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8</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pic>
        <p:nvPicPr>
          <p:cNvPr id="6" name="Picture 2">
            <a:extLst>
              <a:ext uri="{FF2B5EF4-FFF2-40B4-BE49-F238E27FC236}">
                <a16:creationId xmlns:a16="http://schemas.microsoft.com/office/drawing/2014/main" id="{C16FC9C3-2F7D-44C0-BA7B-7165E9E91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242" y="1036949"/>
            <a:ext cx="5924088" cy="3076977"/>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63FCAB-4E94-497D-B7EB-FDE384B62496}"/>
              </a:ext>
            </a:extLst>
          </p:cNvPr>
          <p:cNvSpPr txBox="1"/>
          <p:nvPr/>
        </p:nvSpPr>
        <p:spPr>
          <a:xfrm>
            <a:off x="1833242" y="239385"/>
            <a:ext cx="2856862" cy="584775"/>
          </a:xfrm>
          <a:prstGeom prst="rect">
            <a:avLst/>
          </a:prstGeom>
          <a:solidFill>
            <a:schemeClr val="accent1">
              <a:lumMod val="20000"/>
              <a:lumOff val="80000"/>
            </a:schemeClr>
          </a:solidFill>
        </p:spPr>
        <p:txBody>
          <a:bodyPr wrap="square">
            <a:spAutoFit/>
          </a:bodyPr>
          <a:lstStyle/>
          <a:p>
            <a:pPr rtl="0">
              <a:spcBef>
                <a:spcPts val="0"/>
              </a:spcBef>
              <a:spcAft>
                <a:spcPts val="0"/>
              </a:spcAft>
            </a:pPr>
            <a:r>
              <a:rPr lang="en-US" sz="3200" b="0" i="0" u="none" strike="noStrike" dirty="0">
                <a:solidFill>
                  <a:srgbClr val="000000"/>
                </a:solidFill>
                <a:effectLst/>
                <a:latin typeface="Garamond" panose="02020404030301010803" pitchFamily="18" charset="0"/>
              </a:rPr>
              <a:t>Under sampling</a:t>
            </a:r>
            <a:endParaRPr lang="en-US" sz="3200" b="0" dirty="0">
              <a:effectLst/>
              <a:latin typeface="Garamond" panose="02020404030301010803" pitchFamily="18" charset="0"/>
            </a:endParaRPr>
          </a:p>
        </p:txBody>
      </p:sp>
      <p:sp>
        <p:nvSpPr>
          <p:cNvPr id="9" name="TextBox 8">
            <a:extLst>
              <a:ext uri="{FF2B5EF4-FFF2-40B4-BE49-F238E27FC236}">
                <a16:creationId xmlns:a16="http://schemas.microsoft.com/office/drawing/2014/main" id="{5702FB1E-A84E-4F4C-9F3D-04C97D262EAD}"/>
              </a:ext>
            </a:extLst>
          </p:cNvPr>
          <p:cNvSpPr txBox="1"/>
          <p:nvPr/>
        </p:nvSpPr>
        <p:spPr>
          <a:xfrm>
            <a:off x="8061742" y="3499269"/>
            <a:ext cx="3731173" cy="3241913"/>
          </a:xfrm>
          <a:prstGeom prst="rect">
            <a:avLst/>
          </a:prstGeom>
          <a:noFill/>
          <a:ln>
            <a:noFill/>
          </a:ln>
        </p:spPr>
        <p:txBody>
          <a:bodyPr wrap="square">
            <a:spAutoFit/>
          </a:bodyPr>
          <a:lstStyle/>
          <a:p>
            <a:pPr rtl="0">
              <a:spcBef>
                <a:spcPts val="800"/>
              </a:spcBef>
              <a:spcAft>
                <a:spcPts val="0"/>
              </a:spcAft>
            </a:pPr>
            <a:r>
              <a:rPr lang="en-US" sz="2200" b="0" i="0" u="sng" dirty="0">
                <a:solidFill>
                  <a:srgbClr val="000000"/>
                </a:solidFill>
                <a:effectLst/>
                <a:latin typeface="Calibri "/>
              </a:rPr>
              <a:t>Different types of Under sampling:</a:t>
            </a:r>
            <a:endParaRPr lang="en-US" sz="2200" b="0" dirty="0">
              <a:effectLst/>
              <a:latin typeface="Calibri "/>
            </a:endParaRPr>
          </a:p>
          <a:p>
            <a:pPr rtl="0" fontAlgn="base">
              <a:spcBef>
                <a:spcPts val="800"/>
              </a:spcBef>
              <a:spcAft>
                <a:spcPts val="0"/>
              </a:spcAft>
              <a:buFont typeface="Arial" panose="020B0604020202020204" pitchFamily="34" charset="0"/>
              <a:buChar char="•"/>
            </a:pPr>
            <a:r>
              <a:rPr lang="en-US" sz="2200" b="0" i="0" u="none" strike="noStrike" dirty="0">
                <a:solidFill>
                  <a:srgbClr val="000000"/>
                </a:solidFill>
                <a:effectLst/>
                <a:latin typeface="Calibri "/>
              </a:rPr>
              <a:t> RUS</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
              </a:rPr>
              <a:t> Tomek Link</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
              </a:rPr>
              <a:t> Near Miss</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
              </a:rPr>
              <a:t> ENN</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
              </a:rPr>
              <a:t> CNN</a:t>
            </a:r>
          </a:p>
          <a:p>
            <a:pPr rtl="0" fontAlgn="base">
              <a:spcBef>
                <a:spcPts val="0"/>
              </a:spcBef>
              <a:spcAft>
                <a:spcPts val="0"/>
              </a:spcAft>
              <a:buFont typeface="Arial" panose="020B0604020202020204" pitchFamily="34" charset="0"/>
              <a:buChar char="•"/>
            </a:pPr>
            <a:r>
              <a:rPr lang="en-US" sz="2200" dirty="0">
                <a:solidFill>
                  <a:srgbClr val="000000"/>
                </a:solidFill>
                <a:latin typeface="Calibri "/>
              </a:rPr>
              <a:t> IHT</a:t>
            </a:r>
            <a:br>
              <a:rPr lang="en-US" sz="2200" b="0" dirty="0">
                <a:effectLst/>
                <a:latin typeface="Calibri "/>
              </a:rPr>
            </a:br>
            <a:endParaRPr lang="en-US" sz="2200" dirty="0">
              <a:latin typeface="Calibri "/>
            </a:endParaRPr>
          </a:p>
        </p:txBody>
      </p:sp>
      <p:sp>
        <p:nvSpPr>
          <p:cNvPr id="10" name="Rectangle 9">
            <a:extLst>
              <a:ext uri="{FF2B5EF4-FFF2-40B4-BE49-F238E27FC236}">
                <a16:creationId xmlns:a16="http://schemas.microsoft.com/office/drawing/2014/main" id="{5FCF3C65-ED71-415F-8FA6-E318987F8B7D}"/>
              </a:ext>
            </a:extLst>
          </p:cNvPr>
          <p:cNvSpPr/>
          <p:nvPr/>
        </p:nvSpPr>
        <p:spPr>
          <a:xfrm>
            <a:off x="8019127" y="1018096"/>
            <a:ext cx="3410174" cy="24109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200" dirty="0">
                <a:solidFill>
                  <a:schemeClr val="tx1"/>
                </a:solidFill>
                <a:latin typeface="Calibri (body)"/>
              </a:rPr>
              <a:t>Under sampling:</a:t>
            </a:r>
          </a:p>
          <a:p>
            <a:pPr marL="285750" indent="-285750">
              <a:buFont typeface="Wingdings" panose="05000000000000000000" pitchFamily="2" charset="2"/>
              <a:buChar char="Ø"/>
            </a:pPr>
            <a:r>
              <a:rPr lang="en-GB" sz="2200" dirty="0">
                <a:solidFill>
                  <a:schemeClr val="tx1"/>
                </a:solidFill>
                <a:latin typeface="Calibri (body)"/>
              </a:rPr>
              <a:t>Decrease the number of samples of the majority class.</a:t>
            </a:r>
          </a:p>
          <a:p>
            <a:pPr marL="285750" indent="-285750">
              <a:buFont typeface="Wingdings" panose="05000000000000000000" pitchFamily="2" charset="2"/>
              <a:buChar char="Ø"/>
            </a:pPr>
            <a:r>
              <a:rPr lang="en-GB" sz="2200" dirty="0">
                <a:solidFill>
                  <a:schemeClr val="tx1"/>
                </a:solidFill>
                <a:latin typeface="Calibri (body)"/>
              </a:rPr>
              <a:t>Reduce overlapping as well as class imbalance</a:t>
            </a:r>
          </a:p>
          <a:p>
            <a:pPr marL="285750" indent="-285750">
              <a:buFont typeface="Wingdings" panose="05000000000000000000" pitchFamily="2" charset="2"/>
              <a:buChar char="Ø"/>
            </a:pPr>
            <a:endParaRPr lang="en-US" sz="2200" dirty="0">
              <a:solidFill>
                <a:schemeClr val="tx1"/>
              </a:solidFill>
              <a:latin typeface="Calibri (body)"/>
            </a:endParaRPr>
          </a:p>
        </p:txBody>
      </p:sp>
    </p:spTree>
    <p:extLst>
      <p:ext uri="{BB962C8B-B14F-4D97-AF65-F5344CB8AC3E}">
        <p14:creationId xmlns:p14="http://schemas.microsoft.com/office/powerpoint/2010/main" val="417220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2D8694-56F9-4C3D-A11A-660C741F4F35}"/>
              </a:ext>
            </a:extLst>
          </p:cNvPr>
          <p:cNvSpPr>
            <a:spLocks noGrp="1"/>
          </p:cNvSpPr>
          <p:nvPr>
            <p:ph type="sldNum" sz="quarter" idx="4"/>
          </p:nvPr>
        </p:nvSpPr>
        <p:spPr>
          <a:xfrm>
            <a:off x="8352614" y="6472897"/>
            <a:ext cx="2743200" cy="228498"/>
          </a:xfrm>
        </p:spPr>
        <p:txBody>
          <a:bodyPr/>
          <a:lstStyle/>
          <a:p>
            <a:fld id="{55D968C8-4CC9-49C5-80C9-5A50663CEDE4}" type="slidenum">
              <a:rPr lang="en-US" sz="1800" smtClean="0"/>
              <a:pPr/>
              <a:t>9</a:t>
            </a:fld>
            <a:endParaRPr lang="en-US" sz="1800" dirty="0"/>
          </a:p>
        </p:txBody>
      </p:sp>
      <p:sp>
        <p:nvSpPr>
          <p:cNvPr id="5" name="Date Placeholder 4">
            <a:extLst>
              <a:ext uri="{FF2B5EF4-FFF2-40B4-BE49-F238E27FC236}">
                <a16:creationId xmlns:a16="http://schemas.microsoft.com/office/drawing/2014/main" id="{4A9A3D6D-1646-433D-BBAC-E18F99EB6EFE}"/>
              </a:ext>
            </a:extLst>
          </p:cNvPr>
          <p:cNvSpPr>
            <a:spLocks noGrp="1"/>
          </p:cNvSpPr>
          <p:nvPr>
            <p:ph type="dt" sz="half" idx="2"/>
          </p:nvPr>
        </p:nvSpPr>
        <p:spPr>
          <a:xfrm>
            <a:off x="4618813" y="6472897"/>
            <a:ext cx="1767072" cy="228498"/>
          </a:xfrm>
        </p:spPr>
        <p:txBody>
          <a:bodyPr/>
          <a:lstStyle/>
          <a:p>
            <a:fld id="{1464C893-843A-42A8-8B38-D2E25652CA8F}" type="datetime5">
              <a:rPr lang="en-US" sz="1400" smtClean="0"/>
              <a:t>3-May-24</a:t>
            </a:fld>
            <a:endParaRPr lang="en-US" sz="1400" dirty="0"/>
          </a:p>
        </p:txBody>
      </p:sp>
      <p:sp>
        <p:nvSpPr>
          <p:cNvPr id="7" name="Footer Placeholder 5">
            <a:extLst>
              <a:ext uri="{FF2B5EF4-FFF2-40B4-BE49-F238E27FC236}">
                <a16:creationId xmlns:a16="http://schemas.microsoft.com/office/drawing/2014/main" id="{8A3AC092-7F77-40A8-8D46-77CCD03B0463}"/>
              </a:ext>
            </a:extLst>
          </p:cNvPr>
          <p:cNvSpPr txBox="1">
            <a:spLocks/>
          </p:cNvSpPr>
          <p:nvPr/>
        </p:nvSpPr>
        <p:spPr>
          <a:xfrm>
            <a:off x="7136440" y="6472897"/>
            <a:ext cx="2967942" cy="228498"/>
          </a:xfrm>
          <a:prstGeom prst="roundRect">
            <a:avLst/>
          </a:prstGeom>
          <a:solidFill>
            <a:schemeClr val="accent1">
              <a:lumMod val="20000"/>
              <a:lumOff val="80000"/>
            </a:schemeClr>
          </a:solidFill>
        </p:spPr>
        <p:txBody>
          <a:bodyPr anchor="ctr"/>
          <a:lstStyle>
            <a:defPPr>
              <a:defRPr lang="en-US"/>
            </a:defPPr>
            <a:lvl1pPr marL="0" algn="ctr" defTabSz="914400" rtl="0" eaLnBrk="1" latinLnBrk="0" hangingPunct="1">
              <a:defRPr sz="1200" b="0" kern="1200">
                <a:solidFill>
                  <a:schemeClr val="accent5">
                    <a:lumMod val="50000"/>
                  </a:schemeClr>
                </a:solidFill>
                <a:latin typeface="Arial Narrow" panose="020B0606020202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dirty="0"/>
              <a:t>Email: salmanmohosheu@iut-dhaka.edu</a:t>
            </a:r>
            <a:endParaRPr lang="en-US" sz="1400" dirty="0"/>
          </a:p>
        </p:txBody>
      </p:sp>
      <p:pic>
        <p:nvPicPr>
          <p:cNvPr id="10" name="Picture 4">
            <a:extLst>
              <a:ext uri="{FF2B5EF4-FFF2-40B4-BE49-F238E27FC236}">
                <a16:creationId xmlns:a16="http://schemas.microsoft.com/office/drawing/2014/main" id="{661A94BC-AE49-412D-8798-13291D94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539" y="1222974"/>
            <a:ext cx="5646548" cy="3634965"/>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2EDB7E-45E7-4B9E-A26C-F74FE88596C7}"/>
              </a:ext>
            </a:extLst>
          </p:cNvPr>
          <p:cNvSpPr txBox="1"/>
          <p:nvPr/>
        </p:nvSpPr>
        <p:spPr>
          <a:xfrm>
            <a:off x="1902480" y="294534"/>
            <a:ext cx="3555640" cy="584775"/>
          </a:xfrm>
          <a:prstGeom prst="rect">
            <a:avLst/>
          </a:prstGeom>
          <a:solidFill>
            <a:schemeClr val="accent1">
              <a:lumMod val="20000"/>
              <a:lumOff val="80000"/>
            </a:schemeClr>
          </a:solidFill>
        </p:spPr>
        <p:txBody>
          <a:bodyPr wrap="square">
            <a:spAutoFit/>
          </a:bodyPr>
          <a:lstStyle/>
          <a:p>
            <a:pPr rtl="0">
              <a:spcBef>
                <a:spcPts val="0"/>
              </a:spcBef>
              <a:spcAft>
                <a:spcPts val="0"/>
              </a:spcAft>
            </a:pPr>
            <a:r>
              <a:rPr lang="en-US" sz="3200" b="0" i="0" u="none" strike="noStrike" dirty="0">
                <a:solidFill>
                  <a:srgbClr val="000000"/>
                </a:solidFill>
                <a:effectLst/>
                <a:latin typeface="Garamond" panose="02020404030301010803" pitchFamily="18" charset="0"/>
              </a:rPr>
              <a:t>Hybrid Sampling</a:t>
            </a:r>
            <a:endParaRPr lang="en-US" sz="3200" b="0" dirty="0">
              <a:effectLst/>
              <a:latin typeface="Garamond" panose="02020404030301010803" pitchFamily="18" charset="0"/>
            </a:endParaRPr>
          </a:p>
        </p:txBody>
      </p:sp>
      <p:sp>
        <p:nvSpPr>
          <p:cNvPr id="12" name="TextBox 11">
            <a:extLst>
              <a:ext uri="{FF2B5EF4-FFF2-40B4-BE49-F238E27FC236}">
                <a16:creationId xmlns:a16="http://schemas.microsoft.com/office/drawing/2014/main" id="{98F1CAD6-94FA-4D1B-8A57-9E332D4A5716}"/>
              </a:ext>
            </a:extLst>
          </p:cNvPr>
          <p:cNvSpPr txBox="1"/>
          <p:nvPr/>
        </p:nvSpPr>
        <p:spPr>
          <a:xfrm>
            <a:off x="7953298" y="2299221"/>
            <a:ext cx="3737220" cy="1887696"/>
          </a:xfrm>
          <a:prstGeom prst="rect">
            <a:avLst/>
          </a:prstGeom>
          <a:noFill/>
        </p:spPr>
        <p:txBody>
          <a:bodyPr wrap="square">
            <a:spAutoFit/>
          </a:bodyPr>
          <a:lstStyle/>
          <a:p>
            <a:pPr rtl="0">
              <a:spcBef>
                <a:spcPts val="800"/>
              </a:spcBef>
              <a:spcAft>
                <a:spcPts val="0"/>
              </a:spcAft>
            </a:pPr>
            <a:r>
              <a:rPr lang="en-US" sz="2200" b="0" i="0" u="sng" dirty="0">
                <a:solidFill>
                  <a:srgbClr val="000000"/>
                </a:solidFill>
                <a:effectLst/>
                <a:latin typeface="Calibri (body)"/>
              </a:rPr>
              <a:t>Different types of Hybrid Sampling:</a:t>
            </a:r>
            <a:endParaRPr lang="en-US" sz="2200" b="0" dirty="0">
              <a:effectLst/>
              <a:latin typeface="Calibri (body)"/>
            </a:endParaRPr>
          </a:p>
          <a:p>
            <a:pPr rtl="0" fontAlgn="base">
              <a:spcBef>
                <a:spcPts val="800"/>
              </a:spcBef>
              <a:spcAft>
                <a:spcPts val="0"/>
              </a:spcAft>
              <a:buFont typeface="Arial" panose="020B0604020202020204" pitchFamily="34" charset="0"/>
              <a:buChar char="•"/>
            </a:pPr>
            <a:r>
              <a:rPr lang="en-US" sz="2200" b="0" i="0" u="none" strike="noStrike" dirty="0">
                <a:solidFill>
                  <a:srgbClr val="000000"/>
                </a:solidFill>
                <a:effectLst/>
                <a:latin typeface="Calibri (body)"/>
              </a:rPr>
              <a:t> SMOTE-TOMEK</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body)"/>
              </a:rPr>
              <a:t> SMOTE-ENN</a:t>
            </a:r>
          </a:p>
          <a:p>
            <a:pPr rtl="0" fontAlgn="base">
              <a:spcBef>
                <a:spcPts val="0"/>
              </a:spcBef>
              <a:spcAft>
                <a:spcPts val="0"/>
              </a:spcAft>
              <a:buFont typeface="Arial" panose="020B0604020202020204" pitchFamily="34" charset="0"/>
              <a:buChar char="•"/>
            </a:pPr>
            <a:r>
              <a:rPr lang="en-US" sz="2200" dirty="0">
                <a:solidFill>
                  <a:srgbClr val="000000"/>
                </a:solidFill>
                <a:latin typeface="Calibri (body)"/>
              </a:rPr>
              <a:t> Random Balance</a:t>
            </a:r>
            <a:endParaRPr lang="en-US" sz="2200" b="0" i="0" u="none" strike="noStrike" dirty="0">
              <a:solidFill>
                <a:srgbClr val="000000"/>
              </a:solidFill>
              <a:effectLst/>
              <a:latin typeface="Calibri (body)"/>
            </a:endParaRPr>
          </a:p>
        </p:txBody>
      </p:sp>
      <p:sp>
        <p:nvSpPr>
          <p:cNvPr id="2" name="TextBox 1">
            <a:extLst>
              <a:ext uri="{FF2B5EF4-FFF2-40B4-BE49-F238E27FC236}">
                <a16:creationId xmlns:a16="http://schemas.microsoft.com/office/drawing/2014/main" id="{6971C984-FBB4-4503-8F7A-25FA862C160F}"/>
              </a:ext>
            </a:extLst>
          </p:cNvPr>
          <p:cNvSpPr txBox="1"/>
          <p:nvPr/>
        </p:nvSpPr>
        <p:spPr>
          <a:xfrm>
            <a:off x="7386608" y="1122410"/>
            <a:ext cx="622169"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34938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1026</Words>
  <Application>Microsoft Office PowerPoint</Application>
  <PresentationFormat>Widescreen</PresentationFormat>
  <Paragraphs>214</Paragraphs>
  <Slides>20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Arial Narrow</vt:lpstr>
      <vt:lpstr>Arial Rounded MT Bold</vt:lpstr>
      <vt:lpstr>Calibri</vt:lpstr>
      <vt:lpstr>Calibri </vt:lpstr>
      <vt:lpstr>Calibri (body)</vt:lpstr>
      <vt:lpstr>Calibri Light</vt:lpstr>
      <vt:lpstr>Franklin Gothic Medium Cond</vt:lpstr>
      <vt:lpstr>Garamond</vt:lpstr>
      <vt:lpstr>Impact</vt:lpstr>
      <vt:lpstr>Open Sans</vt:lpstr>
      <vt:lpstr>Times New Roman</vt:lpstr>
      <vt:lpstr>Wingdings</vt:lpstr>
      <vt:lpstr>Office Theme</vt:lpstr>
      <vt:lpstr>A Comprehensive Evaluation of Sampling Techniques in Addressing Class Imbalance Across Diverse Datasets </vt:lpstr>
      <vt:lpstr>Outline</vt:lpstr>
      <vt:lpstr>PowerPoint Presentation</vt:lpstr>
      <vt:lpstr>PowerPoint Presentation</vt:lpstr>
      <vt:lpstr>Imbalanced data</vt:lpstr>
      <vt:lpstr>PowerPoint Presentation</vt:lpstr>
      <vt:lpstr>PowerPoint Presentation</vt:lpstr>
      <vt:lpstr>PowerPoint Presentation</vt:lpstr>
      <vt:lpstr>PowerPoint Presentation</vt:lpstr>
      <vt:lpstr>Ensemble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Hussain Nyeem</dc:creator>
  <cp:lastModifiedBy>Salman</cp:lastModifiedBy>
  <cp:revision>201</cp:revision>
  <dcterms:created xsi:type="dcterms:W3CDTF">2023-09-15T09:16:52Z</dcterms:created>
  <dcterms:modified xsi:type="dcterms:W3CDTF">2024-05-02T21:53:34Z</dcterms:modified>
</cp:coreProperties>
</file>