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6"/>
  </p:notesMasterIdLst>
  <p:sldIdLst>
    <p:sldId id="256" r:id="rId2"/>
    <p:sldId id="257" r:id="rId3"/>
    <p:sldId id="266" r:id="rId4"/>
    <p:sldId id="268" r:id="rId5"/>
    <p:sldId id="270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113" d="100"/>
          <a:sy n="113" d="100"/>
        </p:scale>
        <p:origin x="68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54342-1194-467F-9476-34A615218185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AD53C-6068-4D72-B59D-E97B98158F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smtClean="0"/>
              <a:t>Accessibility</a:t>
            </a:r>
            <a:r>
              <a:rPr lang="en-US" dirty="0" smtClean="0"/>
              <a:t>: To be able to quickly</a:t>
            </a:r>
            <a:r>
              <a:rPr lang="en-US" baseline="0" dirty="0" smtClean="0"/>
              <a:t> access persistent information in the system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Need to make sure that the system is able to access all the information that is stored.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smtClean="0"/>
              <a:t>Reliability</a:t>
            </a:r>
            <a:r>
              <a:rPr lang="en-US" dirty="0" smtClean="0"/>
              <a:t>: To be able to maintain data over a period of time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Need</a:t>
            </a:r>
            <a:r>
              <a:rPr lang="en-US" baseline="0" dirty="0" smtClean="0"/>
              <a:t> to make sure that all the data will remain stable over a long period of use.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If the hotel system crashes, the system could easily recover from the</a:t>
            </a:r>
            <a:r>
              <a:rPr lang="en-US" baseline="0" dirty="0" smtClean="0"/>
              <a:t> database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Scalability</a:t>
            </a:r>
            <a:r>
              <a:rPr lang="en-US" dirty="0" smtClean="0"/>
              <a:t>: To be able to handle large growing sets of data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Hotel</a:t>
            </a:r>
            <a:r>
              <a:rPr lang="en-US" baseline="0" dirty="0" smtClean="0"/>
              <a:t> databases are always growing as more reservations are made and rooms are added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Need to be able to handle this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3FAB0-8BA2-FA42-8397-A190D2C26B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0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3FAB0-8BA2-FA42-8397-A190D2C26B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a database object that queries the database directly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Using specific functions, may create tables, add, update, or delete entries</a:t>
            </a:r>
            <a:endParaRPr lang="en-US" dirty="0" smtClean="0"/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smtClean="0"/>
              <a:t>Startup integration</a:t>
            </a:r>
            <a:r>
              <a:rPr lang="en-US" dirty="0" smtClean="0"/>
              <a:t>: At startup, the HMS queries all the tables to retrieve all persistent information from the database and populated them into dynamic memory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smtClean="0"/>
              <a:t>Runtime</a:t>
            </a:r>
            <a:r>
              <a:rPr lang="en-US" b="1" baseline="0" dirty="0" smtClean="0"/>
              <a:t> integration</a:t>
            </a:r>
            <a:r>
              <a:rPr lang="en-US" baseline="0" dirty="0" smtClean="0"/>
              <a:t>: </a:t>
            </a:r>
            <a:r>
              <a:rPr lang="en-US" dirty="0" smtClean="0"/>
              <a:t>HMS will send updated information immediately to the database once information is added, modified, or deleted from the system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3FAB0-8BA2-FA42-8397-A190D2C26B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4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5138B7-67EA-49F6-9D65-E668B07E17DF}" type="datetimeFigureOut">
              <a:rPr lang="en-US" smtClean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F53EE75-3815-4A51-827C-DD4A1A9A14E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 ‘Til It Hertz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Jahiro</a:t>
            </a:r>
            <a:r>
              <a:rPr lang="en-US" dirty="0" smtClean="0"/>
              <a:t> </a:t>
            </a:r>
            <a:r>
              <a:rPr lang="en-US" dirty="0" err="1" smtClean="0"/>
              <a:t>Otzoy</a:t>
            </a:r>
            <a:endParaRPr lang="en-US" dirty="0" smtClean="0"/>
          </a:p>
          <a:p>
            <a:r>
              <a:rPr lang="en-US" dirty="0" smtClean="0"/>
              <a:t>Felipe Corona</a:t>
            </a:r>
          </a:p>
          <a:p>
            <a:r>
              <a:rPr lang="en-US" dirty="0" smtClean="0"/>
              <a:t>Brian Vu</a:t>
            </a:r>
          </a:p>
          <a:p>
            <a:r>
              <a:rPr lang="en-US" dirty="0" smtClean="0"/>
              <a:t>Mauricio </a:t>
            </a:r>
            <a:r>
              <a:rPr lang="en-US" dirty="0" err="1" smtClean="0"/>
              <a:t>Lomeli</a:t>
            </a:r>
            <a:endParaRPr lang="en-US" dirty="0" smtClean="0"/>
          </a:p>
          <a:p>
            <a:r>
              <a:rPr lang="en-US" dirty="0" smtClean="0"/>
              <a:t>Salman Shah</a:t>
            </a:r>
          </a:p>
        </p:txBody>
      </p:sp>
    </p:spTree>
    <p:extLst>
      <p:ext uri="{BB962C8B-B14F-4D97-AF65-F5344CB8AC3E}">
        <p14:creationId xmlns:p14="http://schemas.microsoft.com/office/powerpoint/2010/main" val="38420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What tools to use?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SQLite Database Library</a:t>
            </a:r>
          </a:p>
          <a:p>
            <a:pPr lvl="1"/>
            <a:r>
              <a:rPr lang="en-US" dirty="0" smtClean="0"/>
              <a:t>Used to implement and integrate the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database</a:t>
            </a:r>
          </a:p>
          <a:p>
            <a:pPr lvl="1"/>
            <a:r>
              <a:rPr lang="en-US" dirty="0" smtClean="0"/>
              <a:t>Uses SQL database language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SQLite Expert Database Manager</a:t>
            </a:r>
          </a:p>
          <a:p>
            <a:pPr lvl="1"/>
            <a:r>
              <a:rPr lang="en-US" dirty="0" smtClean="0"/>
              <a:t>Used to view the database via GUI</a:t>
            </a:r>
          </a:p>
          <a:p>
            <a:pPr lvl="1"/>
            <a:r>
              <a:rPr lang="en-US" dirty="0" smtClean="0"/>
              <a:t>Used to test and easily modify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information in the database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sqlite370_bann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438400"/>
            <a:ext cx="2794000" cy="1282700"/>
          </a:xfrm>
          <a:prstGeom prst="rect">
            <a:avLst/>
          </a:prstGeom>
        </p:spPr>
      </p:pic>
      <p:pic>
        <p:nvPicPr>
          <p:cNvPr id="4" name="Picture 3" descr="SQLite Exper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800600"/>
            <a:ext cx="2946400" cy="9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How is it implemented?</a:t>
            </a:r>
          </a:p>
          <a:p>
            <a:r>
              <a:rPr lang="en-US" dirty="0" smtClean="0"/>
              <a:t>Creating tables to organize information</a:t>
            </a:r>
          </a:p>
          <a:p>
            <a:pPr marL="548640" lvl="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514600"/>
            <a:ext cx="8229600" cy="24384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400" dirty="0" smtClean="0"/>
              <a:t>Accounts</a:t>
            </a:r>
          </a:p>
          <a:p>
            <a:pPr lvl="2"/>
            <a:r>
              <a:rPr lang="en-US" sz="1400" dirty="0" smtClean="0"/>
              <a:t>Reservations</a:t>
            </a:r>
          </a:p>
          <a:p>
            <a:pPr lvl="2"/>
            <a:r>
              <a:rPr lang="en-US" sz="1400" dirty="0" smtClean="0"/>
              <a:t>Rooms</a:t>
            </a:r>
          </a:p>
          <a:p>
            <a:pPr lvl="2"/>
            <a:r>
              <a:rPr lang="en-US" sz="1400" dirty="0" smtClean="0"/>
              <a:t>Room Types</a:t>
            </a:r>
          </a:p>
          <a:p>
            <a:pPr lvl="2"/>
            <a:r>
              <a:rPr lang="en-US" sz="1400" dirty="0" smtClean="0"/>
              <a:t>Discount</a:t>
            </a:r>
          </a:p>
          <a:p>
            <a:pPr lvl="2"/>
            <a:r>
              <a:rPr lang="en-US" sz="1400" dirty="0" smtClean="0"/>
              <a:t>Block</a:t>
            </a:r>
          </a:p>
          <a:p>
            <a:pPr lvl="2"/>
            <a:r>
              <a:rPr lang="en-US" sz="1400" dirty="0" smtClean="0"/>
              <a:t>Date</a:t>
            </a:r>
          </a:p>
          <a:p>
            <a:endParaRPr lang="en-US" sz="1400" dirty="0" smtClean="0"/>
          </a:p>
          <a:p>
            <a:pPr marL="548640" lvl="2" indent="0">
              <a:buFont typeface="Arial" pitchFamily="34" charset="0"/>
              <a:buNone/>
            </a:pPr>
            <a:endParaRPr lang="en-US" sz="1400" dirty="0" smtClean="0"/>
          </a:p>
          <a:p>
            <a:endParaRPr lang="en-US" sz="1400" dirty="0" smtClean="0"/>
          </a:p>
        </p:txBody>
      </p:sp>
      <p:pic>
        <p:nvPicPr>
          <p:cNvPr id="8" name="Picture 7" descr="TAB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3179"/>
            <a:ext cx="9144000" cy="47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9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How is it implemented?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Tables are organized </a:t>
            </a:r>
            <a:r>
              <a:rPr lang="en-US" dirty="0"/>
              <a:t>into rows and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Rows have proper indexes</a:t>
            </a:r>
          </a:p>
          <a:p>
            <a:r>
              <a:rPr lang="en-US" dirty="0" smtClean="0"/>
              <a:t>Columns have correct data types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5943600"/>
            <a:ext cx="1328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Room Type Table</a:t>
            </a:r>
            <a:endParaRPr lang="en-US" sz="1100" i="1" dirty="0"/>
          </a:p>
        </p:txBody>
      </p:sp>
      <p:pic>
        <p:nvPicPr>
          <p:cNvPr id="9" name="Picture 8" descr="Table Room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" y="4411133"/>
            <a:ext cx="8991600" cy="15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2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How does it integrate with the system?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Database object</a:t>
            </a:r>
          </a:p>
          <a:p>
            <a:pPr lvl="1"/>
            <a:r>
              <a:rPr lang="en-US" dirty="0" smtClean="0"/>
              <a:t>Communicates directly to the database via queries</a:t>
            </a:r>
            <a:endParaRPr lang="en-US" dirty="0"/>
          </a:p>
          <a:p>
            <a:r>
              <a:rPr lang="en-US" dirty="0"/>
              <a:t>System startup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At startup, information is retrieved from database and populated into HMS</a:t>
            </a:r>
          </a:p>
          <a:p>
            <a:r>
              <a:rPr lang="en-US" dirty="0" smtClean="0"/>
              <a:t>System </a:t>
            </a:r>
            <a:r>
              <a:rPr lang="en-US" dirty="0"/>
              <a:t>runtime integration</a:t>
            </a:r>
          </a:p>
          <a:p>
            <a:pPr lvl="1"/>
            <a:r>
              <a:rPr lang="en-US" dirty="0" smtClean="0"/>
              <a:t>Changes in HMS are immediately saved into database</a:t>
            </a:r>
          </a:p>
        </p:txBody>
      </p:sp>
    </p:spTree>
    <p:extLst>
      <p:ext uri="{BB962C8B-B14F-4D97-AF65-F5344CB8AC3E}">
        <p14:creationId xmlns:p14="http://schemas.microsoft.com/office/powerpoint/2010/main" val="308312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Hotel Management System – Its purpose and </a:t>
            </a:r>
          </a:p>
          <a:p>
            <a:endParaRPr lang="en-US" dirty="0"/>
          </a:p>
          <a:p>
            <a:r>
              <a:rPr lang="en-US" dirty="0" smtClean="0"/>
              <a:t>A Software to manage Hotel inventory and customer reservations</a:t>
            </a:r>
          </a:p>
          <a:p>
            <a:endParaRPr lang="en-US" dirty="0"/>
          </a:p>
          <a:p>
            <a:r>
              <a:rPr lang="en-US" dirty="0" smtClean="0"/>
              <a:t>Language used: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Reservations</a:t>
            </a:r>
          </a:p>
          <a:p>
            <a:r>
              <a:rPr lang="en-US" dirty="0" smtClean="0"/>
              <a:t>Manage Rooms</a:t>
            </a:r>
          </a:p>
          <a:p>
            <a:r>
              <a:rPr lang="en-US" dirty="0" smtClean="0"/>
              <a:t>Manage Room types</a:t>
            </a:r>
          </a:p>
          <a:p>
            <a:r>
              <a:rPr lang="en-US" dirty="0" smtClean="0"/>
              <a:t>Provide Reports for </a:t>
            </a:r>
            <a:r>
              <a:rPr lang="en-US" dirty="0" smtClean="0"/>
              <a:t>analysis</a:t>
            </a:r>
          </a:p>
          <a:p>
            <a:endParaRPr lang="en-US" dirty="0"/>
          </a:p>
          <a:p>
            <a:r>
              <a:rPr lang="en-US" dirty="0" smtClean="0"/>
              <a:t>Programming approach - agile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67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 End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Interface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2133600"/>
            <a:ext cx="0" cy="114300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4038600"/>
            <a:ext cx="0" cy="114300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the GUI</a:t>
            </a:r>
          </a:p>
          <a:p>
            <a:r>
              <a:rPr lang="en-US" dirty="0" smtClean="0"/>
              <a:t>Coding the GUI</a:t>
            </a:r>
          </a:p>
          <a:p>
            <a:r>
              <a:rPr lang="en-US" dirty="0" smtClean="0"/>
              <a:t>Connecting the GUI to the back-end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Stages of development</a:t>
            </a:r>
          </a:p>
          <a:p>
            <a:pPr lvl="1"/>
            <a:r>
              <a:rPr lang="en-US" dirty="0" smtClean="0"/>
              <a:t>Creating the classes</a:t>
            </a:r>
          </a:p>
          <a:p>
            <a:pPr lvl="1"/>
            <a:r>
              <a:rPr lang="en-US" dirty="0" smtClean="0"/>
              <a:t>Integrating the database with the back-end</a:t>
            </a:r>
          </a:p>
          <a:p>
            <a:pPr lvl="1"/>
            <a:r>
              <a:rPr lang="en-US" dirty="0" smtClean="0"/>
              <a:t>Integrating the back-end with the GUI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5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is it necessary?</a:t>
            </a:r>
          </a:p>
          <a:p>
            <a:r>
              <a:rPr lang="en-US" sz="2800" dirty="0" smtClean="0"/>
              <a:t>What does it need to do?</a:t>
            </a:r>
          </a:p>
          <a:p>
            <a:r>
              <a:rPr lang="en-US" sz="2800" dirty="0" smtClean="0"/>
              <a:t>What tools to use?</a:t>
            </a:r>
            <a:endParaRPr lang="en-US" sz="2800" dirty="0"/>
          </a:p>
          <a:p>
            <a:r>
              <a:rPr lang="en-US" sz="2800" dirty="0" smtClean="0"/>
              <a:t>How is it implemented?</a:t>
            </a:r>
          </a:p>
          <a:p>
            <a:r>
              <a:rPr lang="en-US" sz="2800" dirty="0" smtClean="0"/>
              <a:t>How is it integrated?</a:t>
            </a:r>
            <a:endParaRPr lang="en-US" sz="2800" dirty="0"/>
          </a:p>
        </p:txBody>
      </p: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2766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Why is it necessary?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Access persistent information in system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Maintain data over a period of time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Handle sets of growing data and large amounts of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9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What does it need to do?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Easily read and write data</a:t>
            </a:r>
          </a:p>
          <a:p>
            <a:r>
              <a:rPr lang="en-US" dirty="0"/>
              <a:t>Integrate all aspects of the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Store important information consistently and reliably</a:t>
            </a:r>
          </a:p>
          <a:p>
            <a:r>
              <a:rPr lang="en-US" dirty="0" smtClean="0"/>
              <a:t>Prevent users from inputting inconsistent or duplicate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3981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</TotalTime>
  <Words>504</Words>
  <Application>Microsoft Office PowerPoint</Application>
  <PresentationFormat>On-screen Show (4:3)</PresentationFormat>
  <Paragraphs>126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Program ‘Til It Hertz</vt:lpstr>
      <vt:lpstr>Introduction</vt:lpstr>
      <vt:lpstr>Primary Functions</vt:lpstr>
      <vt:lpstr>Software Organization</vt:lpstr>
      <vt:lpstr>Front-End</vt:lpstr>
      <vt:lpstr>Back-end</vt:lpstr>
      <vt:lpstr>Database</vt:lpstr>
      <vt:lpstr>Database</vt:lpstr>
      <vt:lpstr>Database</vt:lpstr>
      <vt:lpstr>Database</vt:lpstr>
      <vt:lpstr>Database</vt:lpstr>
      <vt:lpstr>Database</vt:lpstr>
      <vt:lpstr>Database</vt:lpstr>
      <vt:lpstr>The 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‘Til It Hertz</dc:title>
  <dc:creator>Valkyrie</dc:creator>
  <cp:lastModifiedBy>Administrator</cp:lastModifiedBy>
  <cp:revision>10</cp:revision>
  <dcterms:created xsi:type="dcterms:W3CDTF">2014-05-19T05:10:38Z</dcterms:created>
  <dcterms:modified xsi:type="dcterms:W3CDTF">2014-05-22T00:14:20Z</dcterms:modified>
</cp:coreProperties>
</file>