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8" r:id="rId8"/>
    <p:sldId id="281" r:id="rId9"/>
    <p:sldId id="271" r:id="rId10"/>
    <p:sldId id="279" r:id="rId11"/>
    <p:sldId id="272" r:id="rId12"/>
    <p:sldId id="273" r:id="rId13"/>
    <p:sldId id="274" r:id="rId14"/>
    <p:sldId id="280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9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5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03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87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57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51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192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69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5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7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1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0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6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9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1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2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1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26802-19A2-4BB0-A34E-465E8F37B91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5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Progress Reports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216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the progress report as </a:t>
            </a:r>
          </a:p>
          <a:p>
            <a:pPr marL="0" indent="0">
              <a:buNone/>
            </a:pPr>
            <a:r>
              <a:rPr lang="en-US" dirty="0" smtClean="0"/>
              <a:t>A memo</a:t>
            </a:r>
          </a:p>
          <a:p>
            <a:pPr marL="0" indent="0">
              <a:buNone/>
            </a:pPr>
            <a:r>
              <a:rPr lang="en-US" dirty="0" smtClean="0"/>
              <a:t>A letter/email</a:t>
            </a:r>
          </a:p>
          <a:p>
            <a:pPr marL="0" indent="0">
              <a:buNone/>
            </a:pPr>
            <a:r>
              <a:rPr lang="en-US" dirty="0" smtClean="0"/>
              <a:t>Formal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79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and organization of a 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Work Completed</a:t>
            </a:r>
          </a:p>
          <a:p>
            <a:r>
              <a:rPr lang="en-US" dirty="0" smtClean="0"/>
              <a:t>Work Remaining</a:t>
            </a:r>
          </a:p>
          <a:p>
            <a:r>
              <a:rPr lang="en-US" dirty="0" smtClean="0"/>
              <a:t>Adjustments/Problems if any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15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73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2545"/>
            <a:ext cx="10018713" cy="4128655"/>
          </a:xfrm>
        </p:spPr>
        <p:txBody>
          <a:bodyPr/>
          <a:lstStyle/>
          <a:p>
            <a:r>
              <a:rPr lang="en-US" dirty="0" smtClean="0"/>
              <a:t>Mention the purpose of the report.</a:t>
            </a:r>
          </a:p>
          <a:p>
            <a:pPr marL="0" indent="0">
              <a:buNone/>
            </a:pPr>
            <a:r>
              <a:rPr lang="en-US" dirty="0" smtClean="0"/>
              <a:t>E.g. The purpose of this report is to state the progress made from January 1 to January 14</a:t>
            </a:r>
            <a:r>
              <a:rPr lang="en-US" dirty="0"/>
              <a:t> </a:t>
            </a:r>
            <a:r>
              <a:rPr lang="en-US" dirty="0" smtClean="0"/>
              <a:t>pertaining to the E-Academy </a:t>
            </a:r>
            <a:r>
              <a:rPr lang="en-US" smtClean="0"/>
              <a:t>Website project. </a:t>
            </a:r>
            <a:endParaRPr lang="en-US" dirty="0" smtClean="0"/>
          </a:p>
          <a:p>
            <a:r>
              <a:rPr lang="en-US" dirty="0" smtClean="0"/>
              <a:t>Discuss the project under completion. State its aims.</a:t>
            </a:r>
          </a:p>
          <a:p>
            <a:r>
              <a:rPr lang="en-US" dirty="0" smtClean="0"/>
              <a:t>Revise the previous progress achieved, milestones achieved.</a:t>
            </a:r>
          </a:p>
          <a:p>
            <a:r>
              <a:rPr lang="en-US" dirty="0" smtClean="0"/>
              <a:t>Restate how previous problems were solved.</a:t>
            </a:r>
          </a:p>
          <a:p>
            <a:r>
              <a:rPr lang="en-US" dirty="0" smtClean="0"/>
              <a:t>Discuss changes in the scope or aims of the project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0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Discuss </a:t>
            </a:r>
            <a:r>
              <a:rPr lang="en-US" smtClean="0"/>
              <a:t>all tasks </a:t>
            </a:r>
            <a:r>
              <a:rPr lang="en-US" dirty="0" smtClean="0"/>
              <a:t>achieved date wise or topic-wise (dates still need to be included).</a:t>
            </a:r>
          </a:p>
          <a:p>
            <a:pPr marL="457200" indent="-457200">
              <a:buAutoNum type="arabicPeriod"/>
            </a:pPr>
            <a:r>
              <a:rPr lang="en-US" dirty="0" smtClean="0"/>
              <a:t>Provide details of how the tasks were achieved.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to what extent the execution plan was followed.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the role of each team or team member and his/her tasks accomplished.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32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 Topic-wise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0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Review of Literature:</a:t>
            </a:r>
          </a:p>
          <a:p>
            <a:pPr marL="0" indent="0">
              <a:buNone/>
            </a:pPr>
            <a:r>
              <a:rPr lang="en-US" dirty="0" smtClean="0"/>
              <a:t>15 research papers were downloaded from Taylor and Francis on January 8. LEJ was visited on January 10 and a total of 16 research papers and 7 books were downloaded.</a:t>
            </a:r>
          </a:p>
          <a:p>
            <a:pPr marL="0" indent="0">
              <a:buNone/>
            </a:pPr>
            <a:r>
              <a:rPr lang="en-US" b="1" dirty="0" smtClean="0"/>
              <a:t>Data Collection:</a:t>
            </a:r>
          </a:p>
          <a:p>
            <a:pPr marL="0" indent="0">
              <a:buNone/>
            </a:pPr>
            <a:r>
              <a:rPr lang="en-US" dirty="0" smtClean="0"/>
              <a:t>The research questionnaire was adapted to suit the context on January 11.</a:t>
            </a:r>
          </a:p>
          <a:p>
            <a:pPr marL="0" indent="0">
              <a:buNone/>
            </a:pPr>
            <a:r>
              <a:rPr lang="en-US" dirty="0" smtClean="0"/>
              <a:t>The questionnaire was administered to School A on January 12.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19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State the tasks scheduled for the next progress report with dates.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8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Discuss the problems you encountered.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how the problem impacted the progress and how it was resolved.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the adjustments or changes that needed to be made due to the problem or any unexpected occurrence.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403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Write the summary of previous sections.</a:t>
            </a:r>
          </a:p>
          <a:p>
            <a:pPr marL="457200" indent="-457200">
              <a:buAutoNum type="arabicPeriod"/>
            </a:pPr>
            <a:r>
              <a:rPr lang="en-US" dirty="0" smtClean="0"/>
              <a:t>Evaluate your progress (are you satisfied or not and to what extent)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1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activities are essential happenings of an organization?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4000" dirty="0" smtClean="0"/>
              <a:t>Assigning tasks to different departments</a:t>
            </a:r>
          </a:p>
          <a:p>
            <a:r>
              <a:rPr lang="en-US" sz="4000" dirty="0" smtClean="0"/>
              <a:t>Taking up projects both external and internal.</a:t>
            </a:r>
          </a:p>
          <a:p>
            <a:r>
              <a:rPr lang="en-US" sz="4000" dirty="0" smtClean="0"/>
              <a:t>Procuring bids and contracts</a:t>
            </a:r>
          </a:p>
        </p:txBody>
      </p:sp>
    </p:spTree>
    <p:extLst>
      <p:ext uri="{BB962C8B-B14F-4D97-AF65-F5344CB8AC3E}">
        <p14:creationId xmlns:p14="http://schemas.microsoft.com/office/powerpoint/2010/main" xmlns="" val="2248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are duties of higher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86" y="2536370"/>
            <a:ext cx="11251814" cy="3124201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Controlling tasks and operations</a:t>
            </a:r>
          </a:p>
          <a:p>
            <a:r>
              <a:rPr lang="en-US" sz="3600" dirty="0" smtClean="0"/>
              <a:t>Monitoring work in progress</a:t>
            </a:r>
          </a:p>
          <a:p>
            <a:r>
              <a:rPr lang="en-US" sz="3600" dirty="0" smtClean="0"/>
              <a:t>Evaluating and assessing the work under progress and work completed</a:t>
            </a:r>
          </a:p>
          <a:p>
            <a:r>
              <a:rPr lang="en-US" sz="3600" dirty="0" smtClean="0"/>
              <a:t>Keeping up-to-date as regards the progress of projects and tasks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8787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departments and project managers inform about the progress and status of the projects assigned to them??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4724400"/>
            <a:ext cx="7772400" cy="1631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progress report or status report.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can be both oral or written.</a:t>
            </a:r>
          </a:p>
          <a:p>
            <a:pPr>
              <a:buNone/>
            </a:pPr>
            <a:r>
              <a:rPr lang="en-US" dirty="0" smtClean="0"/>
              <a:t>Usually it is 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7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report that informs the reader about the status of the progress of a given project under completion.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The number of progress reports for any project along with the time period after which a progress report will be produced is usually decided in the beginning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7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number of Progress Reports You May Need to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Project is 6 months long, then</a:t>
            </a:r>
            <a:r>
              <a:rPr lang="en-US" dirty="0"/>
              <a:t> </a:t>
            </a:r>
            <a:r>
              <a:rPr lang="en-US" dirty="0" smtClean="0"/>
              <a:t>after every fortnight (14 days), you may directed to provide a written progress report</a:t>
            </a:r>
          </a:p>
          <a:p>
            <a:pPr marL="0" indent="0">
              <a:buNone/>
            </a:pPr>
            <a:r>
              <a:rPr lang="en-US" dirty="0" smtClean="0"/>
              <a:t>PR-1 (Jan1-Jan14)</a:t>
            </a:r>
          </a:p>
          <a:p>
            <a:pPr marL="0" indent="0">
              <a:buNone/>
            </a:pPr>
            <a:r>
              <a:rPr lang="en-US" dirty="0" smtClean="0"/>
              <a:t>PR-2 (Jan 15-Jan28)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PR-3 (Jan28-Feb9)-----</a:t>
            </a:r>
          </a:p>
        </p:txBody>
      </p:sp>
    </p:spTree>
    <p:extLst>
      <p:ext uri="{BB962C8B-B14F-4D97-AF65-F5344CB8AC3E}">
        <p14:creationId xmlns:p14="http://schemas.microsoft.com/office/powerpoint/2010/main" xmlns="" val="41075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</a:t>
            </a:r>
            <a:r>
              <a:rPr lang="en-US" dirty="0" smtClean="0"/>
              <a:t>ction Plans may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Timelines</a:t>
            </a:r>
          </a:p>
          <a:p>
            <a:pPr marL="0" indent="0">
              <a:buNone/>
            </a:pPr>
            <a:r>
              <a:rPr lang="en-US" dirty="0" smtClean="0"/>
              <a:t>Tasks to accomplish with dates, deliverables</a:t>
            </a:r>
          </a:p>
          <a:p>
            <a:pPr marL="0" indent="0">
              <a:buNone/>
            </a:pPr>
            <a:r>
              <a:rPr lang="en-US" dirty="0" smtClean="0"/>
              <a:t>Assignment of tasks to members</a:t>
            </a:r>
          </a:p>
          <a:p>
            <a:pPr marL="0" indent="0">
              <a:buNone/>
            </a:pPr>
            <a:r>
              <a:rPr lang="en-US" dirty="0" smtClean="0"/>
              <a:t>Budget, time allotted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4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update and inform higher management so that they can assess costs and potential successful completion by established deadline.</a:t>
            </a:r>
          </a:p>
          <a:p>
            <a:r>
              <a:rPr lang="en-US" dirty="0" smtClean="0"/>
              <a:t>Inform readers who are absent form the site.</a:t>
            </a:r>
          </a:p>
          <a:p>
            <a:r>
              <a:rPr lang="en-US" dirty="0" smtClean="0"/>
              <a:t>Obtain the required assistance or changes in the original plan.</a:t>
            </a:r>
          </a:p>
          <a:p>
            <a:r>
              <a:rPr lang="en-US" dirty="0" smtClean="0"/>
              <a:t>Share concerns regarding completion and success of the project and facilitate informed decision making.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4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565</TotalTime>
  <Words>581</Words>
  <Application>Microsoft Office PowerPoint</Application>
  <PresentationFormat>Custom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Progress Reports</vt:lpstr>
      <vt:lpstr>Which of the following activities are essential happenings of an organization?</vt:lpstr>
      <vt:lpstr>Which of the following are duties of higher management?</vt:lpstr>
      <vt:lpstr>How do departments and project managers inform about the progress and status of the projects assigned to them??</vt:lpstr>
      <vt:lpstr>The answer is……..</vt:lpstr>
      <vt:lpstr>Progress Report</vt:lpstr>
      <vt:lpstr> Possible number of Progress Reports You May Need to Write</vt:lpstr>
      <vt:lpstr> Action Plans may include</vt:lpstr>
      <vt:lpstr>Purpose of a Progress report</vt:lpstr>
      <vt:lpstr>Progress Report Format</vt:lpstr>
      <vt:lpstr>Parts and organization of a progress report</vt:lpstr>
      <vt:lpstr>Introduction</vt:lpstr>
      <vt:lpstr>Work Completed</vt:lpstr>
      <vt:lpstr>Work Completed Topic-wise Example</vt:lpstr>
      <vt:lpstr>Work Remaining</vt:lpstr>
      <vt:lpstr>Problems/Adjustments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Ali</dc:creator>
  <cp:lastModifiedBy>dellpc</cp:lastModifiedBy>
  <cp:revision>38</cp:revision>
  <dcterms:created xsi:type="dcterms:W3CDTF">2019-10-31T06:41:52Z</dcterms:created>
  <dcterms:modified xsi:type="dcterms:W3CDTF">2021-12-02T10:56:38Z</dcterms:modified>
</cp:coreProperties>
</file>