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Lst>
  <p:notesMasterIdLst>
    <p:notesMasterId r:id="rId6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x="9144000" cy="6858000" type="screen4x3"/>
  <p:notesSz cx="6858000" cy="9144000"/>
  <p:defaultTextStyle>
    <a:defPPr>
      <a:defRPr lang="en-GB"/>
    </a:defPPr>
    <a:lvl1pPr algn="l" defTabSz="449263" rtl="0" fontAlgn="base">
      <a:lnSpc>
        <a:spcPct val="102000"/>
      </a:lnSpc>
      <a:spcBef>
        <a:spcPct val="0"/>
      </a:spcBef>
      <a:spcAft>
        <a:spcPct val="0"/>
      </a:spcAft>
      <a:buClr>
        <a:srgbClr val="000000"/>
      </a:buClr>
      <a:buSzPct val="100000"/>
      <a:buFont typeface="Perpetua" panose="02020502060401020303" pitchFamily="18" charset="0"/>
      <a:defRPr kern="1200">
        <a:solidFill>
          <a:schemeClr val="bg1"/>
        </a:solidFill>
        <a:latin typeface="Perpetua" panose="02020502060401020303" pitchFamily="18" charset="0"/>
        <a:ea typeface="+mn-ea"/>
        <a:cs typeface="HG Mincho Light J" charset="0"/>
      </a:defRPr>
    </a:lvl1pPr>
    <a:lvl2pPr marL="457200" algn="l" defTabSz="449263" rtl="0" fontAlgn="base">
      <a:lnSpc>
        <a:spcPct val="102000"/>
      </a:lnSpc>
      <a:spcBef>
        <a:spcPct val="0"/>
      </a:spcBef>
      <a:spcAft>
        <a:spcPct val="0"/>
      </a:spcAft>
      <a:buClr>
        <a:srgbClr val="000000"/>
      </a:buClr>
      <a:buSzPct val="100000"/>
      <a:buFont typeface="Perpetua" panose="02020502060401020303" pitchFamily="18" charset="0"/>
      <a:defRPr kern="1200">
        <a:solidFill>
          <a:schemeClr val="bg1"/>
        </a:solidFill>
        <a:latin typeface="Perpetua" panose="02020502060401020303" pitchFamily="18" charset="0"/>
        <a:ea typeface="+mn-ea"/>
        <a:cs typeface="HG Mincho Light J" charset="0"/>
      </a:defRPr>
    </a:lvl2pPr>
    <a:lvl3pPr marL="914400" algn="l" defTabSz="449263" rtl="0" fontAlgn="base">
      <a:lnSpc>
        <a:spcPct val="102000"/>
      </a:lnSpc>
      <a:spcBef>
        <a:spcPct val="0"/>
      </a:spcBef>
      <a:spcAft>
        <a:spcPct val="0"/>
      </a:spcAft>
      <a:buClr>
        <a:srgbClr val="000000"/>
      </a:buClr>
      <a:buSzPct val="100000"/>
      <a:buFont typeface="Perpetua" panose="02020502060401020303" pitchFamily="18" charset="0"/>
      <a:defRPr kern="1200">
        <a:solidFill>
          <a:schemeClr val="bg1"/>
        </a:solidFill>
        <a:latin typeface="Perpetua" panose="02020502060401020303" pitchFamily="18" charset="0"/>
        <a:ea typeface="+mn-ea"/>
        <a:cs typeface="HG Mincho Light J" charset="0"/>
      </a:defRPr>
    </a:lvl3pPr>
    <a:lvl4pPr marL="1371600" algn="l" defTabSz="449263" rtl="0" fontAlgn="base">
      <a:lnSpc>
        <a:spcPct val="102000"/>
      </a:lnSpc>
      <a:spcBef>
        <a:spcPct val="0"/>
      </a:spcBef>
      <a:spcAft>
        <a:spcPct val="0"/>
      </a:spcAft>
      <a:buClr>
        <a:srgbClr val="000000"/>
      </a:buClr>
      <a:buSzPct val="100000"/>
      <a:buFont typeface="Perpetua" panose="02020502060401020303" pitchFamily="18" charset="0"/>
      <a:defRPr kern="1200">
        <a:solidFill>
          <a:schemeClr val="bg1"/>
        </a:solidFill>
        <a:latin typeface="Perpetua" panose="02020502060401020303" pitchFamily="18" charset="0"/>
        <a:ea typeface="+mn-ea"/>
        <a:cs typeface="HG Mincho Light J" charset="0"/>
      </a:defRPr>
    </a:lvl4pPr>
    <a:lvl5pPr marL="1828800" algn="l" defTabSz="449263" rtl="0" fontAlgn="base">
      <a:lnSpc>
        <a:spcPct val="102000"/>
      </a:lnSpc>
      <a:spcBef>
        <a:spcPct val="0"/>
      </a:spcBef>
      <a:spcAft>
        <a:spcPct val="0"/>
      </a:spcAft>
      <a:buClr>
        <a:srgbClr val="000000"/>
      </a:buClr>
      <a:buSzPct val="100000"/>
      <a:buFont typeface="Perpetua" panose="02020502060401020303" pitchFamily="18" charset="0"/>
      <a:defRPr kern="1200">
        <a:solidFill>
          <a:schemeClr val="bg1"/>
        </a:solidFill>
        <a:latin typeface="Perpetua" panose="02020502060401020303" pitchFamily="18" charset="0"/>
        <a:ea typeface="+mn-ea"/>
        <a:cs typeface="HG Mincho Light J" charset="0"/>
      </a:defRPr>
    </a:lvl5pPr>
    <a:lvl6pPr marL="2286000" algn="l" defTabSz="914400" rtl="0" eaLnBrk="1" latinLnBrk="0" hangingPunct="1">
      <a:defRPr kern="1200">
        <a:solidFill>
          <a:schemeClr val="bg1"/>
        </a:solidFill>
        <a:latin typeface="Perpetua" panose="02020502060401020303" pitchFamily="18" charset="0"/>
        <a:ea typeface="+mn-ea"/>
        <a:cs typeface="HG Mincho Light J" charset="0"/>
      </a:defRPr>
    </a:lvl6pPr>
    <a:lvl7pPr marL="2743200" algn="l" defTabSz="914400" rtl="0" eaLnBrk="1" latinLnBrk="0" hangingPunct="1">
      <a:defRPr kern="1200">
        <a:solidFill>
          <a:schemeClr val="bg1"/>
        </a:solidFill>
        <a:latin typeface="Perpetua" panose="02020502060401020303" pitchFamily="18" charset="0"/>
        <a:ea typeface="+mn-ea"/>
        <a:cs typeface="HG Mincho Light J" charset="0"/>
      </a:defRPr>
    </a:lvl7pPr>
    <a:lvl8pPr marL="3200400" algn="l" defTabSz="914400" rtl="0" eaLnBrk="1" latinLnBrk="0" hangingPunct="1">
      <a:defRPr kern="1200">
        <a:solidFill>
          <a:schemeClr val="bg1"/>
        </a:solidFill>
        <a:latin typeface="Perpetua" panose="02020502060401020303" pitchFamily="18" charset="0"/>
        <a:ea typeface="+mn-ea"/>
        <a:cs typeface="HG Mincho Light J" charset="0"/>
      </a:defRPr>
    </a:lvl8pPr>
    <a:lvl9pPr marL="3657600" algn="l" defTabSz="914400" rtl="0" eaLnBrk="1" latinLnBrk="0" hangingPunct="1">
      <a:defRPr kern="1200">
        <a:solidFill>
          <a:schemeClr val="bg1"/>
        </a:solidFill>
        <a:latin typeface="Perpetua" panose="02020502060401020303" pitchFamily="18" charset="0"/>
        <a:ea typeface="+mn-ea"/>
        <a:cs typeface="HG Mincho Light J"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1502"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 /><Relationship Id="rId18" Type="http://schemas.openxmlformats.org/officeDocument/2006/relationships/slide" Target="slides/slide13.xml" /><Relationship Id="rId26" Type="http://schemas.openxmlformats.org/officeDocument/2006/relationships/slide" Target="slides/slide21.xml" /><Relationship Id="rId39" Type="http://schemas.openxmlformats.org/officeDocument/2006/relationships/slide" Target="slides/slide34.xml" /><Relationship Id="rId21" Type="http://schemas.openxmlformats.org/officeDocument/2006/relationships/slide" Target="slides/slide16.xml" /><Relationship Id="rId34" Type="http://schemas.openxmlformats.org/officeDocument/2006/relationships/slide" Target="slides/slide29.xml" /><Relationship Id="rId42" Type="http://schemas.openxmlformats.org/officeDocument/2006/relationships/slide" Target="slides/slide37.xml" /><Relationship Id="rId47" Type="http://schemas.openxmlformats.org/officeDocument/2006/relationships/slide" Target="slides/slide42.xml" /><Relationship Id="rId50" Type="http://schemas.openxmlformats.org/officeDocument/2006/relationships/slide" Target="slides/slide45.xml" /><Relationship Id="rId55" Type="http://schemas.openxmlformats.org/officeDocument/2006/relationships/slide" Target="slides/slide50.xml" /><Relationship Id="rId63" Type="http://schemas.openxmlformats.org/officeDocument/2006/relationships/notesMaster" Target="notesMasters/notesMaster1.xml" /><Relationship Id="rId7" Type="http://schemas.openxmlformats.org/officeDocument/2006/relationships/slide" Target="slides/slide2.xml" /><Relationship Id="rId2" Type="http://schemas.openxmlformats.org/officeDocument/2006/relationships/slideMaster" Target="slideMasters/slideMaster2.xml" /><Relationship Id="rId16" Type="http://schemas.openxmlformats.org/officeDocument/2006/relationships/slide" Target="slides/slide11.xml" /><Relationship Id="rId29" Type="http://schemas.openxmlformats.org/officeDocument/2006/relationships/slide" Target="slides/slide24.xml" /><Relationship Id="rId1" Type="http://schemas.openxmlformats.org/officeDocument/2006/relationships/slideMaster" Target="slideMasters/slideMaster1.xml" /><Relationship Id="rId6" Type="http://schemas.openxmlformats.org/officeDocument/2006/relationships/slide" Target="slides/slide1.xml" /><Relationship Id="rId11" Type="http://schemas.openxmlformats.org/officeDocument/2006/relationships/slide" Target="slides/slide6.xml" /><Relationship Id="rId24" Type="http://schemas.openxmlformats.org/officeDocument/2006/relationships/slide" Target="slides/slide19.xml" /><Relationship Id="rId32" Type="http://schemas.openxmlformats.org/officeDocument/2006/relationships/slide" Target="slides/slide27.xml" /><Relationship Id="rId37" Type="http://schemas.openxmlformats.org/officeDocument/2006/relationships/slide" Target="slides/slide32.xml" /><Relationship Id="rId40" Type="http://schemas.openxmlformats.org/officeDocument/2006/relationships/slide" Target="slides/slide35.xml" /><Relationship Id="rId45" Type="http://schemas.openxmlformats.org/officeDocument/2006/relationships/slide" Target="slides/slide40.xml" /><Relationship Id="rId53" Type="http://schemas.openxmlformats.org/officeDocument/2006/relationships/slide" Target="slides/slide48.xml" /><Relationship Id="rId58" Type="http://schemas.openxmlformats.org/officeDocument/2006/relationships/slide" Target="slides/slide53.xml" /><Relationship Id="rId66" Type="http://schemas.openxmlformats.org/officeDocument/2006/relationships/theme" Target="theme/theme1.xml" /><Relationship Id="rId5" Type="http://schemas.openxmlformats.org/officeDocument/2006/relationships/slideMaster" Target="slideMasters/slideMaster5.xml" /><Relationship Id="rId15" Type="http://schemas.openxmlformats.org/officeDocument/2006/relationships/slide" Target="slides/slide10.xml" /><Relationship Id="rId23" Type="http://schemas.openxmlformats.org/officeDocument/2006/relationships/slide" Target="slides/slide18.xml" /><Relationship Id="rId28" Type="http://schemas.openxmlformats.org/officeDocument/2006/relationships/slide" Target="slides/slide23.xml" /><Relationship Id="rId36" Type="http://schemas.openxmlformats.org/officeDocument/2006/relationships/slide" Target="slides/slide31.xml" /><Relationship Id="rId49" Type="http://schemas.openxmlformats.org/officeDocument/2006/relationships/slide" Target="slides/slide44.xml" /><Relationship Id="rId57" Type="http://schemas.openxmlformats.org/officeDocument/2006/relationships/slide" Target="slides/slide52.xml" /><Relationship Id="rId61" Type="http://schemas.openxmlformats.org/officeDocument/2006/relationships/slide" Target="slides/slide56.xml" /><Relationship Id="rId10" Type="http://schemas.openxmlformats.org/officeDocument/2006/relationships/slide" Target="slides/slide5.xml" /><Relationship Id="rId19" Type="http://schemas.openxmlformats.org/officeDocument/2006/relationships/slide" Target="slides/slide14.xml" /><Relationship Id="rId31" Type="http://schemas.openxmlformats.org/officeDocument/2006/relationships/slide" Target="slides/slide26.xml" /><Relationship Id="rId44" Type="http://schemas.openxmlformats.org/officeDocument/2006/relationships/slide" Target="slides/slide39.xml" /><Relationship Id="rId52" Type="http://schemas.openxmlformats.org/officeDocument/2006/relationships/slide" Target="slides/slide47.xml" /><Relationship Id="rId60" Type="http://schemas.openxmlformats.org/officeDocument/2006/relationships/slide" Target="slides/slide55.xml" /><Relationship Id="rId65" Type="http://schemas.openxmlformats.org/officeDocument/2006/relationships/viewProps" Target="viewProps.xml" /><Relationship Id="rId4" Type="http://schemas.openxmlformats.org/officeDocument/2006/relationships/slideMaster" Target="slideMasters/slideMaster4.xml" /><Relationship Id="rId9" Type="http://schemas.openxmlformats.org/officeDocument/2006/relationships/slide" Target="slides/slide4.xml" /><Relationship Id="rId14" Type="http://schemas.openxmlformats.org/officeDocument/2006/relationships/slide" Target="slides/slide9.xml" /><Relationship Id="rId22" Type="http://schemas.openxmlformats.org/officeDocument/2006/relationships/slide" Target="slides/slide17.xml" /><Relationship Id="rId27" Type="http://schemas.openxmlformats.org/officeDocument/2006/relationships/slide" Target="slides/slide22.xml" /><Relationship Id="rId30" Type="http://schemas.openxmlformats.org/officeDocument/2006/relationships/slide" Target="slides/slide25.xml" /><Relationship Id="rId35" Type="http://schemas.openxmlformats.org/officeDocument/2006/relationships/slide" Target="slides/slide30.xml" /><Relationship Id="rId43" Type="http://schemas.openxmlformats.org/officeDocument/2006/relationships/slide" Target="slides/slide38.xml" /><Relationship Id="rId48" Type="http://schemas.openxmlformats.org/officeDocument/2006/relationships/slide" Target="slides/slide43.xml" /><Relationship Id="rId56" Type="http://schemas.openxmlformats.org/officeDocument/2006/relationships/slide" Target="slides/slide51.xml" /><Relationship Id="rId64" Type="http://schemas.openxmlformats.org/officeDocument/2006/relationships/presProps" Target="presProps.xml" /><Relationship Id="rId8" Type="http://schemas.openxmlformats.org/officeDocument/2006/relationships/slide" Target="slides/slide3.xml" /><Relationship Id="rId51" Type="http://schemas.openxmlformats.org/officeDocument/2006/relationships/slide" Target="slides/slide46.xml" /><Relationship Id="rId3" Type="http://schemas.openxmlformats.org/officeDocument/2006/relationships/slideMaster" Target="slideMasters/slideMaster3.xml" /><Relationship Id="rId12" Type="http://schemas.openxmlformats.org/officeDocument/2006/relationships/slide" Target="slides/slide7.xml" /><Relationship Id="rId17" Type="http://schemas.openxmlformats.org/officeDocument/2006/relationships/slide" Target="slides/slide12.xml" /><Relationship Id="rId25" Type="http://schemas.openxmlformats.org/officeDocument/2006/relationships/slide" Target="slides/slide20.xml" /><Relationship Id="rId33" Type="http://schemas.openxmlformats.org/officeDocument/2006/relationships/slide" Target="slides/slide28.xml" /><Relationship Id="rId38" Type="http://schemas.openxmlformats.org/officeDocument/2006/relationships/slide" Target="slides/slide33.xml" /><Relationship Id="rId46" Type="http://schemas.openxmlformats.org/officeDocument/2006/relationships/slide" Target="slides/slide41.xml" /><Relationship Id="rId59" Type="http://schemas.openxmlformats.org/officeDocument/2006/relationships/slide" Target="slides/slide54.xml" /><Relationship Id="rId67" Type="http://schemas.openxmlformats.org/officeDocument/2006/relationships/tableStyles" Target="tableStyles.xml" /><Relationship Id="rId20" Type="http://schemas.openxmlformats.org/officeDocument/2006/relationships/slide" Target="slides/slide15.xml" /><Relationship Id="rId41" Type="http://schemas.openxmlformats.org/officeDocument/2006/relationships/slide" Target="slides/slide36.xml" /><Relationship Id="rId54" Type="http://schemas.openxmlformats.org/officeDocument/2006/relationships/slide" Target="slides/slide49.xml" /><Relationship Id="rId62" Type="http://schemas.openxmlformats.org/officeDocument/2006/relationships/slide" Target="slides/slide5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F7750948-F7E1-EB7E-7AF5-8148C0A5EA1C}"/>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6" name="Rectangle 2">
            <a:extLst>
              <a:ext uri="{FF2B5EF4-FFF2-40B4-BE49-F238E27FC236}">
                <a16:creationId xmlns:a16="http://schemas.microsoft.com/office/drawing/2014/main" id="{615FF992-2C9B-798F-83FC-B95BF7B54EAA}"/>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PK" altLang="en-PK"/>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A75C048E-4F4F-4347-6563-D0D41B5214B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a:extLst>
              <a:ext uri="{FF2B5EF4-FFF2-40B4-BE49-F238E27FC236}">
                <a16:creationId xmlns:a16="http://schemas.microsoft.com/office/drawing/2014/main" id="{99181C6E-02DE-466C-647C-6A4E5606A73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26D3B139-1285-00F6-EE9D-7E615C107545}"/>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a:extLst>
              <a:ext uri="{FF2B5EF4-FFF2-40B4-BE49-F238E27FC236}">
                <a16:creationId xmlns:a16="http://schemas.microsoft.com/office/drawing/2014/main" id="{A44A77DC-C40E-1BF9-21F4-BA8D1F9EC3C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a:extLst>
              <a:ext uri="{FF2B5EF4-FFF2-40B4-BE49-F238E27FC236}">
                <a16:creationId xmlns:a16="http://schemas.microsoft.com/office/drawing/2014/main" id="{60FB0CC1-5AEE-F190-7ADD-75D52BBE155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a:extLst>
              <a:ext uri="{FF2B5EF4-FFF2-40B4-BE49-F238E27FC236}">
                <a16:creationId xmlns:a16="http://schemas.microsoft.com/office/drawing/2014/main" id="{C698B391-F051-C40C-DEDF-5239238CE4A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EF62768E-BEAF-6B17-6E5D-F776C301163E}"/>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a:extLst>
              <a:ext uri="{FF2B5EF4-FFF2-40B4-BE49-F238E27FC236}">
                <a16:creationId xmlns:a16="http://schemas.microsoft.com/office/drawing/2014/main" id="{96E08BAC-FF9A-B9A6-DB0E-A0F9EB7275D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A6DBE443-A18A-D08B-D2C7-6C2AE40093B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3817684F-FDB9-C967-9B6B-0EA3300411D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3A622150-8E05-169D-722C-0EF431761F1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a:extLst>
              <a:ext uri="{FF2B5EF4-FFF2-40B4-BE49-F238E27FC236}">
                <a16:creationId xmlns:a16="http://schemas.microsoft.com/office/drawing/2014/main" id="{4394455B-B785-8C80-F5FC-F81140FB84B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0BA9C5EE-E8AF-56C7-A9FB-01BF43A7017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a:extLst>
              <a:ext uri="{FF2B5EF4-FFF2-40B4-BE49-F238E27FC236}">
                <a16:creationId xmlns:a16="http://schemas.microsoft.com/office/drawing/2014/main" id="{08C6DBD4-4566-9360-9491-8F70C278525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C6F09096-5A41-069F-579C-DB46F978FCD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a:extLst>
              <a:ext uri="{FF2B5EF4-FFF2-40B4-BE49-F238E27FC236}">
                <a16:creationId xmlns:a16="http://schemas.microsoft.com/office/drawing/2014/main" id="{B1A90EB0-78D8-E844-6C29-645B9C69C41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A05F1378-5201-7C81-9506-DF488CCAD01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a:extLst>
              <a:ext uri="{FF2B5EF4-FFF2-40B4-BE49-F238E27FC236}">
                <a16:creationId xmlns:a16="http://schemas.microsoft.com/office/drawing/2014/main" id="{C65C5C97-0595-20A3-8A4C-4BC75EC3997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a:extLst>
              <a:ext uri="{FF2B5EF4-FFF2-40B4-BE49-F238E27FC236}">
                <a16:creationId xmlns:a16="http://schemas.microsoft.com/office/drawing/2014/main" id="{9B281110-1C45-00DB-6B7D-9A8771258A1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a:extLst>
              <a:ext uri="{FF2B5EF4-FFF2-40B4-BE49-F238E27FC236}">
                <a16:creationId xmlns:a16="http://schemas.microsoft.com/office/drawing/2014/main" id="{FEA6FBB8-DA55-1A46-7DB9-F6EB96C7AE3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a:extLst>
              <a:ext uri="{FF2B5EF4-FFF2-40B4-BE49-F238E27FC236}">
                <a16:creationId xmlns:a16="http://schemas.microsoft.com/office/drawing/2014/main" id="{24AEE78E-CEC8-63B3-0310-080C11D8D871}"/>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a:extLst>
              <a:ext uri="{FF2B5EF4-FFF2-40B4-BE49-F238E27FC236}">
                <a16:creationId xmlns:a16="http://schemas.microsoft.com/office/drawing/2014/main" id="{8C56C86E-4910-B7F8-3E02-0075F1D57B6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6F849ED2-8F17-9E62-3134-A30C98FD3EE7}"/>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a:extLst>
              <a:ext uri="{FF2B5EF4-FFF2-40B4-BE49-F238E27FC236}">
                <a16:creationId xmlns:a16="http://schemas.microsoft.com/office/drawing/2014/main" id="{CB12015E-98F7-5916-A891-F18CB36D7F1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a:extLst>
              <a:ext uri="{FF2B5EF4-FFF2-40B4-BE49-F238E27FC236}">
                <a16:creationId xmlns:a16="http://schemas.microsoft.com/office/drawing/2014/main" id="{32EB005E-9AE1-3BE7-6EC1-FCABC373E793}"/>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a:extLst>
              <a:ext uri="{FF2B5EF4-FFF2-40B4-BE49-F238E27FC236}">
                <a16:creationId xmlns:a16="http://schemas.microsoft.com/office/drawing/2014/main" id="{4A2E0676-42AA-5DB4-5BE3-4066F373CA3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a:extLst>
              <a:ext uri="{FF2B5EF4-FFF2-40B4-BE49-F238E27FC236}">
                <a16:creationId xmlns:a16="http://schemas.microsoft.com/office/drawing/2014/main" id="{2E3B1E5F-3592-6534-0252-440296E4F9F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a:extLst>
              <a:ext uri="{FF2B5EF4-FFF2-40B4-BE49-F238E27FC236}">
                <a16:creationId xmlns:a16="http://schemas.microsoft.com/office/drawing/2014/main" id="{EC09194E-6BAE-8E1A-D146-39E03DDC2F2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3D8B6769-DF3B-D40E-684D-9121B6A0596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a:extLst>
              <a:ext uri="{FF2B5EF4-FFF2-40B4-BE49-F238E27FC236}">
                <a16:creationId xmlns:a16="http://schemas.microsoft.com/office/drawing/2014/main" id="{E3DBDC87-F0C1-E337-D793-A3E2B7BED0C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8CEF6F1C-8754-478E-B8D0-89C1E9453A86}"/>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a:extLst>
              <a:ext uri="{FF2B5EF4-FFF2-40B4-BE49-F238E27FC236}">
                <a16:creationId xmlns:a16="http://schemas.microsoft.com/office/drawing/2014/main" id="{04452E5A-F634-54D8-4253-6607C0E1AC9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46979FE5-1358-A18A-CACA-2E631F944A2E}"/>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a:extLst>
              <a:ext uri="{FF2B5EF4-FFF2-40B4-BE49-F238E27FC236}">
                <a16:creationId xmlns:a16="http://schemas.microsoft.com/office/drawing/2014/main" id="{16266F66-FA3E-D7B3-B2EB-4AD555532D2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A7CA432B-DA43-35F1-2851-717C3C5D534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a:extLst>
              <a:ext uri="{FF2B5EF4-FFF2-40B4-BE49-F238E27FC236}">
                <a16:creationId xmlns:a16="http://schemas.microsoft.com/office/drawing/2014/main" id="{9A51B3E0-B3FE-BD1A-0052-9399E7CAEB7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68C6E0BA-FD10-A537-6854-66AA3A9BCBC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9B15F696-CA22-CE7B-7450-4086395F931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DA1A6196-2F6B-CBA4-EDE1-8D19F0D267B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FD67367C-87EB-555A-B4DB-7DD2CAF4CEE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FBC69E8E-F1D3-8133-9543-0841E20CDA9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a:extLst>
              <a:ext uri="{FF2B5EF4-FFF2-40B4-BE49-F238E27FC236}">
                <a16:creationId xmlns:a16="http://schemas.microsoft.com/office/drawing/2014/main" id="{222F3421-1D7B-EFCB-CF83-0039E9EB3D8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6DA11F0F-5343-7ED0-BD48-8C2493B869AA}"/>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a:extLst>
              <a:ext uri="{FF2B5EF4-FFF2-40B4-BE49-F238E27FC236}">
                <a16:creationId xmlns:a16="http://schemas.microsoft.com/office/drawing/2014/main" id="{FCBD2EDE-89A9-618E-7C7D-119B8EE8B7C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55285F35-33A7-B4FF-6F5F-9DABB044D533}"/>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AA631808-E833-20A5-4075-36D1289AFE0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4E13B786-ECF1-1DBF-E408-88BA797A70A8}"/>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a:extLst>
              <a:ext uri="{FF2B5EF4-FFF2-40B4-BE49-F238E27FC236}">
                <a16:creationId xmlns:a16="http://schemas.microsoft.com/office/drawing/2014/main" id="{33A4E419-38DB-3838-CAA0-DC8DE4124EC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a:extLst>
              <a:ext uri="{FF2B5EF4-FFF2-40B4-BE49-F238E27FC236}">
                <a16:creationId xmlns:a16="http://schemas.microsoft.com/office/drawing/2014/main" id="{B3185A53-86BB-A323-923F-03A0DA5FCA5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a:extLst>
              <a:ext uri="{FF2B5EF4-FFF2-40B4-BE49-F238E27FC236}">
                <a16:creationId xmlns:a16="http://schemas.microsoft.com/office/drawing/2014/main" id="{A20803E2-C140-64EF-1D72-7F2F28B8CC6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a:extLst>
              <a:ext uri="{FF2B5EF4-FFF2-40B4-BE49-F238E27FC236}">
                <a16:creationId xmlns:a16="http://schemas.microsoft.com/office/drawing/2014/main" id="{CF5BE592-63A2-56AD-B7FF-2A6BF6B404F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a:extLst>
              <a:ext uri="{FF2B5EF4-FFF2-40B4-BE49-F238E27FC236}">
                <a16:creationId xmlns:a16="http://schemas.microsoft.com/office/drawing/2014/main" id="{37362DD4-3C42-D184-E770-F557916326F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E3E916FE-B311-1B6F-1E33-0353B7F48978}"/>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ED50AF29-AA80-547D-3C18-31233DA746C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E5105A53-C3EB-0A9B-BDF6-46802B61E50A}"/>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8533B360-AF68-BCB2-4ED0-CFD9E36006E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798A38-82F9-478B-0F16-FD330C15DC85}"/>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764F4D8C-BB2F-3796-CF0B-3BFEA65B999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77BA29F-747C-13C5-5328-1A0C05AA29C7}"/>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5AB2C9FE-E1CE-28C3-28FD-E1B1B62F295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A25067F3-8AD4-971A-40C5-3812EE93A6D2}"/>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8FCAD3EC-5152-ACEA-1F8C-44825E6A179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A9CCF896-5629-EA12-ABCA-630320ED3503}"/>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90C12E96-85B9-A7BD-5564-43C5ED2A5FE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9822CB3-1265-69D3-AB8B-5208EB26A5CA}"/>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0D69ACE8-0CE7-8E5B-0537-47D4235AC7A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34536041-618C-30D7-6832-7E47A3CDBA7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a:extLst>
              <a:ext uri="{FF2B5EF4-FFF2-40B4-BE49-F238E27FC236}">
                <a16:creationId xmlns:a16="http://schemas.microsoft.com/office/drawing/2014/main" id="{8726C418-F4E6-E483-8BF2-3210B111D38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3FF0A701-3F2C-5FBA-D5CC-B4703A9867F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a:extLst>
              <a:ext uri="{FF2B5EF4-FFF2-40B4-BE49-F238E27FC236}">
                <a16:creationId xmlns:a16="http://schemas.microsoft.com/office/drawing/2014/main" id="{4FA5ABDC-1818-DB0C-F32A-BBEA071C753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66CE83E7-8F30-2BD8-7A1F-2148C0259B6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2FFD3D14-1089-3BDC-EE16-12BAC36AADD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467EACB9-AE71-5B1C-E979-283995C810A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6F35FA9-D778-A809-4DF8-E42050D1905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F9BBAD9F-D315-65B9-B1F4-AD7536A4AC26}"/>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92AB8998-8FD3-1D45-1A96-C11AAD5F0EF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D9C0C4A1-B33B-A3B5-A147-F00545F832AD}"/>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AFC1CDAE-855A-8E63-3A3D-E02A815A5E4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CCAE0DBA-AB0C-3FF7-254C-9CB497621BE0}"/>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a:extLst>
              <a:ext uri="{FF2B5EF4-FFF2-40B4-BE49-F238E27FC236}">
                <a16:creationId xmlns:a16="http://schemas.microsoft.com/office/drawing/2014/main" id="{6A421CA0-C340-5969-0C53-A2F9B788229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623FF5DD-282F-05CC-B56B-D58A7A3E8E86}"/>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17C6DEA7-07E3-2486-45F7-66B9697035F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71BE049B-A28E-D7BB-71D4-A05E08A376A3}"/>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66394CE4-2303-0551-C220-CEFA23F0B7D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46302951-1B59-EC71-6750-5FEE81B33452}"/>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08DF613D-25CE-E859-6E21-DB715D00688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0C0FEA5C-EB03-763B-DEA6-6FD8BEA23100}"/>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F3C21D79-2A3F-7C38-BC84-242F1AF09AE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1F5C0D0C-5C25-5FCA-0B75-5A6DEDEBFCC2}"/>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a:extLst>
              <a:ext uri="{FF2B5EF4-FFF2-40B4-BE49-F238E27FC236}">
                <a16:creationId xmlns:a16="http://schemas.microsoft.com/office/drawing/2014/main" id="{FDC32A78-5D82-9348-A99F-E4BC0D1EDCE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a:extLst>
              <a:ext uri="{FF2B5EF4-FFF2-40B4-BE49-F238E27FC236}">
                <a16:creationId xmlns:a16="http://schemas.microsoft.com/office/drawing/2014/main" id="{556DE0E8-8E2D-0C15-98A2-35BFC4DC373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a:extLst>
              <a:ext uri="{FF2B5EF4-FFF2-40B4-BE49-F238E27FC236}">
                <a16:creationId xmlns:a16="http://schemas.microsoft.com/office/drawing/2014/main" id="{F2199442-4D6C-E42F-53E9-4091DA69999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9C1E1AC7-675C-B8A7-A176-3F74FF74F63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BFD03DAF-84A0-57A2-55F5-101F0DAAFDC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B42C264A-8D53-4A69-1EDC-2D08133FC6E1}"/>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3FD22611-840F-01D2-3E42-7A056FA6EED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AE301241-D49B-A03B-A341-E2F49547609F}"/>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F6D32551-278C-F4C3-2C38-BB84E9FE7A0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a:extLst>
              <a:ext uri="{FF2B5EF4-FFF2-40B4-BE49-F238E27FC236}">
                <a16:creationId xmlns:a16="http://schemas.microsoft.com/office/drawing/2014/main" id="{597F2CC1-39B4-B92F-78C3-236286D109A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a:extLst>
              <a:ext uri="{FF2B5EF4-FFF2-40B4-BE49-F238E27FC236}">
                <a16:creationId xmlns:a16="http://schemas.microsoft.com/office/drawing/2014/main" id="{0DC75A04-916C-7585-F3F6-FF9D8E3F548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EF6D1A70-B5D7-68C3-5868-FD4B2398B3C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3C4C2DF9-C3EA-7575-A922-21E02892F72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CB5498E1-8D0D-D48D-BCDE-54D6A9119321}"/>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1FDA2B92-02C5-873D-2334-21AC4CF34B6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05C48B68-443E-4C2B-105A-894B2367D554}"/>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AE474ED2-A83B-385C-95A5-4BE0B9A86F1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F2609EBC-08D6-44D3-D83D-8D3E38E56669}"/>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a:extLst>
              <a:ext uri="{FF2B5EF4-FFF2-40B4-BE49-F238E27FC236}">
                <a16:creationId xmlns:a16="http://schemas.microsoft.com/office/drawing/2014/main" id="{926CE5D2-4645-BB91-B279-897C7EB4F48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8447AAE0-124C-8F4F-1F1B-4C66AC9908F7}"/>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a:extLst>
              <a:ext uri="{FF2B5EF4-FFF2-40B4-BE49-F238E27FC236}">
                <a16:creationId xmlns:a16="http://schemas.microsoft.com/office/drawing/2014/main" id="{8B4F2029-F457-7206-61CD-832E37F614C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81280D79-8FEC-7E5A-CCEF-344857EEB40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a:extLst>
              <a:ext uri="{FF2B5EF4-FFF2-40B4-BE49-F238E27FC236}">
                <a16:creationId xmlns:a16="http://schemas.microsoft.com/office/drawing/2014/main" id="{163A4FF8-C069-F766-FEA4-750892D6DB6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C9C5D059-03D1-537D-D060-9991BA440B2B}"/>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a:extLst>
              <a:ext uri="{FF2B5EF4-FFF2-40B4-BE49-F238E27FC236}">
                <a16:creationId xmlns:a16="http://schemas.microsoft.com/office/drawing/2014/main" id="{ABAEC485-4377-6240-282F-1311520FADB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ltLang="en-P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32BF-634D-E3D6-E774-D098192BF61E}"/>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AC493AA2-EE8A-36A1-6B2D-ADDDCF37AE6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2FC42E2-5B01-2B58-CB06-B81CF3FA261E}"/>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CD28B1F2-EFD0-DAAB-6137-AC4EAFA8775C}"/>
              </a:ext>
            </a:extLst>
          </p:cNvPr>
          <p:cNvSpPr>
            <a:spLocks noGrp="1"/>
          </p:cNvSpPr>
          <p:nvPr>
            <p:ph type="sldNum" idx="11"/>
          </p:nvPr>
        </p:nvSpPr>
        <p:spPr/>
        <p:txBody>
          <a:bodyPr/>
          <a:lstStyle>
            <a:lvl1pPr>
              <a:defRPr/>
            </a:lvl1pPr>
          </a:lstStyle>
          <a:p>
            <a:fld id="{AF9F7578-7A35-4A34-9835-7BE2969126D7}" type="slidenum">
              <a:rPr lang="en-GB" altLang="en-PK"/>
              <a:pPr/>
              <a:t>‹#›</a:t>
            </a:fld>
            <a:endParaRPr lang="en-GB" altLang="en-PK"/>
          </a:p>
        </p:txBody>
      </p:sp>
    </p:spTree>
    <p:extLst>
      <p:ext uri="{BB962C8B-B14F-4D97-AF65-F5344CB8AC3E}">
        <p14:creationId xmlns:p14="http://schemas.microsoft.com/office/powerpoint/2010/main" val="393057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1E66-A734-0F05-660D-E5B91505D92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B24A424-D96D-5CDD-4EE5-6037D4FF3D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CEB2B98-3414-0B0E-0BA6-2A1010D349BE}"/>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1FCC2A9E-0EBA-BD37-30CA-EB359C00450F}"/>
              </a:ext>
            </a:extLst>
          </p:cNvPr>
          <p:cNvSpPr>
            <a:spLocks noGrp="1"/>
          </p:cNvSpPr>
          <p:nvPr>
            <p:ph type="sldNum" idx="11"/>
          </p:nvPr>
        </p:nvSpPr>
        <p:spPr/>
        <p:txBody>
          <a:bodyPr/>
          <a:lstStyle>
            <a:lvl1pPr>
              <a:defRPr/>
            </a:lvl1pPr>
          </a:lstStyle>
          <a:p>
            <a:fld id="{6EDC9509-4654-4E43-9CF7-EC734464CF60}" type="slidenum">
              <a:rPr lang="en-GB" altLang="en-PK"/>
              <a:pPr/>
              <a:t>‹#›</a:t>
            </a:fld>
            <a:endParaRPr lang="en-GB" altLang="en-PK"/>
          </a:p>
        </p:txBody>
      </p:sp>
    </p:spTree>
    <p:extLst>
      <p:ext uri="{BB962C8B-B14F-4D97-AF65-F5344CB8AC3E}">
        <p14:creationId xmlns:p14="http://schemas.microsoft.com/office/powerpoint/2010/main" val="26172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D5ED5-113D-6297-EF91-32D7E58954AA}"/>
              </a:ext>
            </a:extLst>
          </p:cNvPr>
          <p:cNvSpPr>
            <a:spLocks noGrp="1"/>
          </p:cNvSpPr>
          <p:nvPr>
            <p:ph type="title" orient="vert"/>
          </p:nvPr>
        </p:nvSpPr>
        <p:spPr>
          <a:xfrm>
            <a:off x="6743700" y="60325"/>
            <a:ext cx="1941513" cy="595788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A24ED5C-7ABD-65D5-ABF1-C347424D808D}"/>
              </a:ext>
            </a:extLst>
          </p:cNvPr>
          <p:cNvSpPr>
            <a:spLocks noGrp="1"/>
          </p:cNvSpPr>
          <p:nvPr>
            <p:ph type="body" orient="vert" idx="1"/>
          </p:nvPr>
        </p:nvSpPr>
        <p:spPr>
          <a:xfrm>
            <a:off x="914400" y="60325"/>
            <a:ext cx="5676900" cy="5957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EA2D7C-EDAD-C255-6DA3-BC1BB44A98F6}"/>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D02976EA-BAE7-E75E-A20D-5B0FB437F2E6}"/>
              </a:ext>
            </a:extLst>
          </p:cNvPr>
          <p:cNvSpPr>
            <a:spLocks noGrp="1"/>
          </p:cNvSpPr>
          <p:nvPr>
            <p:ph type="sldNum" idx="11"/>
          </p:nvPr>
        </p:nvSpPr>
        <p:spPr/>
        <p:txBody>
          <a:bodyPr/>
          <a:lstStyle>
            <a:lvl1pPr>
              <a:defRPr/>
            </a:lvl1pPr>
          </a:lstStyle>
          <a:p>
            <a:fld id="{F4B4C458-0B10-4482-A89B-203A5EF8A231}" type="slidenum">
              <a:rPr lang="en-GB" altLang="en-PK"/>
              <a:pPr/>
              <a:t>‹#›</a:t>
            </a:fld>
            <a:endParaRPr lang="en-GB" altLang="en-PK"/>
          </a:p>
        </p:txBody>
      </p:sp>
    </p:spTree>
    <p:extLst>
      <p:ext uri="{BB962C8B-B14F-4D97-AF65-F5344CB8AC3E}">
        <p14:creationId xmlns:p14="http://schemas.microsoft.com/office/powerpoint/2010/main" val="331791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03EF-4145-1481-1648-9A09ACA47458}"/>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9287202-D77D-1D6B-BEE9-620B1BED16D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0433224-9513-3609-A9A8-E770AB385758}"/>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7C0741FE-98D8-2ABB-D570-17BB476182C8}"/>
              </a:ext>
            </a:extLst>
          </p:cNvPr>
          <p:cNvSpPr>
            <a:spLocks noGrp="1"/>
          </p:cNvSpPr>
          <p:nvPr>
            <p:ph type="sldNum" idx="11"/>
          </p:nvPr>
        </p:nvSpPr>
        <p:spPr/>
        <p:txBody>
          <a:bodyPr/>
          <a:lstStyle>
            <a:lvl1pPr>
              <a:defRPr/>
            </a:lvl1pPr>
          </a:lstStyle>
          <a:p>
            <a:fld id="{FD06F99A-4F1B-4804-B205-119A68B3A574}" type="slidenum">
              <a:rPr lang="en-GB" altLang="en-PK"/>
              <a:pPr/>
              <a:t>‹#›</a:t>
            </a:fld>
            <a:endParaRPr lang="en-GB" altLang="en-PK"/>
          </a:p>
        </p:txBody>
      </p:sp>
    </p:spTree>
    <p:extLst>
      <p:ext uri="{BB962C8B-B14F-4D97-AF65-F5344CB8AC3E}">
        <p14:creationId xmlns:p14="http://schemas.microsoft.com/office/powerpoint/2010/main" val="193945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DA9B-A237-1AE4-EED6-01A78964B09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B8C3955-DA42-3ACE-689D-8C6B8DEC1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080F8DB-3682-7582-A07A-7324C6830EE1}"/>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B2F85C03-F342-4C34-577A-B2728C37E9B8}"/>
              </a:ext>
            </a:extLst>
          </p:cNvPr>
          <p:cNvSpPr>
            <a:spLocks noGrp="1"/>
          </p:cNvSpPr>
          <p:nvPr>
            <p:ph type="sldNum" idx="11"/>
          </p:nvPr>
        </p:nvSpPr>
        <p:spPr/>
        <p:txBody>
          <a:bodyPr/>
          <a:lstStyle>
            <a:lvl1pPr>
              <a:defRPr/>
            </a:lvl1pPr>
          </a:lstStyle>
          <a:p>
            <a:fld id="{D6636698-BC7C-43DD-97F7-0A0D0E0DF24F}" type="slidenum">
              <a:rPr lang="en-GB" altLang="en-PK"/>
              <a:pPr/>
              <a:t>‹#›</a:t>
            </a:fld>
            <a:endParaRPr lang="en-GB" altLang="en-PK"/>
          </a:p>
        </p:txBody>
      </p:sp>
    </p:spTree>
    <p:extLst>
      <p:ext uri="{BB962C8B-B14F-4D97-AF65-F5344CB8AC3E}">
        <p14:creationId xmlns:p14="http://schemas.microsoft.com/office/powerpoint/2010/main" val="543612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006B-FA9C-276A-A1B6-E86DD104C7CD}"/>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F60EAAC-F016-18E5-1D24-9C823519411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5CE65B6-9660-E77C-3A5E-EA5DDD406CE0}"/>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7F287594-2EE2-D99D-8BF1-4DDF2DD6F553}"/>
              </a:ext>
            </a:extLst>
          </p:cNvPr>
          <p:cNvSpPr>
            <a:spLocks noGrp="1"/>
          </p:cNvSpPr>
          <p:nvPr>
            <p:ph type="sldNum" idx="11"/>
          </p:nvPr>
        </p:nvSpPr>
        <p:spPr/>
        <p:txBody>
          <a:bodyPr/>
          <a:lstStyle>
            <a:lvl1pPr>
              <a:defRPr/>
            </a:lvl1pPr>
          </a:lstStyle>
          <a:p>
            <a:fld id="{3A51CC17-5E07-4442-A443-9DC911B455E8}" type="slidenum">
              <a:rPr lang="en-GB" altLang="en-PK"/>
              <a:pPr/>
              <a:t>‹#›</a:t>
            </a:fld>
            <a:endParaRPr lang="en-GB" altLang="en-PK"/>
          </a:p>
        </p:txBody>
      </p:sp>
    </p:spTree>
    <p:extLst>
      <p:ext uri="{BB962C8B-B14F-4D97-AF65-F5344CB8AC3E}">
        <p14:creationId xmlns:p14="http://schemas.microsoft.com/office/powerpoint/2010/main" val="3335157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EE0F-D2F3-5900-32AF-664C330F08B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610A777-0F42-60AA-C857-77ABE3EAE73C}"/>
              </a:ext>
            </a:extLst>
          </p:cNvPr>
          <p:cNvSpPr>
            <a:spLocks noGrp="1"/>
          </p:cNvSpPr>
          <p:nvPr>
            <p:ph sz="half" idx="1"/>
          </p:nvPr>
        </p:nvSpPr>
        <p:spPr>
          <a:xfrm>
            <a:off x="914400" y="1447800"/>
            <a:ext cx="3808413"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6CE0A5D-05B5-A987-8DC6-1E5A2AA7503A}"/>
              </a:ext>
            </a:extLst>
          </p:cNvPr>
          <p:cNvSpPr>
            <a:spLocks noGrp="1"/>
          </p:cNvSpPr>
          <p:nvPr>
            <p:ph sz="half" idx="2"/>
          </p:nvPr>
        </p:nvSpPr>
        <p:spPr>
          <a:xfrm>
            <a:off x="4875213" y="1447800"/>
            <a:ext cx="3810000"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C41D870-4917-6D40-5A3A-753EFE5C6898}"/>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3269ACF4-DE2D-B2F6-CD1F-3B6261526F6D}"/>
              </a:ext>
            </a:extLst>
          </p:cNvPr>
          <p:cNvSpPr>
            <a:spLocks noGrp="1"/>
          </p:cNvSpPr>
          <p:nvPr>
            <p:ph type="sldNum" idx="11"/>
          </p:nvPr>
        </p:nvSpPr>
        <p:spPr/>
        <p:txBody>
          <a:bodyPr/>
          <a:lstStyle>
            <a:lvl1pPr>
              <a:defRPr/>
            </a:lvl1pPr>
          </a:lstStyle>
          <a:p>
            <a:fld id="{587673B7-23C8-4CCB-8636-055057192034}" type="slidenum">
              <a:rPr lang="en-GB" altLang="en-PK"/>
              <a:pPr/>
              <a:t>‹#›</a:t>
            </a:fld>
            <a:endParaRPr lang="en-GB" altLang="en-PK"/>
          </a:p>
        </p:txBody>
      </p:sp>
    </p:spTree>
    <p:extLst>
      <p:ext uri="{BB962C8B-B14F-4D97-AF65-F5344CB8AC3E}">
        <p14:creationId xmlns:p14="http://schemas.microsoft.com/office/powerpoint/2010/main" val="834268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2D5F-9163-731D-793E-8840AAFF21A6}"/>
              </a:ext>
            </a:extLst>
          </p:cNvPr>
          <p:cNvSpPr>
            <a:spLocks noGrp="1"/>
          </p:cNvSpPr>
          <p:nvPr>
            <p:ph type="title"/>
          </p:nvPr>
        </p:nvSpPr>
        <p:spPr>
          <a:xfrm>
            <a:off x="630238" y="365125"/>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4D1DA77-F935-5DE5-4F3D-0BC08F1778C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2233-CA0B-248F-1080-0045F0A4DF9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4A22EFF-41FE-2A74-FFFE-935C2685990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AD2A4-8D98-D1FC-210B-A6E804C6568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A994142-6013-31DD-EF19-3BECFD9CB826}"/>
              </a:ext>
            </a:extLst>
          </p:cNvPr>
          <p:cNvSpPr>
            <a:spLocks noGrp="1"/>
          </p:cNvSpPr>
          <p:nvPr>
            <p:ph type="dt" idx="10"/>
          </p:nvPr>
        </p:nvSpPr>
        <p:spPr/>
        <p:txBody>
          <a:bodyPr/>
          <a:lstStyle>
            <a:lvl1pPr>
              <a:defRPr/>
            </a:lvl1pPr>
          </a:lstStyle>
          <a:p>
            <a:endParaRPr lang="en-GB" altLang="en-PK"/>
          </a:p>
        </p:txBody>
      </p:sp>
      <p:sp>
        <p:nvSpPr>
          <p:cNvPr id="8" name="Slide Number Placeholder 7">
            <a:extLst>
              <a:ext uri="{FF2B5EF4-FFF2-40B4-BE49-F238E27FC236}">
                <a16:creationId xmlns:a16="http://schemas.microsoft.com/office/drawing/2014/main" id="{74FD0EF7-7034-0743-F569-2B4A8400861C}"/>
              </a:ext>
            </a:extLst>
          </p:cNvPr>
          <p:cNvSpPr>
            <a:spLocks noGrp="1"/>
          </p:cNvSpPr>
          <p:nvPr>
            <p:ph type="sldNum" idx="11"/>
          </p:nvPr>
        </p:nvSpPr>
        <p:spPr/>
        <p:txBody>
          <a:bodyPr/>
          <a:lstStyle>
            <a:lvl1pPr>
              <a:defRPr/>
            </a:lvl1pPr>
          </a:lstStyle>
          <a:p>
            <a:fld id="{9DC74FEF-BD35-4FD4-AF90-E203A2F3604B}" type="slidenum">
              <a:rPr lang="en-GB" altLang="en-PK"/>
              <a:pPr/>
              <a:t>‹#›</a:t>
            </a:fld>
            <a:endParaRPr lang="en-GB" altLang="en-PK"/>
          </a:p>
        </p:txBody>
      </p:sp>
    </p:spTree>
    <p:extLst>
      <p:ext uri="{BB962C8B-B14F-4D97-AF65-F5344CB8AC3E}">
        <p14:creationId xmlns:p14="http://schemas.microsoft.com/office/powerpoint/2010/main" val="287016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8E31-ADD9-CF07-2EF1-9A5D77E20A7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6A41E5E-E256-C272-CDC8-853A89D8CAF4}"/>
              </a:ext>
            </a:extLst>
          </p:cNvPr>
          <p:cNvSpPr>
            <a:spLocks noGrp="1"/>
          </p:cNvSpPr>
          <p:nvPr>
            <p:ph type="dt" idx="10"/>
          </p:nvPr>
        </p:nvSpPr>
        <p:spPr/>
        <p:txBody>
          <a:bodyPr/>
          <a:lstStyle>
            <a:lvl1pPr>
              <a:defRPr/>
            </a:lvl1pPr>
          </a:lstStyle>
          <a:p>
            <a:endParaRPr lang="en-GB" altLang="en-PK"/>
          </a:p>
        </p:txBody>
      </p:sp>
      <p:sp>
        <p:nvSpPr>
          <p:cNvPr id="4" name="Slide Number Placeholder 3">
            <a:extLst>
              <a:ext uri="{FF2B5EF4-FFF2-40B4-BE49-F238E27FC236}">
                <a16:creationId xmlns:a16="http://schemas.microsoft.com/office/drawing/2014/main" id="{94B95746-67DC-5037-4B85-A6684A239A9E}"/>
              </a:ext>
            </a:extLst>
          </p:cNvPr>
          <p:cNvSpPr>
            <a:spLocks noGrp="1"/>
          </p:cNvSpPr>
          <p:nvPr>
            <p:ph type="sldNum" idx="11"/>
          </p:nvPr>
        </p:nvSpPr>
        <p:spPr/>
        <p:txBody>
          <a:bodyPr/>
          <a:lstStyle>
            <a:lvl1pPr>
              <a:defRPr/>
            </a:lvl1pPr>
          </a:lstStyle>
          <a:p>
            <a:fld id="{8FEE8C4C-6C60-48ED-BC2D-FF057D00F6E4}" type="slidenum">
              <a:rPr lang="en-GB" altLang="en-PK"/>
              <a:pPr/>
              <a:t>‹#›</a:t>
            </a:fld>
            <a:endParaRPr lang="en-GB" altLang="en-PK"/>
          </a:p>
        </p:txBody>
      </p:sp>
    </p:spTree>
    <p:extLst>
      <p:ext uri="{BB962C8B-B14F-4D97-AF65-F5344CB8AC3E}">
        <p14:creationId xmlns:p14="http://schemas.microsoft.com/office/powerpoint/2010/main" val="90192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AE904-1C45-A4D5-02D8-745DB3BEB397}"/>
              </a:ext>
            </a:extLst>
          </p:cNvPr>
          <p:cNvSpPr>
            <a:spLocks noGrp="1"/>
          </p:cNvSpPr>
          <p:nvPr>
            <p:ph type="dt" idx="10"/>
          </p:nvPr>
        </p:nvSpPr>
        <p:spPr/>
        <p:txBody>
          <a:bodyPr/>
          <a:lstStyle>
            <a:lvl1pPr>
              <a:defRPr/>
            </a:lvl1pPr>
          </a:lstStyle>
          <a:p>
            <a:endParaRPr lang="en-GB" altLang="en-PK"/>
          </a:p>
        </p:txBody>
      </p:sp>
      <p:sp>
        <p:nvSpPr>
          <p:cNvPr id="3" name="Slide Number Placeholder 2">
            <a:extLst>
              <a:ext uri="{FF2B5EF4-FFF2-40B4-BE49-F238E27FC236}">
                <a16:creationId xmlns:a16="http://schemas.microsoft.com/office/drawing/2014/main" id="{38F3A27E-7846-7D80-C7E3-CC4E3971ADE0}"/>
              </a:ext>
            </a:extLst>
          </p:cNvPr>
          <p:cNvSpPr>
            <a:spLocks noGrp="1"/>
          </p:cNvSpPr>
          <p:nvPr>
            <p:ph type="sldNum" idx="11"/>
          </p:nvPr>
        </p:nvSpPr>
        <p:spPr/>
        <p:txBody>
          <a:bodyPr/>
          <a:lstStyle>
            <a:lvl1pPr>
              <a:defRPr/>
            </a:lvl1pPr>
          </a:lstStyle>
          <a:p>
            <a:fld id="{F71BF387-DAC1-4B20-B989-7D6DDBB34D05}" type="slidenum">
              <a:rPr lang="en-GB" altLang="en-PK"/>
              <a:pPr/>
              <a:t>‹#›</a:t>
            </a:fld>
            <a:endParaRPr lang="en-GB" altLang="en-PK"/>
          </a:p>
        </p:txBody>
      </p:sp>
    </p:spTree>
    <p:extLst>
      <p:ext uri="{BB962C8B-B14F-4D97-AF65-F5344CB8AC3E}">
        <p14:creationId xmlns:p14="http://schemas.microsoft.com/office/powerpoint/2010/main" val="1721278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328E7-5817-C91F-0550-9EEF12F02EEA}"/>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4ACBE35-34B7-B3DA-2800-057E6A891E2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B6BA442-5096-1B47-3E80-5C867ACDCDD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F0D15-CB40-50CB-1156-FA2A46B54BD4}"/>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527D53AF-8E6C-7006-CA20-49632913A28E}"/>
              </a:ext>
            </a:extLst>
          </p:cNvPr>
          <p:cNvSpPr>
            <a:spLocks noGrp="1"/>
          </p:cNvSpPr>
          <p:nvPr>
            <p:ph type="sldNum" idx="11"/>
          </p:nvPr>
        </p:nvSpPr>
        <p:spPr/>
        <p:txBody>
          <a:bodyPr/>
          <a:lstStyle>
            <a:lvl1pPr>
              <a:defRPr/>
            </a:lvl1pPr>
          </a:lstStyle>
          <a:p>
            <a:fld id="{37175218-E4EF-4F0D-A219-7E8A88D5425E}" type="slidenum">
              <a:rPr lang="en-GB" altLang="en-PK"/>
              <a:pPr/>
              <a:t>‹#›</a:t>
            </a:fld>
            <a:endParaRPr lang="en-GB" altLang="en-PK"/>
          </a:p>
        </p:txBody>
      </p:sp>
    </p:spTree>
    <p:extLst>
      <p:ext uri="{BB962C8B-B14F-4D97-AF65-F5344CB8AC3E}">
        <p14:creationId xmlns:p14="http://schemas.microsoft.com/office/powerpoint/2010/main" val="344056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21E9-F65B-820A-788E-8E2449FFC47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0B05EE2-4538-3A84-F98C-3688D7E1B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A241838-A9BA-EFC5-A9E2-167E46308665}"/>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EFEAFA03-7D1F-CFBE-F1C0-C05426FF5851}"/>
              </a:ext>
            </a:extLst>
          </p:cNvPr>
          <p:cNvSpPr>
            <a:spLocks noGrp="1"/>
          </p:cNvSpPr>
          <p:nvPr>
            <p:ph type="sldNum" idx="11"/>
          </p:nvPr>
        </p:nvSpPr>
        <p:spPr/>
        <p:txBody>
          <a:bodyPr/>
          <a:lstStyle>
            <a:lvl1pPr>
              <a:defRPr/>
            </a:lvl1pPr>
          </a:lstStyle>
          <a:p>
            <a:fld id="{4F2C52A7-8F12-48C5-B748-958A7A9986DF}" type="slidenum">
              <a:rPr lang="en-GB" altLang="en-PK"/>
              <a:pPr/>
              <a:t>‹#›</a:t>
            </a:fld>
            <a:endParaRPr lang="en-GB" altLang="en-PK"/>
          </a:p>
        </p:txBody>
      </p:sp>
    </p:spTree>
    <p:extLst>
      <p:ext uri="{BB962C8B-B14F-4D97-AF65-F5344CB8AC3E}">
        <p14:creationId xmlns:p14="http://schemas.microsoft.com/office/powerpoint/2010/main" val="916343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446A-349F-3FD0-C0FD-D681212A7F62}"/>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B1AD4EC6-89EF-A3C8-C903-0050EC253C6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1C79AAF-DD1B-0990-A4B4-481C358182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07D6E-8470-A6F3-50A1-FA46223C5114}"/>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FCC60286-51C5-D68F-05AA-13D6494406BA}"/>
              </a:ext>
            </a:extLst>
          </p:cNvPr>
          <p:cNvSpPr>
            <a:spLocks noGrp="1"/>
          </p:cNvSpPr>
          <p:nvPr>
            <p:ph type="sldNum" idx="11"/>
          </p:nvPr>
        </p:nvSpPr>
        <p:spPr/>
        <p:txBody>
          <a:bodyPr/>
          <a:lstStyle>
            <a:lvl1pPr>
              <a:defRPr/>
            </a:lvl1pPr>
          </a:lstStyle>
          <a:p>
            <a:fld id="{5E43D8D4-26F0-4726-A06A-3EC0A686626C}" type="slidenum">
              <a:rPr lang="en-GB" altLang="en-PK"/>
              <a:pPr/>
              <a:t>‹#›</a:t>
            </a:fld>
            <a:endParaRPr lang="en-GB" altLang="en-PK"/>
          </a:p>
        </p:txBody>
      </p:sp>
    </p:spTree>
    <p:extLst>
      <p:ext uri="{BB962C8B-B14F-4D97-AF65-F5344CB8AC3E}">
        <p14:creationId xmlns:p14="http://schemas.microsoft.com/office/powerpoint/2010/main" val="3507434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3FB8-5F29-0BC1-F4B5-FBB1F2AEDD8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F1D13A9-FBAB-D385-FB77-2CE21551D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E8D55CC-B022-3627-1FFA-11CA7430179F}"/>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6FD34A8B-AA74-DDA5-0BBE-D96E522FB049}"/>
              </a:ext>
            </a:extLst>
          </p:cNvPr>
          <p:cNvSpPr>
            <a:spLocks noGrp="1"/>
          </p:cNvSpPr>
          <p:nvPr>
            <p:ph type="sldNum" idx="11"/>
          </p:nvPr>
        </p:nvSpPr>
        <p:spPr/>
        <p:txBody>
          <a:bodyPr/>
          <a:lstStyle>
            <a:lvl1pPr>
              <a:defRPr/>
            </a:lvl1pPr>
          </a:lstStyle>
          <a:p>
            <a:fld id="{DA5E4092-8709-44A7-A090-0C48FFD6596D}" type="slidenum">
              <a:rPr lang="en-GB" altLang="en-PK"/>
              <a:pPr/>
              <a:t>‹#›</a:t>
            </a:fld>
            <a:endParaRPr lang="en-GB" altLang="en-PK"/>
          </a:p>
        </p:txBody>
      </p:sp>
    </p:spTree>
    <p:extLst>
      <p:ext uri="{BB962C8B-B14F-4D97-AF65-F5344CB8AC3E}">
        <p14:creationId xmlns:p14="http://schemas.microsoft.com/office/powerpoint/2010/main" val="3998623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8931D-AEE5-F7D6-7480-C7C8150BFEEB}"/>
              </a:ext>
            </a:extLst>
          </p:cNvPr>
          <p:cNvSpPr>
            <a:spLocks noGrp="1"/>
          </p:cNvSpPr>
          <p:nvPr>
            <p:ph type="title" orient="vert"/>
          </p:nvPr>
        </p:nvSpPr>
        <p:spPr>
          <a:xfrm>
            <a:off x="6743700" y="60325"/>
            <a:ext cx="1941513" cy="595788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D4C0A51-21CE-50CB-02F4-BE01D058D4AF}"/>
              </a:ext>
            </a:extLst>
          </p:cNvPr>
          <p:cNvSpPr>
            <a:spLocks noGrp="1"/>
          </p:cNvSpPr>
          <p:nvPr>
            <p:ph type="body" orient="vert" idx="1"/>
          </p:nvPr>
        </p:nvSpPr>
        <p:spPr>
          <a:xfrm>
            <a:off x="914400" y="60325"/>
            <a:ext cx="5676900" cy="5957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AA19359-0452-BB5A-B523-481508ABCBCC}"/>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F4745BCD-FD56-B6B0-7AAD-A9AE6778615F}"/>
              </a:ext>
            </a:extLst>
          </p:cNvPr>
          <p:cNvSpPr>
            <a:spLocks noGrp="1"/>
          </p:cNvSpPr>
          <p:nvPr>
            <p:ph type="sldNum" idx="11"/>
          </p:nvPr>
        </p:nvSpPr>
        <p:spPr/>
        <p:txBody>
          <a:bodyPr/>
          <a:lstStyle>
            <a:lvl1pPr>
              <a:defRPr/>
            </a:lvl1pPr>
          </a:lstStyle>
          <a:p>
            <a:fld id="{6C9937B9-FAC3-470B-A685-216E73C5D0F1}" type="slidenum">
              <a:rPr lang="en-GB" altLang="en-PK"/>
              <a:pPr/>
              <a:t>‹#›</a:t>
            </a:fld>
            <a:endParaRPr lang="en-GB" altLang="en-PK"/>
          </a:p>
        </p:txBody>
      </p:sp>
    </p:spTree>
    <p:extLst>
      <p:ext uri="{BB962C8B-B14F-4D97-AF65-F5344CB8AC3E}">
        <p14:creationId xmlns:p14="http://schemas.microsoft.com/office/powerpoint/2010/main" val="655657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4126-24DE-0C98-599A-0EA6DA72352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BCF2774-6996-4509-0CEC-040B8A76FE1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CF77398-D7F3-D5F3-B37A-F98D2B1DF2E3}"/>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5" name="Footer Placeholder 4">
            <a:extLst>
              <a:ext uri="{FF2B5EF4-FFF2-40B4-BE49-F238E27FC236}">
                <a16:creationId xmlns:a16="http://schemas.microsoft.com/office/drawing/2014/main" id="{9954517F-046D-3D55-E944-D47E64CD9F9C}"/>
              </a:ext>
            </a:extLst>
          </p:cNvPr>
          <p:cNvSpPr>
            <a:spLocks noGrp="1"/>
          </p:cNvSpPr>
          <p:nvPr>
            <p:ph type="ftr" sz="quarter" idx="11"/>
          </p:nvPr>
        </p:nvSpPr>
        <p:spPr/>
        <p:txBody>
          <a:bodyPr/>
          <a:lstStyle>
            <a:lvl1pPr>
              <a:defRPr/>
            </a:lvl1pPr>
          </a:lstStyle>
          <a:p>
            <a:endParaRPr lang="en-PK"/>
          </a:p>
        </p:txBody>
      </p:sp>
      <p:sp>
        <p:nvSpPr>
          <p:cNvPr id="6" name="Slide Number Placeholder 5">
            <a:extLst>
              <a:ext uri="{FF2B5EF4-FFF2-40B4-BE49-F238E27FC236}">
                <a16:creationId xmlns:a16="http://schemas.microsoft.com/office/drawing/2014/main" id="{91CBD303-E717-F29A-33D8-034FFB1F979C}"/>
              </a:ext>
            </a:extLst>
          </p:cNvPr>
          <p:cNvSpPr>
            <a:spLocks noGrp="1"/>
          </p:cNvSpPr>
          <p:nvPr>
            <p:ph type="sldNum" sz="quarter" idx="12"/>
          </p:nvPr>
        </p:nvSpPr>
        <p:spPr/>
        <p:txBody>
          <a:bodyPr/>
          <a:lstStyle>
            <a:lvl1pPr>
              <a:defRPr/>
            </a:lvl1pPr>
          </a:lstStyle>
          <a:p>
            <a:fld id="{2A501463-6A18-43CF-9726-FFB85B9EF45D}" type="slidenum">
              <a:rPr lang="en-PK"/>
              <a:pPr/>
              <a:t>‹#›</a:t>
            </a:fld>
            <a:endParaRPr lang="en-PK"/>
          </a:p>
        </p:txBody>
      </p:sp>
    </p:spTree>
    <p:extLst>
      <p:ext uri="{BB962C8B-B14F-4D97-AF65-F5344CB8AC3E}">
        <p14:creationId xmlns:p14="http://schemas.microsoft.com/office/powerpoint/2010/main" val="1919749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2BD5-1F6F-7755-BDDD-1BA30459E5E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1B3AEE3-65F7-8A9D-162F-07A4DD019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DC43B62-59F1-DDCA-F966-68195B8F299C}"/>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5" name="Footer Placeholder 4">
            <a:extLst>
              <a:ext uri="{FF2B5EF4-FFF2-40B4-BE49-F238E27FC236}">
                <a16:creationId xmlns:a16="http://schemas.microsoft.com/office/drawing/2014/main" id="{DBF2BF0E-F9EA-AB47-1A6D-7137E8F6C099}"/>
              </a:ext>
            </a:extLst>
          </p:cNvPr>
          <p:cNvSpPr>
            <a:spLocks noGrp="1"/>
          </p:cNvSpPr>
          <p:nvPr>
            <p:ph type="ftr" sz="quarter" idx="11"/>
          </p:nvPr>
        </p:nvSpPr>
        <p:spPr/>
        <p:txBody>
          <a:bodyPr/>
          <a:lstStyle>
            <a:lvl1pPr>
              <a:defRPr/>
            </a:lvl1pPr>
          </a:lstStyle>
          <a:p>
            <a:endParaRPr lang="en-PK"/>
          </a:p>
        </p:txBody>
      </p:sp>
      <p:sp>
        <p:nvSpPr>
          <p:cNvPr id="6" name="Slide Number Placeholder 5">
            <a:extLst>
              <a:ext uri="{FF2B5EF4-FFF2-40B4-BE49-F238E27FC236}">
                <a16:creationId xmlns:a16="http://schemas.microsoft.com/office/drawing/2014/main" id="{E17553D8-C490-F427-4541-C4D84DB7391F}"/>
              </a:ext>
            </a:extLst>
          </p:cNvPr>
          <p:cNvSpPr>
            <a:spLocks noGrp="1"/>
          </p:cNvSpPr>
          <p:nvPr>
            <p:ph type="sldNum" sz="quarter" idx="12"/>
          </p:nvPr>
        </p:nvSpPr>
        <p:spPr/>
        <p:txBody>
          <a:bodyPr/>
          <a:lstStyle>
            <a:lvl1pPr>
              <a:defRPr/>
            </a:lvl1pPr>
          </a:lstStyle>
          <a:p>
            <a:fld id="{A67E1DB1-8C40-4F2A-A430-468A5CD0E080}" type="slidenum">
              <a:rPr lang="en-PK"/>
              <a:pPr/>
              <a:t>‹#›</a:t>
            </a:fld>
            <a:endParaRPr lang="en-PK"/>
          </a:p>
        </p:txBody>
      </p:sp>
    </p:spTree>
    <p:extLst>
      <p:ext uri="{BB962C8B-B14F-4D97-AF65-F5344CB8AC3E}">
        <p14:creationId xmlns:p14="http://schemas.microsoft.com/office/powerpoint/2010/main" val="4055300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4541-F013-85D8-4B7B-E6454403C0F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F005795-D2A5-ADC1-B44A-9641ADEF564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D7294F86-0470-77B7-563C-545384BD2202}"/>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5" name="Footer Placeholder 4">
            <a:extLst>
              <a:ext uri="{FF2B5EF4-FFF2-40B4-BE49-F238E27FC236}">
                <a16:creationId xmlns:a16="http://schemas.microsoft.com/office/drawing/2014/main" id="{5C75002A-65C1-54A3-2DF1-B85B54B0E436}"/>
              </a:ext>
            </a:extLst>
          </p:cNvPr>
          <p:cNvSpPr>
            <a:spLocks noGrp="1"/>
          </p:cNvSpPr>
          <p:nvPr>
            <p:ph type="ftr" sz="quarter" idx="11"/>
          </p:nvPr>
        </p:nvSpPr>
        <p:spPr/>
        <p:txBody>
          <a:bodyPr/>
          <a:lstStyle>
            <a:lvl1pPr>
              <a:defRPr/>
            </a:lvl1pPr>
          </a:lstStyle>
          <a:p>
            <a:endParaRPr lang="en-PK"/>
          </a:p>
        </p:txBody>
      </p:sp>
      <p:sp>
        <p:nvSpPr>
          <p:cNvPr id="6" name="Slide Number Placeholder 5">
            <a:extLst>
              <a:ext uri="{FF2B5EF4-FFF2-40B4-BE49-F238E27FC236}">
                <a16:creationId xmlns:a16="http://schemas.microsoft.com/office/drawing/2014/main" id="{5A9D3989-976A-64EA-A32C-06B99BC911CA}"/>
              </a:ext>
            </a:extLst>
          </p:cNvPr>
          <p:cNvSpPr>
            <a:spLocks noGrp="1"/>
          </p:cNvSpPr>
          <p:nvPr>
            <p:ph type="sldNum" sz="quarter" idx="12"/>
          </p:nvPr>
        </p:nvSpPr>
        <p:spPr/>
        <p:txBody>
          <a:bodyPr/>
          <a:lstStyle>
            <a:lvl1pPr>
              <a:defRPr/>
            </a:lvl1pPr>
          </a:lstStyle>
          <a:p>
            <a:fld id="{F250D128-D62A-4BE3-A318-D35B143F7D95}" type="slidenum">
              <a:rPr lang="en-PK"/>
              <a:pPr/>
              <a:t>‹#›</a:t>
            </a:fld>
            <a:endParaRPr lang="en-PK"/>
          </a:p>
        </p:txBody>
      </p:sp>
    </p:spTree>
    <p:extLst>
      <p:ext uri="{BB962C8B-B14F-4D97-AF65-F5344CB8AC3E}">
        <p14:creationId xmlns:p14="http://schemas.microsoft.com/office/powerpoint/2010/main" val="2892268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23A7-044D-56C7-6AA8-785408E527A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7E853CB-0642-5D8F-778E-621A375E550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A77EA9B-7B27-3129-E421-AB2F35A9A0FF}"/>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2BE44AD-276C-32A5-FB8D-72BDB02F2EC6}"/>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6" name="Footer Placeholder 5">
            <a:extLst>
              <a:ext uri="{FF2B5EF4-FFF2-40B4-BE49-F238E27FC236}">
                <a16:creationId xmlns:a16="http://schemas.microsoft.com/office/drawing/2014/main" id="{703447EF-E5D3-F8ED-C964-5592F3477FBC}"/>
              </a:ext>
            </a:extLst>
          </p:cNvPr>
          <p:cNvSpPr>
            <a:spLocks noGrp="1"/>
          </p:cNvSpPr>
          <p:nvPr>
            <p:ph type="ftr" sz="quarter" idx="11"/>
          </p:nvPr>
        </p:nvSpPr>
        <p:spPr/>
        <p:txBody>
          <a:bodyPr/>
          <a:lstStyle>
            <a:lvl1pPr>
              <a:defRPr/>
            </a:lvl1pPr>
          </a:lstStyle>
          <a:p>
            <a:endParaRPr lang="en-PK"/>
          </a:p>
        </p:txBody>
      </p:sp>
      <p:sp>
        <p:nvSpPr>
          <p:cNvPr id="7" name="Slide Number Placeholder 6">
            <a:extLst>
              <a:ext uri="{FF2B5EF4-FFF2-40B4-BE49-F238E27FC236}">
                <a16:creationId xmlns:a16="http://schemas.microsoft.com/office/drawing/2014/main" id="{217414F7-EA97-7C74-1BB9-A0FA25C9BF1E}"/>
              </a:ext>
            </a:extLst>
          </p:cNvPr>
          <p:cNvSpPr>
            <a:spLocks noGrp="1"/>
          </p:cNvSpPr>
          <p:nvPr>
            <p:ph type="sldNum" sz="quarter" idx="12"/>
          </p:nvPr>
        </p:nvSpPr>
        <p:spPr/>
        <p:txBody>
          <a:bodyPr/>
          <a:lstStyle>
            <a:lvl1pPr>
              <a:defRPr/>
            </a:lvl1pPr>
          </a:lstStyle>
          <a:p>
            <a:fld id="{8528B7AA-640F-403D-9699-3894A29CC38A}" type="slidenum">
              <a:rPr lang="en-PK"/>
              <a:pPr/>
              <a:t>‹#›</a:t>
            </a:fld>
            <a:endParaRPr lang="en-PK"/>
          </a:p>
        </p:txBody>
      </p:sp>
    </p:spTree>
    <p:extLst>
      <p:ext uri="{BB962C8B-B14F-4D97-AF65-F5344CB8AC3E}">
        <p14:creationId xmlns:p14="http://schemas.microsoft.com/office/powerpoint/2010/main" val="37568943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8C52-0C80-C734-5963-1F184AEE8216}"/>
              </a:ext>
            </a:extLst>
          </p:cNvPr>
          <p:cNvSpPr>
            <a:spLocks noGrp="1"/>
          </p:cNvSpPr>
          <p:nvPr>
            <p:ph type="title"/>
          </p:nvPr>
        </p:nvSpPr>
        <p:spPr>
          <a:xfrm>
            <a:off x="630238" y="365125"/>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8F1BD3A-9422-4053-B20D-4A1A2AA1700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AA1CC-AC63-16B7-4F6D-2541027949D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C95C7663-B156-286E-D416-461D9C87B9C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A5493-3AA1-349E-16DF-89EE53A6959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C54D3E6-1C1E-11F6-ACC6-5A363252E15A}"/>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8" name="Footer Placeholder 7">
            <a:extLst>
              <a:ext uri="{FF2B5EF4-FFF2-40B4-BE49-F238E27FC236}">
                <a16:creationId xmlns:a16="http://schemas.microsoft.com/office/drawing/2014/main" id="{65583EB4-7168-936F-72C8-30982F1E400F}"/>
              </a:ext>
            </a:extLst>
          </p:cNvPr>
          <p:cNvSpPr>
            <a:spLocks noGrp="1"/>
          </p:cNvSpPr>
          <p:nvPr>
            <p:ph type="ftr" sz="quarter" idx="11"/>
          </p:nvPr>
        </p:nvSpPr>
        <p:spPr/>
        <p:txBody>
          <a:bodyPr/>
          <a:lstStyle>
            <a:lvl1pPr>
              <a:defRPr/>
            </a:lvl1pPr>
          </a:lstStyle>
          <a:p>
            <a:endParaRPr lang="en-PK"/>
          </a:p>
        </p:txBody>
      </p:sp>
      <p:sp>
        <p:nvSpPr>
          <p:cNvPr id="9" name="Slide Number Placeholder 8">
            <a:extLst>
              <a:ext uri="{FF2B5EF4-FFF2-40B4-BE49-F238E27FC236}">
                <a16:creationId xmlns:a16="http://schemas.microsoft.com/office/drawing/2014/main" id="{80F00F0F-F408-36BE-979A-F5917E8D8D27}"/>
              </a:ext>
            </a:extLst>
          </p:cNvPr>
          <p:cNvSpPr>
            <a:spLocks noGrp="1"/>
          </p:cNvSpPr>
          <p:nvPr>
            <p:ph type="sldNum" sz="quarter" idx="12"/>
          </p:nvPr>
        </p:nvSpPr>
        <p:spPr/>
        <p:txBody>
          <a:bodyPr/>
          <a:lstStyle>
            <a:lvl1pPr>
              <a:defRPr/>
            </a:lvl1pPr>
          </a:lstStyle>
          <a:p>
            <a:fld id="{D0A80D41-1DFA-4E94-9033-0E3E098B6291}" type="slidenum">
              <a:rPr lang="en-PK"/>
              <a:pPr/>
              <a:t>‹#›</a:t>
            </a:fld>
            <a:endParaRPr lang="en-PK"/>
          </a:p>
        </p:txBody>
      </p:sp>
    </p:spTree>
    <p:extLst>
      <p:ext uri="{BB962C8B-B14F-4D97-AF65-F5344CB8AC3E}">
        <p14:creationId xmlns:p14="http://schemas.microsoft.com/office/powerpoint/2010/main" val="1118636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9B7C-0720-4FB3-CBC3-D3CC9A3A485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7312DAA-1680-CACF-BDE0-7E1A9C3501F6}"/>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4" name="Footer Placeholder 3">
            <a:extLst>
              <a:ext uri="{FF2B5EF4-FFF2-40B4-BE49-F238E27FC236}">
                <a16:creationId xmlns:a16="http://schemas.microsoft.com/office/drawing/2014/main" id="{76ED39F8-69BB-8E01-76D0-1F3B229E0BB9}"/>
              </a:ext>
            </a:extLst>
          </p:cNvPr>
          <p:cNvSpPr>
            <a:spLocks noGrp="1"/>
          </p:cNvSpPr>
          <p:nvPr>
            <p:ph type="ftr" sz="quarter" idx="11"/>
          </p:nvPr>
        </p:nvSpPr>
        <p:spPr/>
        <p:txBody>
          <a:bodyPr/>
          <a:lstStyle>
            <a:lvl1pPr>
              <a:defRPr/>
            </a:lvl1pPr>
          </a:lstStyle>
          <a:p>
            <a:endParaRPr lang="en-PK"/>
          </a:p>
        </p:txBody>
      </p:sp>
      <p:sp>
        <p:nvSpPr>
          <p:cNvPr id="5" name="Slide Number Placeholder 4">
            <a:extLst>
              <a:ext uri="{FF2B5EF4-FFF2-40B4-BE49-F238E27FC236}">
                <a16:creationId xmlns:a16="http://schemas.microsoft.com/office/drawing/2014/main" id="{F1840CC6-CEC6-A9D9-9B44-03DC6F792BEA}"/>
              </a:ext>
            </a:extLst>
          </p:cNvPr>
          <p:cNvSpPr>
            <a:spLocks noGrp="1"/>
          </p:cNvSpPr>
          <p:nvPr>
            <p:ph type="sldNum" sz="quarter" idx="12"/>
          </p:nvPr>
        </p:nvSpPr>
        <p:spPr/>
        <p:txBody>
          <a:bodyPr/>
          <a:lstStyle>
            <a:lvl1pPr>
              <a:defRPr/>
            </a:lvl1pPr>
          </a:lstStyle>
          <a:p>
            <a:fld id="{718CB141-F0C6-40E3-9958-5023C07D633F}" type="slidenum">
              <a:rPr lang="en-PK"/>
              <a:pPr/>
              <a:t>‹#›</a:t>
            </a:fld>
            <a:endParaRPr lang="en-PK"/>
          </a:p>
        </p:txBody>
      </p:sp>
    </p:spTree>
    <p:extLst>
      <p:ext uri="{BB962C8B-B14F-4D97-AF65-F5344CB8AC3E}">
        <p14:creationId xmlns:p14="http://schemas.microsoft.com/office/powerpoint/2010/main" val="2621536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296CD-07FE-C7D7-591A-2FE9864E8DE6}"/>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3" name="Footer Placeholder 2">
            <a:extLst>
              <a:ext uri="{FF2B5EF4-FFF2-40B4-BE49-F238E27FC236}">
                <a16:creationId xmlns:a16="http://schemas.microsoft.com/office/drawing/2014/main" id="{D6B220AD-1E1E-6A46-2D21-BABFAF769AC5}"/>
              </a:ext>
            </a:extLst>
          </p:cNvPr>
          <p:cNvSpPr>
            <a:spLocks noGrp="1"/>
          </p:cNvSpPr>
          <p:nvPr>
            <p:ph type="ftr" sz="quarter" idx="11"/>
          </p:nvPr>
        </p:nvSpPr>
        <p:spPr/>
        <p:txBody>
          <a:bodyPr/>
          <a:lstStyle>
            <a:lvl1pPr>
              <a:defRPr/>
            </a:lvl1pPr>
          </a:lstStyle>
          <a:p>
            <a:endParaRPr lang="en-PK"/>
          </a:p>
        </p:txBody>
      </p:sp>
      <p:sp>
        <p:nvSpPr>
          <p:cNvPr id="4" name="Slide Number Placeholder 3">
            <a:extLst>
              <a:ext uri="{FF2B5EF4-FFF2-40B4-BE49-F238E27FC236}">
                <a16:creationId xmlns:a16="http://schemas.microsoft.com/office/drawing/2014/main" id="{1A2F88E4-D1B5-FDD1-5CD1-CE1A996F264E}"/>
              </a:ext>
            </a:extLst>
          </p:cNvPr>
          <p:cNvSpPr>
            <a:spLocks noGrp="1"/>
          </p:cNvSpPr>
          <p:nvPr>
            <p:ph type="sldNum" sz="quarter" idx="12"/>
          </p:nvPr>
        </p:nvSpPr>
        <p:spPr/>
        <p:txBody>
          <a:bodyPr/>
          <a:lstStyle>
            <a:lvl1pPr>
              <a:defRPr/>
            </a:lvl1pPr>
          </a:lstStyle>
          <a:p>
            <a:fld id="{B6D9F298-CCCA-4BBB-837E-DD9193A5F684}" type="slidenum">
              <a:rPr lang="en-PK"/>
              <a:pPr/>
              <a:t>‹#›</a:t>
            </a:fld>
            <a:endParaRPr lang="en-PK"/>
          </a:p>
        </p:txBody>
      </p:sp>
    </p:spTree>
    <p:extLst>
      <p:ext uri="{BB962C8B-B14F-4D97-AF65-F5344CB8AC3E}">
        <p14:creationId xmlns:p14="http://schemas.microsoft.com/office/powerpoint/2010/main" val="206618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A144-76AE-92B0-1B08-77763456839B}"/>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F975ACF-9802-860B-4A8E-79675C1480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A0EC677-F60A-03E5-0C7E-3CCFF79BE01A}"/>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742D289F-B360-8023-88BA-56555AB63F50}"/>
              </a:ext>
            </a:extLst>
          </p:cNvPr>
          <p:cNvSpPr>
            <a:spLocks noGrp="1"/>
          </p:cNvSpPr>
          <p:nvPr>
            <p:ph type="sldNum" idx="11"/>
          </p:nvPr>
        </p:nvSpPr>
        <p:spPr/>
        <p:txBody>
          <a:bodyPr/>
          <a:lstStyle>
            <a:lvl1pPr>
              <a:defRPr/>
            </a:lvl1pPr>
          </a:lstStyle>
          <a:p>
            <a:fld id="{8E538E2A-126E-47E8-AC97-6B7D204C8A93}" type="slidenum">
              <a:rPr lang="en-GB" altLang="en-PK"/>
              <a:pPr/>
              <a:t>‹#›</a:t>
            </a:fld>
            <a:endParaRPr lang="en-GB" altLang="en-PK"/>
          </a:p>
        </p:txBody>
      </p:sp>
    </p:spTree>
    <p:extLst>
      <p:ext uri="{BB962C8B-B14F-4D97-AF65-F5344CB8AC3E}">
        <p14:creationId xmlns:p14="http://schemas.microsoft.com/office/powerpoint/2010/main" val="2098245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76B4-5FDC-E5FC-8032-A51D48DDA54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FCA717D-A2CB-78B8-9B44-89065105260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9D3F114-9536-7021-FCA4-FC25BF23053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18544-95F5-51FF-B044-D736B353EC48}"/>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6" name="Footer Placeholder 5">
            <a:extLst>
              <a:ext uri="{FF2B5EF4-FFF2-40B4-BE49-F238E27FC236}">
                <a16:creationId xmlns:a16="http://schemas.microsoft.com/office/drawing/2014/main" id="{C1AC8891-1805-4133-5837-D216B6252D47}"/>
              </a:ext>
            </a:extLst>
          </p:cNvPr>
          <p:cNvSpPr>
            <a:spLocks noGrp="1"/>
          </p:cNvSpPr>
          <p:nvPr>
            <p:ph type="ftr" sz="quarter" idx="11"/>
          </p:nvPr>
        </p:nvSpPr>
        <p:spPr/>
        <p:txBody>
          <a:bodyPr/>
          <a:lstStyle>
            <a:lvl1pPr>
              <a:defRPr/>
            </a:lvl1pPr>
          </a:lstStyle>
          <a:p>
            <a:endParaRPr lang="en-PK"/>
          </a:p>
        </p:txBody>
      </p:sp>
      <p:sp>
        <p:nvSpPr>
          <p:cNvPr id="7" name="Slide Number Placeholder 6">
            <a:extLst>
              <a:ext uri="{FF2B5EF4-FFF2-40B4-BE49-F238E27FC236}">
                <a16:creationId xmlns:a16="http://schemas.microsoft.com/office/drawing/2014/main" id="{294FBD96-308B-C04A-CDAA-D667A6597A3E}"/>
              </a:ext>
            </a:extLst>
          </p:cNvPr>
          <p:cNvSpPr>
            <a:spLocks noGrp="1"/>
          </p:cNvSpPr>
          <p:nvPr>
            <p:ph type="sldNum" sz="quarter" idx="12"/>
          </p:nvPr>
        </p:nvSpPr>
        <p:spPr/>
        <p:txBody>
          <a:bodyPr/>
          <a:lstStyle>
            <a:lvl1pPr>
              <a:defRPr/>
            </a:lvl1pPr>
          </a:lstStyle>
          <a:p>
            <a:fld id="{3D8B0DDF-A92E-4849-8055-DD39A6BE93A2}" type="slidenum">
              <a:rPr lang="en-PK"/>
              <a:pPr/>
              <a:t>‹#›</a:t>
            </a:fld>
            <a:endParaRPr lang="en-PK"/>
          </a:p>
        </p:txBody>
      </p:sp>
    </p:spTree>
    <p:extLst>
      <p:ext uri="{BB962C8B-B14F-4D97-AF65-F5344CB8AC3E}">
        <p14:creationId xmlns:p14="http://schemas.microsoft.com/office/powerpoint/2010/main" val="26611076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FAEC-D389-48CA-A9B2-B60A44B2EBC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C563936-B14D-5293-CC78-88DEB1CDD5D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BDB66C7-3B03-5278-6928-7D4F98DF50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855C2-E433-C8BA-5444-AD5E5C9AC34D}"/>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6" name="Footer Placeholder 5">
            <a:extLst>
              <a:ext uri="{FF2B5EF4-FFF2-40B4-BE49-F238E27FC236}">
                <a16:creationId xmlns:a16="http://schemas.microsoft.com/office/drawing/2014/main" id="{E8A0E147-105A-4BFC-C300-7DDAA30EE08C}"/>
              </a:ext>
            </a:extLst>
          </p:cNvPr>
          <p:cNvSpPr>
            <a:spLocks noGrp="1"/>
          </p:cNvSpPr>
          <p:nvPr>
            <p:ph type="ftr" sz="quarter" idx="11"/>
          </p:nvPr>
        </p:nvSpPr>
        <p:spPr/>
        <p:txBody>
          <a:bodyPr/>
          <a:lstStyle>
            <a:lvl1pPr>
              <a:defRPr/>
            </a:lvl1pPr>
          </a:lstStyle>
          <a:p>
            <a:endParaRPr lang="en-PK"/>
          </a:p>
        </p:txBody>
      </p:sp>
      <p:sp>
        <p:nvSpPr>
          <p:cNvPr id="7" name="Slide Number Placeholder 6">
            <a:extLst>
              <a:ext uri="{FF2B5EF4-FFF2-40B4-BE49-F238E27FC236}">
                <a16:creationId xmlns:a16="http://schemas.microsoft.com/office/drawing/2014/main" id="{510A8D43-0495-B30B-9E38-08FEB91A3790}"/>
              </a:ext>
            </a:extLst>
          </p:cNvPr>
          <p:cNvSpPr>
            <a:spLocks noGrp="1"/>
          </p:cNvSpPr>
          <p:nvPr>
            <p:ph type="sldNum" sz="quarter" idx="12"/>
          </p:nvPr>
        </p:nvSpPr>
        <p:spPr/>
        <p:txBody>
          <a:bodyPr/>
          <a:lstStyle>
            <a:lvl1pPr>
              <a:defRPr/>
            </a:lvl1pPr>
          </a:lstStyle>
          <a:p>
            <a:fld id="{19C12340-DE15-4B0B-8EF8-9D4A29EF3614}" type="slidenum">
              <a:rPr lang="en-PK"/>
              <a:pPr/>
              <a:t>‹#›</a:t>
            </a:fld>
            <a:endParaRPr lang="en-PK"/>
          </a:p>
        </p:txBody>
      </p:sp>
    </p:spTree>
    <p:extLst>
      <p:ext uri="{BB962C8B-B14F-4D97-AF65-F5344CB8AC3E}">
        <p14:creationId xmlns:p14="http://schemas.microsoft.com/office/powerpoint/2010/main" val="39271547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C5A2-54FE-3B88-C729-9A71AB9AAA2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129C6FC-EE3E-2C67-A569-605802AEBB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05BEE8-AF3C-E35D-AD89-612BCA3461B6}"/>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5" name="Footer Placeholder 4">
            <a:extLst>
              <a:ext uri="{FF2B5EF4-FFF2-40B4-BE49-F238E27FC236}">
                <a16:creationId xmlns:a16="http://schemas.microsoft.com/office/drawing/2014/main" id="{7D8A83C4-E901-BC76-0FF8-B195485452D1}"/>
              </a:ext>
            </a:extLst>
          </p:cNvPr>
          <p:cNvSpPr>
            <a:spLocks noGrp="1"/>
          </p:cNvSpPr>
          <p:nvPr>
            <p:ph type="ftr" sz="quarter" idx="11"/>
          </p:nvPr>
        </p:nvSpPr>
        <p:spPr/>
        <p:txBody>
          <a:bodyPr/>
          <a:lstStyle>
            <a:lvl1pPr>
              <a:defRPr/>
            </a:lvl1pPr>
          </a:lstStyle>
          <a:p>
            <a:endParaRPr lang="en-PK"/>
          </a:p>
        </p:txBody>
      </p:sp>
      <p:sp>
        <p:nvSpPr>
          <p:cNvPr id="6" name="Slide Number Placeholder 5">
            <a:extLst>
              <a:ext uri="{FF2B5EF4-FFF2-40B4-BE49-F238E27FC236}">
                <a16:creationId xmlns:a16="http://schemas.microsoft.com/office/drawing/2014/main" id="{068C5D6F-7BAE-9640-88D5-0BEABC6674C8}"/>
              </a:ext>
            </a:extLst>
          </p:cNvPr>
          <p:cNvSpPr>
            <a:spLocks noGrp="1"/>
          </p:cNvSpPr>
          <p:nvPr>
            <p:ph type="sldNum" sz="quarter" idx="12"/>
          </p:nvPr>
        </p:nvSpPr>
        <p:spPr/>
        <p:txBody>
          <a:bodyPr/>
          <a:lstStyle>
            <a:lvl1pPr>
              <a:defRPr/>
            </a:lvl1pPr>
          </a:lstStyle>
          <a:p>
            <a:fld id="{584615FB-D950-48B0-A5F1-B5FEAF5711F9}" type="slidenum">
              <a:rPr lang="en-PK"/>
              <a:pPr/>
              <a:t>‹#›</a:t>
            </a:fld>
            <a:endParaRPr lang="en-PK"/>
          </a:p>
        </p:txBody>
      </p:sp>
    </p:spTree>
    <p:extLst>
      <p:ext uri="{BB962C8B-B14F-4D97-AF65-F5344CB8AC3E}">
        <p14:creationId xmlns:p14="http://schemas.microsoft.com/office/powerpoint/2010/main" val="38736233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CB38E-50C5-AC0E-64CC-9E644B8FFD6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000D0DE-9E2D-2CD6-625F-ADECE6218C53}"/>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CA5993B-7011-3813-30F4-F8E15D922504}"/>
              </a:ext>
            </a:extLst>
          </p:cNvPr>
          <p:cNvSpPr>
            <a:spLocks noGrp="1"/>
          </p:cNvSpPr>
          <p:nvPr>
            <p:ph type="dt" sz="half" idx="10"/>
          </p:nvPr>
        </p:nvSpPr>
        <p:spPr/>
        <p:txBody>
          <a:bodyPr/>
          <a:lstStyle>
            <a:lvl1pPr>
              <a:defRPr/>
            </a:lvl1pPr>
          </a:lstStyle>
          <a:p>
            <a:fld id="{F3D11C03-3CD3-4C33-B744-CD9E3312058A}" type="datetimeFigureOut">
              <a:rPr lang="en-PK"/>
              <a:pPr/>
              <a:t>06/08/2022</a:t>
            </a:fld>
            <a:endParaRPr lang="en-PK"/>
          </a:p>
        </p:txBody>
      </p:sp>
      <p:sp>
        <p:nvSpPr>
          <p:cNvPr id="5" name="Footer Placeholder 4">
            <a:extLst>
              <a:ext uri="{FF2B5EF4-FFF2-40B4-BE49-F238E27FC236}">
                <a16:creationId xmlns:a16="http://schemas.microsoft.com/office/drawing/2014/main" id="{58A0556E-E038-5A59-0CDA-345FBF90F0E5}"/>
              </a:ext>
            </a:extLst>
          </p:cNvPr>
          <p:cNvSpPr>
            <a:spLocks noGrp="1"/>
          </p:cNvSpPr>
          <p:nvPr>
            <p:ph type="ftr" sz="quarter" idx="11"/>
          </p:nvPr>
        </p:nvSpPr>
        <p:spPr/>
        <p:txBody>
          <a:bodyPr/>
          <a:lstStyle>
            <a:lvl1pPr>
              <a:defRPr/>
            </a:lvl1pPr>
          </a:lstStyle>
          <a:p>
            <a:endParaRPr lang="en-PK"/>
          </a:p>
        </p:txBody>
      </p:sp>
      <p:sp>
        <p:nvSpPr>
          <p:cNvPr id="6" name="Slide Number Placeholder 5">
            <a:extLst>
              <a:ext uri="{FF2B5EF4-FFF2-40B4-BE49-F238E27FC236}">
                <a16:creationId xmlns:a16="http://schemas.microsoft.com/office/drawing/2014/main" id="{56D28EC1-F074-690C-8147-662EE695569F}"/>
              </a:ext>
            </a:extLst>
          </p:cNvPr>
          <p:cNvSpPr>
            <a:spLocks noGrp="1"/>
          </p:cNvSpPr>
          <p:nvPr>
            <p:ph type="sldNum" sz="quarter" idx="12"/>
          </p:nvPr>
        </p:nvSpPr>
        <p:spPr/>
        <p:txBody>
          <a:bodyPr/>
          <a:lstStyle>
            <a:lvl1pPr>
              <a:defRPr/>
            </a:lvl1pPr>
          </a:lstStyle>
          <a:p>
            <a:fld id="{7FD4DCF7-F74A-470E-8834-15B1F36DA2A6}" type="slidenum">
              <a:rPr lang="en-PK"/>
              <a:pPr/>
              <a:t>‹#›</a:t>
            </a:fld>
            <a:endParaRPr lang="en-PK"/>
          </a:p>
        </p:txBody>
      </p:sp>
    </p:spTree>
    <p:extLst>
      <p:ext uri="{BB962C8B-B14F-4D97-AF65-F5344CB8AC3E}">
        <p14:creationId xmlns:p14="http://schemas.microsoft.com/office/powerpoint/2010/main" val="2059830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9ED0-DF11-58BA-25D2-B05C02A98985}"/>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F12206E-D937-B9E8-17D6-D7D95D61A19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AB6CA12-A09C-453C-2409-D76AF068E34F}"/>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CCBFA8BD-F800-512F-3D0B-07FD81871EBD}"/>
              </a:ext>
            </a:extLst>
          </p:cNvPr>
          <p:cNvSpPr>
            <a:spLocks noGrp="1"/>
          </p:cNvSpPr>
          <p:nvPr>
            <p:ph type="sldNum" idx="11"/>
          </p:nvPr>
        </p:nvSpPr>
        <p:spPr/>
        <p:txBody>
          <a:bodyPr/>
          <a:lstStyle>
            <a:lvl1pPr>
              <a:defRPr/>
            </a:lvl1pPr>
          </a:lstStyle>
          <a:p>
            <a:fld id="{85C3CF1F-899F-40DC-A76A-93D3136C3AFD}" type="slidenum">
              <a:rPr lang="en-GB" altLang="en-PK"/>
              <a:pPr/>
              <a:t>‹#›</a:t>
            </a:fld>
            <a:endParaRPr lang="en-GB" altLang="en-PK"/>
          </a:p>
        </p:txBody>
      </p:sp>
    </p:spTree>
    <p:extLst>
      <p:ext uri="{BB962C8B-B14F-4D97-AF65-F5344CB8AC3E}">
        <p14:creationId xmlns:p14="http://schemas.microsoft.com/office/powerpoint/2010/main" val="179030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1888F-A5BD-30A3-8F37-67E6B0A4FE9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5C0CBCD-29D9-9A92-C848-24A511F663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96F7F1C-5369-4E50-F4EB-8500ADAFBC48}"/>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7776A1B9-EEDB-42B5-9E1A-34AE09458F08}"/>
              </a:ext>
            </a:extLst>
          </p:cNvPr>
          <p:cNvSpPr>
            <a:spLocks noGrp="1"/>
          </p:cNvSpPr>
          <p:nvPr>
            <p:ph type="sldNum" idx="11"/>
          </p:nvPr>
        </p:nvSpPr>
        <p:spPr/>
        <p:txBody>
          <a:bodyPr/>
          <a:lstStyle>
            <a:lvl1pPr>
              <a:defRPr/>
            </a:lvl1pPr>
          </a:lstStyle>
          <a:p>
            <a:fld id="{126C7679-9FB5-464E-A42B-1AE331336D1E}" type="slidenum">
              <a:rPr lang="en-GB" altLang="en-PK"/>
              <a:pPr/>
              <a:t>‹#›</a:t>
            </a:fld>
            <a:endParaRPr lang="en-GB" altLang="en-PK"/>
          </a:p>
        </p:txBody>
      </p:sp>
    </p:spTree>
    <p:extLst>
      <p:ext uri="{BB962C8B-B14F-4D97-AF65-F5344CB8AC3E}">
        <p14:creationId xmlns:p14="http://schemas.microsoft.com/office/powerpoint/2010/main" val="152503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C873-556A-128A-149D-BD1325C8D30D}"/>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72A0BAF8-AE8C-3C6A-E54E-E8ADD55503F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023131B-09E1-121B-FAF5-3CBED2EB28E1}"/>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78988A22-3BF7-0DA9-0391-2D7C665B1B11}"/>
              </a:ext>
            </a:extLst>
          </p:cNvPr>
          <p:cNvSpPr>
            <a:spLocks noGrp="1"/>
          </p:cNvSpPr>
          <p:nvPr>
            <p:ph type="sldNum" idx="11"/>
          </p:nvPr>
        </p:nvSpPr>
        <p:spPr/>
        <p:txBody>
          <a:bodyPr/>
          <a:lstStyle>
            <a:lvl1pPr>
              <a:defRPr/>
            </a:lvl1pPr>
          </a:lstStyle>
          <a:p>
            <a:fld id="{D52B6DF9-9ED1-4D3C-BF36-F6439D694F3C}" type="slidenum">
              <a:rPr lang="en-GB" altLang="en-PK"/>
              <a:pPr/>
              <a:t>‹#›</a:t>
            </a:fld>
            <a:endParaRPr lang="en-GB" altLang="en-PK"/>
          </a:p>
        </p:txBody>
      </p:sp>
    </p:spTree>
    <p:extLst>
      <p:ext uri="{BB962C8B-B14F-4D97-AF65-F5344CB8AC3E}">
        <p14:creationId xmlns:p14="http://schemas.microsoft.com/office/powerpoint/2010/main" val="34467655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130B-A2B9-D7F3-1B9C-C0B06C40B61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7632282-3AC4-2F49-5667-C873604ACB16}"/>
              </a:ext>
            </a:extLst>
          </p:cNvPr>
          <p:cNvSpPr>
            <a:spLocks noGrp="1"/>
          </p:cNvSpPr>
          <p:nvPr>
            <p:ph sz="half" idx="1"/>
          </p:nvPr>
        </p:nvSpPr>
        <p:spPr>
          <a:xfrm>
            <a:off x="914400" y="1447800"/>
            <a:ext cx="3808413"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9FD634DF-72BE-F970-F8C6-2741B66D4AB8}"/>
              </a:ext>
            </a:extLst>
          </p:cNvPr>
          <p:cNvSpPr>
            <a:spLocks noGrp="1"/>
          </p:cNvSpPr>
          <p:nvPr>
            <p:ph sz="half" idx="2"/>
          </p:nvPr>
        </p:nvSpPr>
        <p:spPr>
          <a:xfrm>
            <a:off x="4875213" y="1447800"/>
            <a:ext cx="3810000"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55074F5-5A2A-0DE1-8226-E121E2452D5C}"/>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4CC19E50-FCFF-5726-8436-C6073D7882BD}"/>
              </a:ext>
            </a:extLst>
          </p:cNvPr>
          <p:cNvSpPr>
            <a:spLocks noGrp="1"/>
          </p:cNvSpPr>
          <p:nvPr>
            <p:ph type="sldNum" idx="11"/>
          </p:nvPr>
        </p:nvSpPr>
        <p:spPr/>
        <p:txBody>
          <a:bodyPr/>
          <a:lstStyle>
            <a:lvl1pPr>
              <a:defRPr/>
            </a:lvl1pPr>
          </a:lstStyle>
          <a:p>
            <a:fld id="{DF0D9BED-41AE-47DB-9341-D3746D24FA66}" type="slidenum">
              <a:rPr lang="en-GB" altLang="en-PK"/>
              <a:pPr/>
              <a:t>‹#›</a:t>
            </a:fld>
            <a:endParaRPr lang="en-GB" altLang="en-PK"/>
          </a:p>
        </p:txBody>
      </p:sp>
    </p:spTree>
    <p:extLst>
      <p:ext uri="{BB962C8B-B14F-4D97-AF65-F5344CB8AC3E}">
        <p14:creationId xmlns:p14="http://schemas.microsoft.com/office/powerpoint/2010/main" val="637430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4CA6-C086-E72D-DCA1-20B1754B0F9C}"/>
              </a:ext>
            </a:extLst>
          </p:cNvPr>
          <p:cNvSpPr>
            <a:spLocks noGrp="1"/>
          </p:cNvSpPr>
          <p:nvPr>
            <p:ph type="title"/>
          </p:nvPr>
        </p:nvSpPr>
        <p:spPr>
          <a:xfrm>
            <a:off x="630238" y="365125"/>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446F7E9-9A5A-D5BE-2515-FCFFAC15A63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5FDB7-9653-92E6-91B3-E86D661CC3E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231B7FD-4891-8EC7-95FB-41603E48DAF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143A5A-DEC3-B667-24EA-05CBCB7AA75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31DB675-B4A3-1DCA-A57F-EC1C82E4F2BB}"/>
              </a:ext>
            </a:extLst>
          </p:cNvPr>
          <p:cNvSpPr>
            <a:spLocks noGrp="1"/>
          </p:cNvSpPr>
          <p:nvPr>
            <p:ph type="dt" idx="10"/>
          </p:nvPr>
        </p:nvSpPr>
        <p:spPr/>
        <p:txBody>
          <a:bodyPr/>
          <a:lstStyle>
            <a:lvl1pPr>
              <a:defRPr/>
            </a:lvl1pPr>
          </a:lstStyle>
          <a:p>
            <a:endParaRPr lang="en-GB" altLang="en-PK"/>
          </a:p>
        </p:txBody>
      </p:sp>
      <p:sp>
        <p:nvSpPr>
          <p:cNvPr id="8" name="Slide Number Placeholder 7">
            <a:extLst>
              <a:ext uri="{FF2B5EF4-FFF2-40B4-BE49-F238E27FC236}">
                <a16:creationId xmlns:a16="http://schemas.microsoft.com/office/drawing/2014/main" id="{F65C262B-AA6B-FFB2-63A3-581DC4FD74AC}"/>
              </a:ext>
            </a:extLst>
          </p:cNvPr>
          <p:cNvSpPr>
            <a:spLocks noGrp="1"/>
          </p:cNvSpPr>
          <p:nvPr>
            <p:ph type="sldNum" idx="11"/>
          </p:nvPr>
        </p:nvSpPr>
        <p:spPr/>
        <p:txBody>
          <a:bodyPr/>
          <a:lstStyle>
            <a:lvl1pPr>
              <a:defRPr/>
            </a:lvl1pPr>
          </a:lstStyle>
          <a:p>
            <a:fld id="{D617B144-B736-46D4-BF60-5574D7A86B0B}" type="slidenum">
              <a:rPr lang="en-GB" altLang="en-PK"/>
              <a:pPr/>
              <a:t>‹#›</a:t>
            </a:fld>
            <a:endParaRPr lang="en-GB" altLang="en-PK"/>
          </a:p>
        </p:txBody>
      </p:sp>
    </p:spTree>
    <p:extLst>
      <p:ext uri="{BB962C8B-B14F-4D97-AF65-F5344CB8AC3E}">
        <p14:creationId xmlns:p14="http://schemas.microsoft.com/office/powerpoint/2010/main" val="1737938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F098-EA3F-E7BA-B824-242A5C8F5AB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A17243D-673E-9ED1-96D5-C959AD7D03C4}"/>
              </a:ext>
            </a:extLst>
          </p:cNvPr>
          <p:cNvSpPr>
            <a:spLocks noGrp="1"/>
          </p:cNvSpPr>
          <p:nvPr>
            <p:ph type="dt" idx="10"/>
          </p:nvPr>
        </p:nvSpPr>
        <p:spPr/>
        <p:txBody>
          <a:bodyPr/>
          <a:lstStyle>
            <a:lvl1pPr>
              <a:defRPr/>
            </a:lvl1pPr>
          </a:lstStyle>
          <a:p>
            <a:endParaRPr lang="en-GB" altLang="en-PK"/>
          </a:p>
        </p:txBody>
      </p:sp>
      <p:sp>
        <p:nvSpPr>
          <p:cNvPr id="4" name="Slide Number Placeholder 3">
            <a:extLst>
              <a:ext uri="{FF2B5EF4-FFF2-40B4-BE49-F238E27FC236}">
                <a16:creationId xmlns:a16="http://schemas.microsoft.com/office/drawing/2014/main" id="{D5F686D6-13E7-3798-261F-79F4FA6FCEB3}"/>
              </a:ext>
            </a:extLst>
          </p:cNvPr>
          <p:cNvSpPr>
            <a:spLocks noGrp="1"/>
          </p:cNvSpPr>
          <p:nvPr>
            <p:ph type="sldNum" idx="11"/>
          </p:nvPr>
        </p:nvSpPr>
        <p:spPr/>
        <p:txBody>
          <a:bodyPr/>
          <a:lstStyle>
            <a:lvl1pPr>
              <a:defRPr/>
            </a:lvl1pPr>
          </a:lstStyle>
          <a:p>
            <a:fld id="{812D29A2-DE29-4679-979A-79E108E30856}" type="slidenum">
              <a:rPr lang="en-GB" altLang="en-PK"/>
              <a:pPr/>
              <a:t>‹#›</a:t>
            </a:fld>
            <a:endParaRPr lang="en-GB" altLang="en-PK"/>
          </a:p>
        </p:txBody>
      </p:sp>
    </p:spTree>
    <p:extLst>
      <p:ext uri="{BB962C8B-B14F-4D97-AF65-F5344CB8AC3E}">
        <p14:creationId xmlns:p14="http://schemas.microsoft.com/office/powerpoint/2010/main" val="20484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BBF7-D47E-BAEA-27A3-B1304C25079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C602C3C-F635-B4FC-BF70-376A3148876F}"/>
              </a:ext>
            </a:extLst>
          </p:cNvPr>
          <p:cNvSpPr>
            <a:spLocks noGrp="1"/>
          </p:cNvSpPr>
          <p:nvPr>
            <p:ph sz="half" idx="1"/>
          </p:nvPr>
        </p:nvSpPr>
        <p:spPr>
          <a:xfrm>
            <a:off x="914400" y="1447800"/>
            <a:ext cx="3808413"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F1E0864-0592-AF6D-1EF5-6A325858733D}"/>
              </a:ext>
            </a:extLst>
          </p:cNvPr>
          <p:cNvSpPr>
            <a:spLocks noGrp="1"/>
          </p:cNvSpPr>
          <p:nvPr>
            <p:ph sz="half" idx="2"/>
          </p:nvPr>
        </p:nvSpPr>
        <p:spPr>
          <a:xfrm>
            <a:off x="4875213" y="1447800"/>
            <a:ext cx="3810000"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59CB698-3795-4AE7-F1B5-541FFCA98E69}"/>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A1907592-D18E-B587-7F90-369941CE96C2}"/>
              </a:ext>
            </a:extLst>
          </p:cNvPr>
          <p:cNvSpPr>
            <a:spLocks noGrp="1"/>
          </p:cNvSpPr>
          <p:nvPr>
            <p:ph type="sldNum" idx="11"/>
          </p:nvPr>
        </p:nvSpPr>
        <p:spPr/>
        <p:txBody>
          <a:bodyPr/>
          <a:lstStyle>
            <a:lvl1pPr>
              <a:defRPr/>
            </a:lvl1pPr>
          </a:lstStyle>
          <a:p>
            <a:fld id="{52E4F60B-3469-4273-86BA-B63A143851E9}" type="slidenum">
              <a:rPr lang="en-GB" altLang="en-PK"/>
              <a:pPr/>
              <a:t>‹#›</a:t>
            </a:fld>
            <a:endParaRPr lang="en-GB" altLang="en-PK"/>
          </a:p>
        </p:txBody>
      </p:sp>
    </p:spTree>
    <p:extLst>
      <p:ext uri="{BB962C8B-B14F-4D97-AF65-F5344CB8AC3E}">
        <p14:creationId xmlns:p14="http://schemas.microsoft.com/office/powerpoint/2010/main" val="13007285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5FDD7-767D-B05C-EEFE-082371497217}"/>
              </a:ext>
            </a:extLst>
          </p:cNvPr>
          <p:cNvSpPr>
            <a:spLocks noGrp="1"/>
          </p:cNvSpPr>
          <p:nvPr>
            <p:ph type="dt" idx="10"/>
          </p:nvPr>
        </p:nvSpPr>
        <p:spPr/>
        <p:txBody>
          <a:bodyPr/>
          <a:lstStyle>
            <a:lvl1pPr>
              <a:defRPr/>
            </a:lvl1pPr>
          </a:lstStyle>
          <a:p>
            <a:endParaRPr lang="en-GB" altLang="en-PK"/>
          </a:p>
        </p:txBody>
      </p:sp>
      <p:sp>
        <p:nvSpPr>
          <p:cNvPr id="3" name="Slide Number Placeholder 2">
            <a:extLst>
              <a:ext uri="{FF2B5EF4-FFF2-40B4-BE49-F238E27FC236}">
                <a16:creationId xmlns:a16="http://schemas.microsoft.com/office/drawing/2014/main" id="{004C63B0-B058-C502-9EC5-D9BF5C572826}"/>
              </a:ext>
            </a:extLst>
          </p:cNvPr>
          <p:cNvSpPr>
            <a:spLocks noGrp="1"/>
          </p:cNvSpPr>
          <p:nvPr>
            <p:ph type="sldNum" idx="11"/>
          </p:nvPr>
        </p:nvSpPr>
        <p:spPr/>
        <p:txBody>
          <a:bodyPr/>
          <a:lstStyle>
            <a:lvl1pPr>
              <a:defRPr/>
            </a:lvl1pPr>
          </a:lstStyle>
          <a:p>
            <a:fld id="{A76A5BFF-EFB8-4546-B1D6-A279055D5B8D}" type="slidenum">
              <a:rPr lang="en-GB" altLang="en-PK"/>
              <a:pPr/>
              <a:t>‹#›</a:t>
            </a:fld>
            <a:endParaRPr lang="en-GB" altLang="en-PK"/>
          </a:p>
        </p:txBody>
      </p:sp>
    </p:spTree>
    <p:extLst>
      <p:ext uri="{BB962C8B-B14F-4D97-AF65-F5344CB8AC3E}">
        <p14:creationId xmlns:p14="http://schemas.microsoft.com/office/powerpoint/2010/main" val="27949467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B6CA-C475-9089-E320-5B996D4D7CA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F0D7A48-D73E-31FC-2289-3F7C9F5E52E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5107618-6C93-FF57-72B8-04416BE77E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E8E0A-4E9E-C05F-3DA0-D693DBCC93A9}"/>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D3927B71-12C5-75DC-3759-9A92609F94F1}"/>
              </a:ext>
            </a:extLst>
          </p:cNvPr>
          <p:cNvSpPr>
            <a:spLocks noGrp="1"/>
          </p:cNvSpPr>
          <p:nvPr>
            <p:ph type="sldNum" idx="11"/>
          </p:nvPr>
        </p:nvSpPr>
        <p:spPr/>
        <p:txBody>
          <a:bodyPr/>
          <a:lstStyle>
            <a:lvl1pPr>
              <a:defRPr/>
            </a:lvl1pPr>
          </a:lstStyle>
          <a:p>
            <a:fld id="{FC55B95B-0045-40BF-881E-812F964BECE8}" type="slidenum">
              <a:rPr lang="en-GB" altLang="en-PK"/>
              <a:pPr/>
              <a:t>‹#›</a:t>
            </a:fld>
            <a:endParaRPr lang="en-GB" altLang="en-PK"/>
          </a:p>
        </p:txBody>
      </p:sp>
    </p:spTree>
    <p:extLst>
      <p:ext uri="{BB962C8B-B14F-4D97-AF65-F5344CB8AC3E}">
        <p14:creationId xmlns:p14="http://schemas.microsoft.com/office/powerpoint/2010/main" val="10194178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9276-FF40-6493-6882-A87215616B04}"/>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F99C4E65-49B6-27A5-0FDA-1EFE2CF30DA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C27E26B-FF19-1D88-C9DD-D1B670CA3D8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ACE1F-C1C7-808A-2F07-CA1A3F52F9D9}"/>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288F7AC0-FE27-383D-3030-33B73555068A}"/>
              </a:ext>
            </a:extLst>
          </p:cNvPr>
          <p:cNvSpPr>
            <a:spLocks noGrp="1"/>
          </p:cNvSpPr>
          <p:nvPr>
            <p:ph type="sldNum" idx="11"/>
          </p:nvPr>
        </p:nvSpPr>
        <p:spPr/>
        <p:txBody>
          <a:bodyPr/>
          <a:lstStyle>
            <a:lvl1pPr>
              <a:defRPr/>
            </a:lvl1pPr>
          </a:lstStyle>
          <a:p>
            <a:fld id="{C277CE25-F806-45B0-840F-B7D9A0163E1C}" type="slidenum">
              <a:rPr lang="en-GB" altLang="en-PK"/>
              <a:pPr/>
              <a:t>‹#›</a:t>
            </a:fld>
            <a:endParaRPr lang="en-GB" altLang="en-PK"/>
          </a:p>
        </p:txBody>
      </p:sp>
    </p:spTree>
    <p:extLst>
      <p:ext uri="{BB962C8B-B14F-4D97-AF65-F5344CB8AC3E}">
        <p14:creationId xmlns:p14="http://schemas.microsoft.com/office/powerpoint/2010/main" val="38024091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4775-DAC1-3ED1-F939-0107C65038C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ED48B84-C9B8-451B-7086-5505F37F7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74FE8A2-6F04-2775-2FD3-C6BEED2868D7}"/>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F1519106-3AB6-6915-5DAD-D25797965BFD}"/>
              </a:ext>
            </a:extLst>
          </p:cNvPr>
          <p:cNvSpPr>
            <a:spLocks noGrp="1"/>
          </p:cNvSpPr>
          <p:nvPr>
            <p:ph type="sldNum" idx="11"/>
          </p:nvPr>
        </p:nvSpPr>
        <p:spPr/>
        <p:txBody>
          <a:bodyPr/>
          <a:lstStyle>
            <a:lvl1pPr>
              <a:defRPr/>
            </a:lvl1pPr>
          </a:lstStyle>
          <a:p>
            <a:fld id="{317FE2C8-F708-4073-92B2-51A46B58FD44}" type="slidenum">
              <a:rPr lang="en-GB" altLang="en-PK"/>
              <a:pPr/>
              <a:t>‹#›</a:t>
            </a:fld>
            <a:endParaRPr lang="en-GB" altLang="en-PK"/>
          </a:p>
        </p:txBody>
      </p:sp>
    </p:spTree>
    <p:extLst>
      <p:ext uri="{BB962C8B-B14F-4D97-AF65-F5344CB8AC3E}">
        <p14:creationId xmlns:p14="http://schemas.microsoft.com/office/powerpoint/2010/main" val="3769039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84E3A-EDD5-7B72-F4C8-89B0AAF4B6E6}"/>
              </a:ext>
            </a:extLst>
          </p:cNvPr>
          <p:cNvSpPr>
            <a:spLocks noGrp="1"/>
          </p:cNvSpPr>
          <p:nvPr>
            <p:ph type="title" orient="vert"/>
          </p:nvPr>
        </p:nvSpPr>
        <p:spPr>
          <a:xfrm>
            <a:off x="6743700" y="60325"/>
            <a:ext cx="1941513" cy="595788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54DDB00-5205-8CF6-7203-1674DF5ABA79}"/>
              </a:ext>
            </a:extLst>
          </p:cNvPr>
          <p:cNvSpPr>
            <a:spLocks noGrp="1"/>
          </p:cNvSpPr>
          <p:nvPr>
            <p:ph type="body" orient="vert" idx="1"/>
          </p:nvPr>
        </p:nvSpPr>
        <p:spPr>
          <a:xfrm>
            <a:off x="914400" y="60325"/>
            <a:ext cx="5676900" cy="5957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8A86EC7-72E4-143E-5F6B-637178D67B9F}"/>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63E14317-40AD-0500-9444-8301D46A91CD}"/>
              </a:ext>
            </a:extLst>
          </p:cNvPr>
          <p:cNvSpPr>
            <a:spLocks noGrp="1"/>
          </p:cNvSpPr>
          <p:nvPr>
            <p:ph type="sldNum" idx="11"/>
          </p:nvPr>
        </p:nvSpPr>
        <p:spPr/>
        <p:txBody>
          <a:bodyPr/>
          <a:lstStyle>
            <a:lvl1pPr>
              <a:defRPr/>
            </a:lvl1pPr>
          </a:lstStyle>
          <a:p>
            <a:fld id="{26B49323-F43A-4B1E-AE04-F3327BAAF7AF}" type="slidenum">
              <a:rPr lang="en-GB" altLang="en-PK"/>
              <a:pPr/>
              <a:t>‹#›</a:t>
            </a:fld>
            <a:endParaRPr lang="en-GB" altLang="en-PK"/>
          </a:p>
        </p:txBody>
      </p:sp>
    </p:spTree>
    <p:extLst>
      <p:ext uri="{BB962C8B-B14F-4D97-AF65-F5344CB8AC3E}">
        <p14:creationId xmlns:p14="http://schemas.microsoft.com/office/powerpoint/2010/main" val="38209590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312-C31D-7170-4808-61EB42E2F955}"/>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B21076A-7DF5-2AD0-8C23-A71AB014B86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E5B5F35-B8F3-9738-F2BE-E1CC416F0ACA}"/>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15B5CCE5-F2BC-DDFE-9798-317573197D13}"/>
              </a:ext>
            </a:extLst>
          </p:cNvPr>
          <p:cNvSpPr>
            <a:spLocks noGrp="1"/>
          </p:cNvSpPr>
          <p:nvPr>
            <p:ph type="sldNum" idx="11"/>
          </p:nvPr>
        </p:nvSpPr>
        <p:spPr/>
        <p:txBody>
          <a:bodyPr/>
          <a:lstStyle>
            <a:lvl1pPr>
              <a:defRPr/>
            </a:lvl1pPr>
          </a:lstStyle>
          <a:p>
            <a:fld id="{91E6BE6B-845A-4336-950B-F3817E64403F}" type="slidenum">
              <a:rPr lang="en-GB" altLang="en-PK"/>
              <a:pPr/>
              <a:t>‹#›</a:t>
            </a:fld>
            <a:endParaRPr lang="en-GB" altLang="en-PK"/>
          </a:p>
        </p:txBody>
      </p:sp>
    </p:spTree>
    <p:extLst>
      <p:ext uri="{BB962C8B-B14F-4D97-AF65-F5344CB8AC3E}">
        <p14:creationId xmlns:p14="http://schemas.microsoft.com/office/powerpoint/2010/main" val="3427443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FA35-E1EC-3F31-764E-EB9384DA999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CABA6FD-5A23-9728-2492-85B27F66B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111E9C4-CD0A-4323-ED2A-ECA28E5327C3}"/>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BEB3F25A-5F68-8764-6D41-3F772DBE04AF}"/>
              </a:ext>
            </a:extLst>
          </p:cNvPr>
          <p:cNvSpPr>
            <a:spLocks noGrp="1"/>
          </p:cNvSpPr>
          <p:nvPr>
            <p:ph type="sldNum" idx="11"/>
          </p:nvPr>
        </p:nvSpPr>
        <p:spPr/>
        <p:txBody>
          <a:bodyPr/>
          <a:lstStyle>
            <a:lvl1pPr>
              <a:defRPr/>
            </a:lvl1pPr>
          </a:lstStyle>
          <a:p>
            <a:fld id="{0BECB919-38ED-46E4-B032-515A194391C1}" type="slidenum">
              <a:rPr lang="en-GB" altLang="en-PK"/>
              <a:pPr/>
              <a:t>‹#›</a:t>
            </a:fld>
            <a:endParaRPr lang="en-GB" altLang="en-PK"/>
          </a:p>
        </p:txBody>
      </p:sp>
    </p:spTree>
    <p:extLst>
      <p:ext uri="{BB962C8B-B14F-4D97-AF65-F5344CB8AC3E}">
        <p14:creationId xmlns:p14="http://schemas.microsoft.com/office/powerpoint/2010/main" val="40597908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1B2-9DEB-FDF9-3126-9FD86D46FDF5}"/>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B12F618-B863-A1CF-1BF2-E2908DD2F32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5EE82A8-3400-DCCE-25FD-7B2D6C543D1D}"/>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BA0AAE2B-7E0D-3301-F829-D656E5B764FC}"/>
              </a:ext>
            </a:extLst>
          </p:cNvPr>
          <p:cNvSpPr>
            <a:spLocks noGrp="1"/>
          </p:cNvSpPr>
          <p:nvPr>
            <p:ph type="sldNum" idx="11"/>
          </p:nvPr>
        </p:nvSpPr>
        <p:spPr/>
        <p:txBody>
          <a:bodyPr/>
          <a:lstStyle>
            <a:lvl1pPr>
              <a:defRPr/>
            </a:lvl1pPr>
          </a:lstStyle>
          <a:p>
            <a:fld id="{8B617B21-4CEE-4167-8FAC-3EBC7863E3DD}" type="slidenum">
              <a:rPr lang="en-GB" altLang="en-PK"/>
              <a:pPr/>
              <a:t>‹#›</a:t>
            </a:fld>
            <a:endParaRPr lang="en-GB" altLang="en-PK"/>
          </a:p>
        </p:txBody>
      </p:sp>
    </p:spTree>
    <p:extLst>
      <p:ext uri="{BB962C8B-B14F-4D97-AF65-F5344CB8AC3E}">
        <p14:creationId xmlns:p14="http://schemas.microsoft.com/office/powerpoint/2010/main" val="21851151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281A-E6D9-131A-0EF8-5ABF0A49BD3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786C9DA-3E25-564B-F1CE-A7E0BB97154E}"/>
              </a:ext>
            </a:extLst>
          </p:cNvPr>
          <p:cNvSpPr>
            <a:spLocks noGrp="1"/>
          </p:cNvSpPr>
          <p:nvPr>
            <p:ph sz="half" idx="1"/>
          </p:nvPr>
        </p:nvSpPr>
        <p:spPr>
          <a:xfrm>
            <a:off x="914400" y="1447800"/>
            <a:ext cx="3808413"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4660193-06A5-F77B-521D-801D6E123C37}"/>
              </a:ext>
            </a:extLst>
          </p:cNvPr>
          <p:cNvSpPr>
            <a:spLocks noGrp="1"/>
          </p:cNvSpPr>
          <p:nvPr>
            <p:ph sz="half" idx="2"/>
          </p:nvPr>
        </p:nvSpPr>
        <p:spPr>
          <a:xfrm>
            <a:off x="4875213" y="1447800"/>
            <a:ext cx="3810000" cy="4570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6397ABCF-CAF0-4277-98F4-20F4D3CDEFEA}"/>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0D5EEE1B-D654-ACED-5B58-6DC7537FEC57}"/>
              </a:ext>
            </a:extLst>
          </p:cNvPr>
          <p:cNvSpPr>
            <a:spLocks noGrp="1"/>
          </p:cNvSpPr>
          <p:nvPr>
            <p:ph type="sldNum" idx="11"/>
          </p:nvPr>
        </p:nvSpPr>
        <p:spPr/>
        <p:txBody>
          <a:bodyPr/>
          <a:lstStyle>
            <a:lvl1pPr>
              <a:defRPr/>
            </a:lvl1pPr>
          </a:lstStyle>
          <a:p>
            <a:fld id="{DE3B553C-8ED7-4C6D-8E93-6C6AC5260205}" type="slidenum">
              <a:rPr lang="en-GB" altLang="en-PK"/>
              <a:pPr/>
              <a:t>‹#›</a:t>
            </a:fld>
            <a:endParaRPr lang="en-GB" altLang="en-PK"/>
          </a:p>
        </p:txBody>
      </p:sp>
    </p:spTree>
    <p:extLst>
      <p:ext uri="{BB962C8B-B14F-4D97-AF65-F5344CB8AC3E}">
        <p14:creationId xmlns:p14="http://schemas.microsoft.com/office/powerpoint/2010/main" val="13754067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7376-ED41-72C6-9FF9-686B088D6614}"/>
              </a:ext>
            </a:extLst>
          </p:cNvPr>
          <p:cNvSpPr>
            <a:spLocks noGrp="1"/>
          </p:cNvSpPr>
          <p:nvPr>
            <p:ph type="title"/>
          </p:nvPr>
        </p:nvSpPr>
        <p:spPr>
          <a:xfrm>
            <a:off x="630238" y="365125"/>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557E6C4-EF36-0809-3F15-111A51EF7C9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14EFA-E6CF-3C62-6892-BB1E957B9FF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1CA4CAB-EC32-BE5A-24F8-6EEFD1F7C6D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C3A54-EB04-74C7-C0A9-78379E82047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1F6CE30-DDFB-3BE7-CDA9-6BFAB7371327}"/>
              </a:ext>
            </a:extLst>
          </p:cNvPr>
          <p:cNvSpPr>
            <a:spLocks noGrp="1"/>
          </p:cNvSpPr>
          <p:nvPr>
            <p:ph type="dt" idx="10"/>
          </p:nvPr>
        </p:nvSpPr>
        <p:spPr/>
        <p:txBody>
          <a:bodyPr/>
          <a:lstStyle>
            <a:lvl1pPr>
              <a:defRPr/>
            </a:lvl1pPr>
          </a:lstStyle>
          <a:p>
            <a:endParaRPr lang="en-GB" altLang="en-PK"/>
          </a:p>
        </p:txBody>
      </p:sp>
      <p:sp>
        <p:nvSpPr>
          <p:cNvPr id="8" name="Slide Number Placeholder 7">
            <a:extLst>
              <a:ext uri="{FF2B5EF4-FFF2-40B4-BE49-F238E27FC236}">
                <a16:creationId xmlns:a16="http://schemas.microsoft.com/office/drawing/2014/main" id="{FFEF8CE9-A975-8ADE-E393-152ED17B9844}"/>
              </a:ext>
            </a:extLst>
          </p:cNvPr>
          <p:cNvSpPr>
            <a:spLocks noGrp="1"/>
          </p:cNvSpPr>
          <p:nvPr>
            <p:ph type="sldNum" idx="11"/>
          </p:nvPr>
        </p:nvSpPr>
        <p:spPr/>
        <p:txBody>
          <a:bodyPr/>
          <a:lstStyle>
            <a:lvl1pPr>
              <a:defRPr/>
            </a:lvl1pPr>
          </a:lstStyle>
          <a:p>
            <a:fld id="{B5C99BBA-EA54-4930-B106-4E1352920C53}" type="slidenum">
              <a:rPr lang="en-GB" altLang="en-PK"/>
              <a:pPr/>
              <a:t>‹#›</a:t>
            </a:fld>
            <a:endParaRPr lang="en-GB" altLang="en-PK"/>
          </a:p>
        </p:txBody>
      </p:sp>
    </p:spTree>
    <p:extLst>
      <p:ext uri="{BB962C8B-B14F-4D97-AF65-F5344CB8AC3E}">
        <p14:creationId xmlns:p14="http://schemas.microsoft.com/office/powerpoint/2010/main" val="7313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12F6-FC28-9D8F-76D9-58DC063ECA28}"/>
              </a:ext>
            </a:extLst>
          </p:cNvPr>
          <p:cNvSpPr>
            <a:spLocks noGrp="1"/>
          </p:cNvSpPr>
          <p:nvPr>
            <p:ph type="title"/>
          </p:nvPr>
        </p:nvSpPr>
        <p:spPr>
          <a:xfrm>
            <a:off x="630238" y="365125"/>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E131ADC-7ECD-9013-9F74-C30C6DE8B1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8D6921-C6CE-CF28-578D-DB7313646F2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E31EE9F-3D30-DA49-852F-FBFFB0B882D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903F8-EC9D-01D5-1DC4-4CFF2DF9254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A291B89-529B-9F72-B929-AFADF4255F64}"/>
              </a:ext>
            </a:extLst>
          </p:cNvPr>
          <p:cNvSpPr>
            <a:spLocks noGrp="1"/>
          </p:cNvSpPr>
          <p:nvPr>
            <p:ph type="dt" idx="10"/>
          </p:nvPr>
        </p:nvSpPr>
        <p:spPr/>
        <p:txBody>
          <a:bodyPr/>
          <a:lstStyle>
            <a:lvl1pPr>
              <a:defRPr/>
            </a:lvl1pPr>
          </a:lstStyle>
          <a:p>
            <a:endParaRPr lang="en-GB" altLang="en-PK"/>
          </a:p>
        </p:txBody>
      </p:sp>
      <p:sp>
        <p:nvSpPr>
          <p:cNvPr id="8" name="Slide Number Placeholder 7">
            <a:extLst>
              <a:ext uri="{FF2B5EF4-FFF2-40B4-BE49-F238E27FC236}">
                <a16:creationId xmlns:a16="http://schemas.microsoft.com/office/drawing/2014/main" id="{193B2033-8483-C1D7-F3B7-B9212092EC06}"/>
              </a:ext>
            </a:extLst>
          </p:cNvPr>
          <p:cNvSpPr>
            <a:spLocks noGrp="1"/>
          </p:cNvSpPr>
          <p:nvPr>
            <p:ph type="sldNum" idx="11"/>
          </p:nvPr>
        </p:nvSpPr>
        <p:spPr/>
        <p:txBody>
          <a:bodyPr/>
          <a:lstStyle>
            <a:lvl1pPr>
              <a:defRPr/>
            </a:lvl1pPr>
          </a:lstStyle>
          <a:p>
            <a:fld id="{7170290D-45CD-46EE-9C4C-DE95790AC7E6}" type="slidenum">
              <a:rPr lang="en-GB" altLang="en-PK"/>
              <a:pPr/>
              <a:t>‹#›</a:t>
            </a:fld>
            <a:endParaRPr lang="en-GB" altLang="en-PK"/>
          </a:p>
        </p:txBody>
      </p:sp>
    </p:spTree>
    <p:extLst>
      <p:ext uri="{BB962C8B-B14F-4D97-AF65-F5344CB8AC3E}">
        <p14:creationId xmlns:p14="http://schemas.microsoft.com/office/powerpoint/2010/main" val="16774171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672A-4FE1-1501-986D-9037AEFF166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C2CF6F9-13D4-DEB1-2440-444AEC173359}"/>
              </a:ext>
            </a:extLst>
          </p:cNvPr>
          <p:cNvSpPr>
            <a:spLocks noGrp="1"/>
          </p:cNvSpPr>
          <p:nvPr>
            <p:ph type="dt" idx="10"/>
          </p:nvPr>
        </p:nvSpPr>
        <p:spPr/>
        <p:txBody>
          <a:bodyPr/>
          <a:lstStyle>
            <a:lvl1pPr>
              <a:defRPr/>
            </a:lvl1pPr>
          </a:lstStyle>
          <a:p>
            <a:endParaRPr lang="en-GB" altLang="en-PK"/>
          </a:p>
        </p:txBody>
      </p:sp>
      <p:sp>
        <p:nvSpPr>
          <p:cNvPr id="4" name="Slide Number Placeholder 3">
            <a:extLst>
              <a:ext uri="{FF2B5EF4-FFF2-40B4-BE49-F238E27FC236}">
                <a16:creationId xmlns:a16="http://schemas.microsoft.com/office/drawing/2014/main" id="{AA730F51-75FE-7D36-6DCB-2C261F846F3E}"/>
              </a:ext>
            </a:extLst>
          </p:cNvPr>
          <p:cNvSpPr>
            <a:spLocks noGrp="1"/>
          </p:cNvSpPr>
          <p:nvPr>
            <p:ph type="sldNum" idx="11"/>
          </p:nvPr>
        </p:nvSpPr>
        <p:spPr/>
        <p:txBody>
          <a:bodyPr/>
          <a:lstStyle>
            <a:lvl1pPr>
              <a:defRPr/>
            </a:lvl1pPr>
          </a:lstStyle>
          <a:p>
            <a:fld id="{62FEE6D1-AB33-420D-9CEF-3CCB1770F8CF}" type="slidenum">
              <a:rPr lang="en-GB" altLang="en-PK"/>
              <a:pPr/>
              <a:t>‹#›</a:t>
            </a:fld>
            <a:endParaRPr lang="en-GB" altLang="en-PK"/>
          </a:p>
        </p:txBody>
      </p:sp>
    </p:spTree>
    <p:extLst>
      <p:ext uri="{BB962C8B-B14F-4D97-AF65-F5344CB8AC3E}">
        <p14:creationId xmlns:p14="http://schemas.microsoft.com/office/powerpoint/2010/main" val="1794742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E0D9-2ACF-BB90-A9C4-97FFB7C5A261}"/>
              </a:ext>
            </a:extLst>
          </p:cNvPr>
          <p:cNvSpPr>
            <a:spLocks noGrp="1"/>
          </p:cNvSpPr>
          <p:nvPr>
            <p:ph type="dt" idx="10"/>
          </p:nvPr>
        </p:nvSpPr>
        <p:spPr/>
        <p:txBody>
          <a:bodyPr/>
          <a:lstStyle>
            <a:lvl1pPr>
              <a:defRPr/>
            </a:lvl1pPr>
          </a:lstStyle>
          <a:p>
            <a:endParaRPr lang="en-GB" altLang="en-PK"/>
          </a:p>
        </p:txBody>
      </p:sp>
      <p:sp>
        <p:nvSpPr>
          <p:cNvPr id="3" name="Slide Number Placeholder 2">
            <a:extLst>
              <a:ext uri="{FF2B5EF4-FFF2-40B4-BE49-F238E27FC236}">
                <a16:creationId xmlns:a16="http://schemas.microsoft.com/office/drawing/2014/main" id="{94682C95-2873-8C33-B9B7-FD5135320DA3}"/>
              </a:ext>
            </a:extLst>
          </p:cNvPr>
          <p:cNvSpPr>
            <a:spLocks noGrp="1"/>
          </p:cNvSpPr>
          <p:nvPr>
            <p:ph type="sldNum" idx="11"/>
          </p:nvPr>
        </p:nvSpPr>
        <p:spPr/>
        <p:txBody>
          <a:bodyPr/>
          <a:lstStyle>
            <a:lvl1pPr>
              <a:defRPr/>
            </a:lvl1pPr>
          </a:lstStyle>
          <a:p>
            <a:fld id="{480EF8F4-DFFD-415C-BE35-631A897EA7F1}" type="slidenum">
              <a:rPr lang="en-GB" altLang="en-PK"/>
              <a:pPr/>
              <a:t>‹#›</a:t>
            </a:fld>
            <a:endParaRPr lang="en-GB" altLang="en-PK"/>
          </a:p>
        </p:txBody>
      </p:sp>
    </p:spTree>
    <p:extLst>
      <p:ext uri="{BB962C8B-B14F-4D97-AF65-F5344CB8AC3E}">
        <p14:creationId xmlns:p14="http://schemas.microsoft.com/office/powerpoint/2010/main" val="664833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2C4F-F1A5-BE69-F852-DA4BF723E58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04526C23-49AA-611F-43D3-1BE833F74C2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7509720-8727-8234-D8C2-0EF3890AE7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7BD6E-0F30-A0F7-353A-53410C7D084C}"/>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300235B8-5937-0D1F-8699-9F942CC5E16B}"/>
              </a:ext>
            </a:extLst>
          </p:cNvPr>
          <p:cNvSpPr>
            <a:spLocks noGrp="1"/>
          </p:cNvSpPr>
          <p:nvPr>
            <p:ph type="sldNum" idx="11"/>
          </p:nvPr>
        </p:nvSpPr>
        <p:spPr/>
        <p:txBody>
          <a:bodyPr/>
          <a:lstStyle>
            <a:lvl1pPr>
              <a:defRPr/>
            </a:lvl1pPr>
          </a:lstStyle>
          <a:p>
            <a:fld id="{2A6FCE5E-1E81-4276-A7D6-258EE705A8BD}" type="slidenum">
              <a:rPr lang="en-GB" altLang="en-PK"/>
              <a:pPr/>
              <a:t>‹#›</a:t>
            </a:fld>
            <a:endParaRPr lang="en-GB" altLang="en-PK"/>
          </a:p>
        </p:txBody>
      </p:sp>
    </p:spTree>
    <p:extLst>
      <p:ext uri="{BB962C8B-B14F-4D97-AF65-F5344CB8AC3E}">
        <p14:creationId xmlns:p14="http://schemas.microsoft.com/office/powerpoint/2010/main" val="22957086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88C5-3457-754F-971C-CF4573C996E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D0225C7-6FAD-C7EF-DC3F-3437FEE1E5F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A3BF5EE-DF12-9FCC-55F2-42018B899BB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3ADAE-B8C3-384A-F512-ED125B749369}"/>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754AF32E-5550-C3B9-B51C-1F9C6168EBA4}"/>
              </a:ext>
            </a:extLst>
          </p:cNvPr>
          <p:cNvSpPr>
            <a:spLocks noGrp="1"/>
          </p:cNvSpPr>
          <p:nvPr>
            <p:ph type="sldNum" idx="11"/>
          </p:nvPr>
        </p:nvSpPr>
        <p:spPr/>
        <p:txBody>
          <a:bodyPr/>
          <a:lstStyle>
            <a:lvl1pPr>
              <a:defRPr/>
            </a:lvl1pPr>
          </a:lstStyle>
          <a:p>
            <a:fld id="{2BFA8B6C-C1F6-47BA-983C-6DA28907C59D}" type="slidenum">
              <a:rPr lang="en-GB" altLang="en-PK"/>
              <a:pPr/>
              <a:t>‹#›</a:t>
            </a:fld>
            <a:endParaRPr lang="en-GB" altLang="en-PK"/>
          </a:p>
        </p:txBody>
      </p:sp>
    </p:spTree>
    <p:extLst>
      <p:ext uri="{BB962C8B-B14F-4D97-AF65-F5344CB8AC3E}">
        <p14:creationId xmlns:p14="http://schemas.microsoft.com/office/powerpoint/2010/main" val="35802945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1722-1DD8-B5B6-9910-EA4C192E44A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900BAF7-9025-6141-088C-2CCF19596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CAED4C-3E45-65D8-DA55-0570B2017246}"/>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572F6FC5-4E48-A7E0-6FCD-3BDA84B57C08}"/>
              </a:ext>
            </a:extLst>
          </p:cNvPr>
          <p:cNvSpPr>
            <a:spLocks noGrp="1"/>
          </p:cNvSpPr>
          <p:nvPr>
            <p:ph type="sldNum" idx="11"/>
          </p:nvPr>
        </p:nvSpPr>
        <p:spPr/>
        <p:txBody>
          <a:bodyPr/>
          <a:lstStyle>
            <a:lvl1pPr>
              <a:defRPr/>
            </a:lvl1pPr>
          </a:lstStyle>
          <a:p>
            <a:fld id="{EF0DDE6C-2035-479E-8D84-E3C328EFA537}" type="slidenum">
              <a:rPr lang="en-GB" altLang="en-PK"/>
              <a:pPr/>
              <a:t>‹#›</a:t>
            </a:fld>
            <a:endParaRPr lang="en-GB" altLang="en-PK"/>
          </a:p>
        </p:txBody>
      </p:sp>
    </p:spTree>
    <p:extLst>
      <p:ext uri="{BB962C8B-B14F-4D97-AF65-F5344CB8AC3E}">
        <p14:creationId xmlns:p14="http://schemas.microsoft.com/office/powerpoint/2010/main" val="3952592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A0BB1C-FF9A-8861-2D9C-3DD09F1A4299}"/>
              </a:ext>
            </a:extLst>
          </p:cNvPr>
          <p:cNvSpPr>
            <a:spLocks noGrp="1"/>
          </p:cNvSpPr>
          <p:nvPr>
            <p:ph type="title" orient="vert"/>
          </p:nvPr>
        </p:nvSpPr>
        <p:spPr>
          <a:xfrm>
            <a:off x="6743700" y="60325"/>
            <a:ext cx="1941513" cy="595788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AE818C7-A962-4CD0-9AD1-D699424B3BDF}"/>
              </a:ext>
            </a:extLst>
          </p:cNvPr>
          <p:cNvSpPr>
            <a:spLocks noGrp="1"/>
          </p:cNvSpPr>
          <p:nvPr>
            <p:ph type="body" orient="vert" idx="1"/>
          </p:nvPr>
        </p:nvSpPr>
        <p:spPr>
          <a:xfrm>
            <a:off x="914400" y="60325"/>
            <a:ext cx="5676900" cy="5957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819B0D-0A08-95D9-8CD1-185207921343}"/>
              </a:ext>
            </a:extLst>
          </p:cNvPr>
          <p:cNvSpPr>
            <a:spLocks noGrp="1"/>
          </p:cNvSpPr>
          <p:nvPr>
            <p:ph type="dt" idx="10"/>
          </p:nvPr>
        </p:nvSpPr>
        <p:spPr/>
        <p:txBody>
          <a:bodyPr/>
          <a:lstStyle>
            <a:lvl1pPr>
              <a:defRPr/>
            </a:lvl1pPr>
          </a:lstStyle>
          <a:p>
            <a:endParaRPr lang="en-GB" altLang="en-PK"/>
          </a:p>
        </p:txBody>
      </p:sp>
      <p:sp>
        <p:nvSpPr>
          <p:cNvPr id="5" name="Slide Number Placeholder 4">
            <a:extLst>
              <a:ext uri="{FF2B5EF4-FFF2-40B4-BE49-F238E27FC236}">
                <a16:creationId xmlns:a16="http://schemas.microsoft.com/office/drawing/2014/main" id="{2CDE6847-DB68-3A4A-8BB0-C2A8EFBD756F}"/>
              </a:ext>
            </a:extLst>
          </p:cNvPr>
          <p:cNvSpPr>
            <a:spLocks noGrp="1"/>
          </p:cNvSpPr>
          <p:nvPr>
            <p:ph type="sldNum" idx="11"/>
          </p:nvPr>
        </p:nvSpPr>
        <p:spPr/>
        <p:txBody>
          <a:bodyPr/>
          <a:lstStyle>
            <a:lvl1pPr>
              <a:defRPr/>
            </a:lvl1pPr>
          </a:lstStyle>
          <a:p>
            <a:fld id="{2FB98554-9E33-456F-8829-583FA147F1F0}" type="slidenum">
              <a:rPr lang="en-GB" altLang="en-PK"/>
              <a:pPr/>
              <a:t>‹#›</a:t>
            </a:fld>
            <a:endParaRPr lang="en-GB" altLang="en-PK"/>
          </a:p>
        </p:txBody>
      </p:sp>
    </p:spTree>
    <p:extLst>
      <p:ext uri="{BB962C8B-B14F-4D97-AF65-F5344CB8AC3E}">
        <p14:creationId xmlns:p14="http://schemas.microsoft.com/office/powerpoint/2010/main" val="246090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0712-F8FF-C1FD-4BA6-2E132FE3DA9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9831D74-7CC8-9E95-2F36-5FC614C4ED40}"/>
              </a:ext>
            </a:extLst>
          </p:cNvPr>
          <p:cNvSpPr>
            <a:spLocks noGrp="1"/>
          </p:cNvSpPr>
          <p:nvPr>
            <p:ph type="dt" idx="10"/>
          </p:nvPr>
        </p:nvSpPr>
        <p:spPr/>
        <p:txBody>
          <a:bodyPr/>
          <a:lstStyle>
            <a:lvl1pPr>
              <a:defRPr/>
            </a:lvl1pPr>
          </a:lstStyle>
          <a:p>
            <a:endParaRPr lang="en-GB" altLang="en-PK"/>
          </a:p>
        </p:txBody>
      </p:sp>
      <p:sp>
        <p:nvSpPr>
          <p:cNvPr id="4" name="Slide Number Placeholder 3">
            <a:extLst>
              <a:ext uri="{FF2B5EF4-FFF2-40B4-BE49-F238E27FC236}">
                <a16:creationId xmlns:a16="http://schemas.microsoft.com/office/drawing/2014/main" id="{ABFD89DE-E16C-D729-1150-5DFD4282D9D3}"/>
              </a:ext>
            </a:extLst>
          </p:cNvPr>
          <p:cNvSpPr>
            <a:spLocks noGrp="1"/>
          </p:cNvSpPr>
          <p:nvPr>
            <p:ph type="sldNum" idx="11"/>
          </p:nvPr>
        </p:nvSpPr>
        <p:spPr/>
        <p:txBody>
          <a:bodyPr/>
          <a:lstStyle>
            <a:lvl1pPr>
              <a:defRPr/>
            </a:lvl1pPr>
          </a:lstStyle>
          <a:p>
            <a:fld id="{9716F3BD-F508-4DD1-A016-3F4420A566C5}" type="slidenum">
              <a:rPr lang="en-GB" altLang="en-PK"/>
              <a:pPr/>
              <a:t>‹#›</a:t>
            </a:fld>
            <a:endParaRPr lang="en-GB" altLang="en-PK"/>
          </a:p>
        </p:txBody>
      </p:sp>
    </p:spTree>
    <p:extLst>
      <p:ext uri="{BB962C8B-B14F-4D97-AF65-F5344CB8AC3E}">
        <p14:creationId xmlns:p14="http://schemas.microsoft.com/office/powerpoint/2010/main" val="2005397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A21BC-E8A1-F93C-3598-70A195E62EF0}"/>
              </a:ext>
            </a:extLst>
          </p:cNvPr>
          <p:cNvSpPr>
            <a:spLocks noGrp="1"/>
          </p:cNvSpPr>
          <p:nvPr>
            <p:ph type="dt" idx="10"/>
          </p:nvPr>
        </p:nvSpPr>
        <p:spPr/>
        <p:txBody>
          <a:bodyPr/>
          <a:lstStyle>
            <a:lvl1pPr>
              <a:defRPr/>
            </a:lvl1pPr>
          </a:lstStyle>
          <a:p>
            <a:endParaRPr lang="en-GB" altLang="en-PK"/>
          </a:p>
        </p:txBody>
      </p:sp>
      <p:sp>
        <p:nvSpPr>
          <p:cNvPr id="3" name="Slide Number Placeholder 2">
            <a:extLst>
              <a:ext uri="{FF2B5EF4-FFF2-40B4-BE49-F238E27FC236}">
                <a16:creationId xmlns:a16="http://schemas.microsoft.com/office/drawing/2014/main" id="{89CD25B7-132D-6463-9D36-2AF1EEF66744}"/>
              </a:ext>
            </a:extLst>
          </p:cNvPr>
          <p:cNvSpPr>
            <a:spLocks noGrp="1"/>
          </p:cNvSpPr>
          <p:nvPr>
            <p:ph type="sldNum" idx="11"/>
          </p:nvPr>
        </p:nvSpPr>
        <p:spPr/>
        <p:txBody>
          <a:bodyPr/>
          <a:lstStyle>
            <a:lvl1pPr>
              <a:defRPr/>
            </a:lvl1pPr>
          </a:lstStyle>
          <a:p>
            <a:fld id="{54FA84A7-758C-4544-B7AD-35348A1E2C78}" type="slidenum">
              <a:rPr lang="en-GB" altLang="en-PK"/>
              <a:pPr/>
              <a:t>‹#›</a:t>
            </a:fld>
            <a:endParaRPr lang="en-GB" altLang="en-PK"/>
          </a:p>
        </p:txBody>
      </p:sp>
    </p:spTree>
    <p:extLst>
      <p:ext uri="{BB962C8B-B14F-4D97-AF65-F5344CB8AC3E}">
        <p14:creationId xmlns:p14="http://schemas.microsoft.com/office/powerpoint/2010/main" val="121402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97049-E20C-5C66-2582-0E1979E96740}"/>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D1178E6-4775-A403-1F4A-D03552AA469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6EAC3C6-E1E2-EA46-0923-D588DD32927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0342A-2B7D-706E-648B-1411492F592D}"/>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1B621954-E73A-DC44-70A4-CE06EB275F3A}"/>
              </a:ext>
            </a:extLst>
          </p:cNvPr>
          <p:cNvSpPr>
            <a:spLocks noGrp="1"/>
          </p:cNvSpPr>
          <p:nvPr>
            <p:ph type="sldNum" idx="11"/>
          </p:nvPr>
        </p:nvSpPr>
        <p:spPr/>
        <p:txBody>
          <a:bodyPr/>
          <a:lstStyle>
            <a:lvl1pPr>
              <a:defRPr/>
            </a:lvl1pPr>
          </a:lstStyle>
          <a:p>
            <a:fld id="{02CBBAEB-4AAF-44C9-A0C7-45FC7B2B6500}" type="slidenum">
              <a:rPr lang="en-GB" altLang="en-PK"/>
              <a:pPr/>
              <a:t>‹#›</a:t>
            </a:fld>
            <a:endParaRPr lang="en-GB" altLang="en-PK"/>
          </a:p>
        </p:txBody>
      </p:sp>
    </p:spTree>
    <p:extLst>
      <p:ext uri="{BB962C8B-B14F-4D97-AF65-F5344CB8AC3E}">
        <p14:creationId xmlns:p14="http://schemas.microsoft.com/office/powerpoint/2010/main" val="11683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4A6C-8C63-AC77-9C5F-064C79B559D3}"/>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C77D25D-6333-226E-BDA4-3A29A1270BC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984D77A-A7C0-D8E3-BF79-09067B9B602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7CE69-3779-E1C6-F413-9F288CDC6523}"/>
              </a:ext>
            </a:extLst>
          </p:cNvPr>
          <p:cNvSpPr>
            <a:spLocks noGrp="1"/>
          </p:cNvSpPr>
          <p:nvPr>
            <p:ph type="dt" idx="10"/>
          </p:nvPr>
        </p:nvSpPr>
        <p:spPr/>
        <p:txBody>
          <a:bodyPr/>
          <a:lstStyle>
            <a:lvl1pPr>
              <a:defRPr/>
            </a:lvl1pPr>
          </a:lstStyle>
          <a:p>
            <a:endParaRPr lang="en-GB" altLang="en-PK"/>
          </a:p>
        </p:txBody>
      </p:sp>
      <p:sp>
        <p:nvSpPr>
          <p:cNvPr id="6" name="Slide Number Placeholder 5">
            <a:extLst>
              <a:ext uri="{FF2B5EF4-FFF2-40B4-BE49-F238E27FC236}">
                <a16:creationId xmlns:a16="http://schemas.microsoft.com/office/drawing/2014/main" id="{2C071CA9-8893-7FDF-1A65-6EC1079F0D94}"/>
              </a:ext>
            </a:extLst>
          </p:cNvPr>
          <p:cNvSpPr>
            <a:spLocks noGrp="1"/>
          </p:cNvSpPr>
          <p:nvPr>
            <p:ph type="sldNum" idx="11"/>
          </p:nvPr>
        </p:nvSpPr>
        <p:spPr/>
        <p:txBody>
          <a:bodyPr/>
          <a:lstStyle>
            <a:lvl1pPr>
              <a:defRPr/>
            </a:lvl1pPr>
          </a:lstStyle>
          <a:p>
            <a:fld id="{A8E21354-92A6-4A0F-9F03-1B145C32674B}" type="slidenum">
              <a:rPr lang="en-GB" altLang="en-PK"/>
              <a:pPr/>
              <a:t>‹#›</a:t>
            </a:fld>
            <a:endParaRPr lang="en-GB" altLang="en-PK"/>
          </a:p>
        </p:txBody>
      </p:sp>
    </p:spTree>
    <p:extLst>
      <p:ext uri="{BB962C8B-B14F-4D97-AF65-F5344CB8AC3E}">
        <p14:creationId xmlns:p14="http://schemas.microsoft.com/office/powerpoint/2010/main" val="63180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1.pn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 /><Relationship Id="rId3" Type="http://schemas.openxmlformats.org/officeDocument/2006/relationships/slideLayout" Target="../slideLayouts/slideLayout36.xml" /><Relationship Id="rId7" Type="http://schemas.openxmlformats.org/officeDocument/2006/relationships/slideLayout" Target="../slideLayouts/slideLayout40.xml" /><Relationship Id="rId12" Type="http://schemas.openxmlformats.org/officeDocument/2006/relationships/theme" Target="../theme/theme4.xml" /><Relationship Id="rId2" Type="http://schemas.openxmlformats.org/officeDocument/2006/relationships/slideLayout" Target="../slideLayouts/slideLayout35.xml" /><Relationship Id="rId1" Type="http://schemas.openxmlformats.org/officeDocument/2006/relationships/slideLayout" Target="../slideLayouts/slideLayout34.xml" /><Relationship Id="rId6" Type="http://schemas.openxmlformats.org/officeDocument/2006/relationships/slideLayout" Target="../slideLayouts/slideLayout39.xml" /><Relationship Id="rId11" Type="http://schemas.openxmlformats.org/officeDocument/2006/relationships/slideLayout" Target="../slideLayouts/slideLayout44.xml" /><Relationship Id="rId5" Type="http://schemas.openxmlformats.org/officeDocument/2006/relationships/slideLayout" Target="../slideLayouts/slideLayout38.xml" /><Relationship Id="rId10" Type="http://schemas.openxmlformats.org/officeDocument/2006/relationships/slideLayout" Target="../slideLayouts/slideLayout43.xml" /><Relationship Id="rId4" Type="http://schemas.openxmlformats.org/officeDocument/2006/relationships/slideLayout" Target="../slideLayouts/slideLayout37.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theme" Target="../theme/theme5.xml" /><Relationship Id="rId2" Type="http://schemas.openxmlformats.org/officeDocument/2006/relationships/slideLayout" Target="../slideLayouts/slideLayout46.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E9CBBD1C-8E6B-589F-7133-89007B821CA8}"/>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1026" name="AutoShape 2">
            <a:extLst>
              <a:ext uri="{FF2B5EF4-FFF2-40B4-BE49-F238E27FC236}">
                <a16:creationId xmlns:a16="http://schemas.microsoft.com/office/drawing/2014/main" id="{A8326082-F429-AF7F-79F1-DECB753FD577}"/>
              </a:ext>
            </a:extLst>
          </p:cNvPr>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1027" name="Rectangle 3">
            <a:extLst>
              <a:ext uri="{FF2B5EF4-FFF2-40B4-BE49-F238E27FC236}">
                <a16:creationId xmlns:a16="http://schemas.microsoft.com/office/drawing/2014/main" id="{9147FCFE-15D1-A0D5-77A2-3D8B3BE85521}"/>
              </a:ext>
            </a:extLst>
          </p:cNvPr>
          <p:cNvSpPr>
            <a:spLocks noGrp="1" noChangeArrowheads="1"/>
          </p:cNvSpPr>
          <p:nvPr>
            <p:ph type="title"/>
          </p:nvPr>
        </p:nvSpPr>
        <p:spPr bwMode="auto">
          <a:xfrm>
            <a:off x="914400" y="60325"/>
            <a:ext cx="7770813"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PK"/>
              <a:t>Cliquez pour éditer le format du texte-titre</a:t>
            </a:r>
          </a:p>
        </p:txBody>
      </p:sp>
      <p:sp>
        <p:nvSpPr>
          <p:cNvPr id="1028" name="Rectangle 4">
            <a:extLst>
              <a:ext uri="{FF2B5EF4-FFF2-40B4-BE49-F238E27FC236}">
                <a16:creationId xmlns:a16="http://schemas.microsoft.com/office/drawing/2014/main" id="{D717A696-B66C-F567-94A3-C850D3185DE7}"/>
              </a:ext>
            </a:extLst>
          </p:cNvPr>
          <p:cNvSpPr>
            <a:spLocks noGrp="1" noChangeArrowheads="1"/>
          </p:cNvSpPr>
          <p:nvPr>
            <p:ph type="body" idx="1"/>
          </p:nvPr>
        </p:nvSpPr>
        <p:spPr bwMode="auto">
          <a:xfrm>
            <a:off x="914400" y="1447800"/>
            <a:ext cx="7770813"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PK"/>
              <a:t>Cliquez pour éditer le format du plan de texte</a:t>
            </a:r>
          </a:p>
          <a:p>
            <a:pPr lvl="1"/>
            <a:r>
              <a:rPr lang="en-GB" altLang="en-PK"/>
              <a:t>Second niveau de plan</a:t>
            </a:r>
          </a:p>
          <a:p>
            <a:pPr lvl="2"/>
            <a:r>
              <a:rPr lang="en-GB" altLang="en-PK"/>
              <a:t>Troisième niveau de plan</a:t>
            </a:r>
          </a:p>
          <a:p>
            <a:pPr lvl="3"/>
            <a:r>
              <a:rPr lang="en-GB" altLang="en-PK"/>
              <a:t>Quatrième niveau de plan</a:t>
            </a:r>
          </a:p>
          <a:p>
            <a:pPr lvl="4"/>
            <a:r>
              <a:rPr lang="en-GB" altLang="en-PK"/>
              <a:t>Cinquième niveau de plan</a:t>
            </a:r>
          </a:p>
          <a:p>
            <a:pPr lvl="4"/>
            <a:r>
              <a:rPr lang="en-GB" altLang="en-PK"/>
              <a:t>Sixième niveau de plan</a:t>
            </a:r>
          </a:p>
          <a:p>
            <a:pPr lvl="4"/>
            <a:r>
              <a:rPr lang="en-GB" altLang="en-PK"/>
              <a:t>Septième niveau de plan</a:t>
            </a:r>
          </a:p>
          <a:p>
            <a:pPr lvl="4"/>
            <a:r>
              <a:rPr lang="en-GB" altLang="en-PK"/>
              <a:t>Huitième niveau de plan</a:t>
            </a:r>
          </a:p>
          <a:p>
            <a:pPr lvl="4"/>
            <a:r>
              <a:rPr lang="en-GB" altLang="en-PK"/>
              <a:t>Neuvième niveau de plan</a:t>
            </a:r>
          </a:p>
        </p:txBody>
      </p:sp>
      <p:sp>
        <p:nvSpPr>
          <p:cNvPr id="1029" name="Rectangle 5">
            <a:extLst>
              <a:ext uri="{FF2B5EF4-FFF2-40B4-BE49-F238E27FC236}">
                <a16:creationId xmlns:a16="http://schemas.microsoft.com/office/drawing/2014/main" id="{5A7583A1-F6D0-D6C1-25F9-4F65341E7952}"/>
              </a:ext>
            </a:extLst>
          </p:cNvPr>
          <p:cNvSpPr>
            <a:spLocks noGrp="1" noChangeArrowheads="1"/>
          </p:cNvSpPr>
          <p:nvPr>
            <p:ph type="dt"/>
          </p:nvPr>
        </p:nvSpPr>
        <p:spPr bwMode="auto">
          <a:xfrm>
            <a:off x="6172200" y="6191250"/>
            <a:ext cx="24749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696464"/>
                </a:solidFill>
                <a:cs typeface="Luxi Sans" charset="0"/>
              </a:defRPr>
            </a:lvl1pPr>
          </a:lstStyle>
          <a:p>
            <a:endParaRPr lang="en-GB" altLang="en-PK"/>
          </a:p>
        </p:txBody>
      </p:sp>
      <p:sp>
        <p:nvSpPr>
          <p:cNvPr id="1030" name="Text Box 6">
            <a:extLst>
              <a:ext uri="{FF2B5EF4-FFF2-40B4-BE49-F238E27FC236}">
                <a16:creationId xmlns:a16="http://schemas.microsoft.com/office/drawing/2014/main" id="{FC7D6725-C961-D661-AEE3-EDA1635EF608}"/>
              </a:ext>
            </a:extLst>
          </p:cNvPr>
          <p:cNvSpPr txBox="1">
            <a:spLocks noChangeArrowheads="1"/>
          </p:cNvSpPr>
          <p:nvPr/>
        </p:nvSpPr>
        <p:spPr bwMode="auto">
          <a:xfrm>
            <a:off x="914400" y="6170613"/>
            <a:ext cx="3962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1031" name="Rectangle 7">
            <a:extLst>
              <a:ext uri="{FF2B5EF4-FFF2-40B4-BE49-F238E27FC236}">
                <a16:creationId xmlns:a16="http://schemas.microsoft.com/office/drawing/2014/main" id="{4A111515-969B-3FB2-3FB1-B5D7A47512C3}"/>
              </a:ext>
            </a:extLst>
          </p:cNvPr>
          <p:cNvSpPr>
            <a:spLocks noGrp="1" noChangeArrowheads="1"/>
          </p:cNvSpPr>
          <p:nvPr>
            <p:ph type="sldNum"/>
          </p:nvPr>
        </p:nvSpPr>
        <p:spPr bwMode="auto">
          <a:xfrm>
            <a:off x="214313" y="6278563"/>
            <a:ext cx="320675" cy="320675"/>
          </a:xfrm>
          <a:prstGeom prst="rect">
            <a:avLst/>
          </a:prstGeom>
          <a:solidFill>
            <a:srgbClr val="D348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anose="020B05030201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FFFFFF"/>
                </a:solidFill>
                <a:latin typeface="+mj-lt"/>
                <a:cs typeface="Luxi Sans" charset="0"/>
              </a:defRPr>
            </a:lvl1pPr>
          </a:lstStyle>
          <a:p>
            <a:fld id="{AC87A7CB-2DC0-40F3-9945-BDA0D00D0F09}" type="slidenum">
              <a:rPr lang="en-GB" altLang="en-PK"/>
              <a:pPr/>
              <a:t>‹#›</a:t>
            </a:fld>
            <a:endParaRPr lang="en-GB" altLang="en-PK"/>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449263" rtl="0" fontAlgn="base">
        <a:lnSpc>
          <a:spcPct val="124000"/>
        </a:lnSpc>
        <a:spcBef>
          <a:spcPct val="0"/>
        </a:spcBef>
        <a:spcAft>
          <a:spcPct val="0"/>
        </a:spcAft>
        <a:buClr>
          <a:srgbClr val="696464"/>
        </a:buClr>
        <a:buSzPct val="100000"/>
        <a:buFont typeface="Franklin Gothic Book" panose="020B0503020102020204" pitchFamily="34" charset="0"/>
        <a:defRPr sz="4000" kern="12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2pPr>
      <a:lvl3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3pPr>
      <a:lvl4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4pPr>
      <a:lvl5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5pPr>
      <a:lvl6pPr marL="4572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6pPr>
      <a:lvl7pPr marL="9144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7pPr>
      <a:lvl8pPr marL="13716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8pPr>
      <a:lvl9pPr marL="18288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anose="05020102010507070707" pitchFamily="18" charset="2"/>
        <a:buChar char=""/>
        <a:defRPr sz="2600" kern="12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anose="05020102010507070707" pitchFamily="18" charset="2"/>
        <a:buChar char=""/>
        <a:defRPr sz="2400" kern="12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anose="05020102010507070707" pitchFamily="18" charset="2"/>
        <a:buChar char=""/>
        <a:defRPr sz="2000" kern="12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anose="05020102010507070707" pitchFamily="18" charset="2"/>
        <a:buChar char=""/>
        <a:defRPr sz="2000" kern="12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anose="02020502060401020303" pitchFamily="18" charset="0"/>
        <a:buChar char="o"/>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D0FE40EB-07DF-1C74-211B-0F05833E5EBF}"/>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2050" name="AutoShape 2">
            <a:extLst>
              <a:ext uri="{FF2B5EF4-FFF2-40B4-BE49-F238E27FC236}">
                <a16:creationId xmlns:a16="http://schemas.microsoft.com/office/drawing/2014/main" id="{3EE6D173-1B48-D42D-6477-3DFD2A790552}"/>
              </a:ext>
            </a:extLst>
          </p:cNvPr>
          <p:cNvSpPr>
            <a:spLocks noChangeArrowheads="1"/>
          </p:cNvSpPr>
          <p:nvPr/>
        </p:nvSpPr>
        <p:spPr bwMode="auto">
          <a:xfrm>
            <a:off x="65088" y="69850"/>
            <a:ext cx="9013825" cy="6691313"/>
          </a:xfrm>
          <a:prstGeom prst="roundRect">
            <a:avLst>
              <a:gd name="adj" fmla="val 4931"/>
            </a:avLst>
          </a:prstGeom>
          <a:noFill/>
          <a:ln w="64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2051" name="Rectangle 3">
            <a:extLst>
              <a:ext uri="{FF2B5EF4-FFF2-40B4-BE49-F238E27FC236}">
                <a16:creationId xmlns:a16="http://schemas.microsoft.com/office/drawing/2014/main" id="{2C56BAEF-0333-024A-09D9-23ADB1EA6F93}"/>
              </a:ext>
            </a:extLst>
          </p:cNvPr>
          <p:cNvSpPr>
            <a:spLocks noChangeArrowheads="1"/>
          </p:cNvSpPr>
          <p:nvPr/>
        </p:nvSpPr>
        <p:spPr bwMode="auto">
          <a:xfrm>
            <a:off x="63500" y="1449388"/>
            <a:ext cx="9020175" cy="1527175"/>
          </a:xfrm>
          <a:prstGeom prst="rect">
            <a:avLst/>
          </a:prstGeom>
          <a:solidFill>
            <a:srgbClr val="D348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2052" name="Rectangle 4">
            <a:extLst>
              <a:ext uri="{FF2B5EF4-FFF2-40B4-BE49-F238E27FC236}">
                <a16:creationId xmlns:a16="http://schemas.microsoft.com/office/drawing/2014/main" id="{5F7C7ECE-1A28-676F-5F0B-47797BF61A4B}"/>
              </a:ext>
            </a:extLst>
          </p:cNvPr>
          <p:cNvSpPr>
            <a:spLocks noChangeArrowheads="1"/>
          </p:cNvSpPr>
          <p:nvPr/>
        </p:nvSpPr>
        <p:spPr bwMode="auto">
          <a:xfrm>
            <a:off x="63500" y="1397000"/>
            <a:ext cx="9020175" cy="120650"/>
          </a:xfrm>
          <a:prstGeom prst="rect">
            <a:avLst/>
          </a:prstGeom>
          <a:solidFill>
            <a:srgbClr val="E6B1A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2053" name="Rectangle 5">
            <a:extLst>
              <a:ext uri="{FF2B5EF4-FFF2-40B4-BE49-F238E27FC236}">
                <a16:creationId xmlns:a16="http://schemas.microsoft.com/office/drawing/2014/main" id="{DBED9643-7E7E-21A3-FF90-0EACC6557F4C}"/>
              </a:ext>
            </a:extLst>
          </p:cNvPr>
          <p:cNvSpPr>
            <a:spLocks noChangeArrowheads="1"/>
          </p:cNvSpPr>
          <p:nvPr/>
        </p:nvSpPr>
        <p:spPr bwMode="auto">
          <a:xfrm>
            <a:off x="63500" y="2976563"/>
            <a:ext cx="9020175" cy="111125"/>
          </a:xfrm>
          <a:prstGeom prst="rect">
            <a:avLst/>
          </a:prstGeom>
          <a:solidFill>
            <a:srgbClr val="918485"/>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2054" name="Rectangle 6">
            <a:extLst>
              <a:ext uri="{FF2B5EF4-FFF2-40B4-BE49-F238E27FC236}">
                <a16:creationId xmlns:a16="http://schemas.microsoft.com/office/drawing/2014/main" id="{6F24F7D5-0539-E7EF-75F3-B742D825C647}"/>
              </a:ext>
            </a:extLst>
          </p:cNvPr>
          <p:cNvSpPr>
            <a:spLocks noGrp="1" noChangeArrowheads="1"/>
          </p:cNvSpPr>
          <p:nvPr>
            <p:ph type="title"/>
          </p:nvPr>
        </p:nvSpPr>
        <p:spPr bwMode="auto">
          <a:xfrm>
            <a:off x="914400" y="60325"/>
            <a:ext cx="7770813"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PK"/>
              <a:t>Cliquez pour éditer le format du texte-titre</a:t>
            </a:r>
          </a:p>
        </p:txBody>
      </p:sp>
      <p:sp>
        <p:nvSpPr>
          <p:cNvPr id="2055" name="Rectangle 7">
            <a:extLst>
              <a:ext uri="{FF2B5EF4-FFF2-40B4-BE49-F238E27FC236}">
                <a16:creationId xmlns:a16="http://schemas.microsoft.com/office/drawing/2014/main" id="{3F074305-59C0-86BC-B2B5-8DBA34A88928}"/>
              </a:ext>
            </a:extLst>
          </p:cNvPr>
          <p:cNvSpPr>
            <a:spLocks noGrp="1" noChangeArrowheads="1"/>
          </p:cNvSpPr>
          <p:nvPr>
            <p:ph type="body" idx="1"/>
          </p:nvPr>
        </p:nvSpPr>
        <p:spPr bwMode="auto">
          <a:xfrm>
            <a:off x="914400" y="1447800"/>
            <a:ext cx="7770813"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PK"/>
              <a:t>Cliquez pour éditer le format du plan de texte</a:t>
            </a:r>
          </a:p>
          <a:p>
            <a:pPr lvl="1"/>
            <a:r>
              <a:rPr lang="en-GB" altLang="en-PK"/>
              <a:t>Second niveau de plan</a:t>
            </a:r>
          </a:p>
          <a:p>
            <a:pPr lvl="2"/>
            <a:r>
              <a:rPr lang="en-GB" altLang="en-PK"/>
              <a:t>Troisième niveau de plan</a:t>
            </a:r>
          </a:p>
          <a:p>
            <a:pPr lvl="3"/>
            <a:r>
              <a:rPr lang="en-GB" altLang="en-PK"/>
              <a:t>Quatrième niveau de plan</a:t>
            </a:r>
          </a:p>
          <a:p>
            <a:pPr lvl="4"/>
            <a:r>
              <a:rPr lang="en-GB" altLang="en-PK"/>
              <a:t>Cinquième niveau de plan</a:t>
            </a:r>
          </a:p>
          <a:p>
            <a:pPr lvl="4"/>
            <a:r>
              <a:rPr lang="en-GB" altLang="en-PK"/>
              <a:t>Sixième niveau de plan</a:t>
            </a:r>
          </a:p>
          <a:p>
            <a:pPr lvl="4"/>
            <a:r>
              <a:rPr lang="en-GB" altLang="en-PK"/>
              <a:t>Septième niveau de plan</a:t>
            </a:r>
          </a:p>
          <a:p>
            <a:pPr lvl="4"/>
            <a:r>
              <a:rPr lang="en-GB" altLang="en-PK"/>
              <a:t>Huitième niveau de plan</a:t>
            </a:r>
          </a:p>
          <a:p>
            <a:pPr lvl="4"/>
            <a:r>
              <a:rPr lang="en-GB" altLang="en-PK"/>
              <a:t>Neuvième niveau de plan</a:t>
            </a:r>
          </a:p>
        </p:txBody>
      </p:sp>
      <p:sp>
        <p:nvSpPr>
          <p:cNvPr id="2056" name="Rectangle 8">
            <a:extLst>
              <a:ext uri="{FF2B5EF4-FFF2-40B4-BE49-F238E27FC236}">
                <a16:creationId xmlns:a16="http://schemas.microsoft.com/office/drawing/2014/main" id="{28D3365F-60F5-68B2-FE49-5A424C233769}"/>
              </a:ext>
            </a:extLst>
          </p:cNvPr>
          <p:cNvSpPr>
            <a:spLocks noGrp="1" noChangeArrowheads="1"/>
          </p:cNvSpPr>
          <p:nvPr>
            <p:ph type="dt"/>
          </p:nvPr>
        </p:nvSpPr>
        <p:spPr bwMode="auto">
          <a:xfrm>
            <a:off x="6172200" y="6191250"/>
            <a:ext cx="24749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cs typeface="Luxi Sans" charset="0"/>
              </a:defRPr>
            </a:lvl1pPr>
          </a:lstStyle>
          <a:p>
            <a:endParaRPr lang="en-GB" altLang="en-PK"/>
          </a:p>
        </p:txBody>
      </p:sp>
      <p:sp>
        <p:nvSpPr>
          <p:cNvPr id="2057" name="Text Box 9">
            <a:extLst>
              <a:ext uri="{FF2B5EF4-FFF2-40B4-BE49-F238E27FC236}">
                <a16:creationId xmlns:a16="http://schemas.microsoft.com/office/drawing/2014/main" id="{B7E199E1-3842-17C1-4EFA-D519025375BF}"/>
              </a:ext>
            </a:extLst>
          </p:cNvPr>
          <p:cNvSpPr txBox="1">
            <a:spLocks noChangeArrowheads="1"/>
          </p:cNvSpPr>
          <p:nvPr/>
        </p:nvSpPr>
        <p:spPr bwMode="auto">
          <a:xfrm>
            <a:off x="914400" y="6170613"/>
            <a:ext cx="3962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2058" name="Rectangle 10">
            <a:extLst>
              <a:ext uri="{FF2B5EF4-FFF2-40B4-BE49-F238E27FC236}">
                <a16:creationId xmlns:a16="http://schemas.microsoft.com/office/drawing/2014/main" id="{F9FE3138-E395-EDEF-A0F5-B0274B4E79F2}"/>
              </a:ext>
            </a:extLst>
          </p:cNvPr>
          <p:cNvSpPr>
            <a:spLocks noGrp="1" noChangeArrowheads="1"/>
          </p:cNvSpPr>
          <p:nvPr>
            <p:ph type="sldNum"/>
          </p:nvPr>
        </p:nvSpPr>
        <p:spPr bwMode="auto">
          <a:xfrm>
            <a:off x="214313" y="6278563"/>
            <a:ext cx="320675" cy="320675"/>
          </a:xfrm>
          <a:prstGeom prst="rect">
            <a:avLst/>
          </a:prstGeom>
          <a:solidFill>
            <a:srgbClr val="D348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anose="020B0503020102020204" pitchFamily="34" charset="0"/>
              <a:buNone/>
              <a:defRPr sz="1400">
                <a:solidFill>
                  <a:srgbClr val="FFFFFF"/>
                </a:solidFill>
                <a:latin typeface="+mj-lt"/>
                <a:cs typeface="Luxi Sans" charset="0"/>
              </a:defRPr>
            </a:lvl1pPr>
          </a:lstStyle>
          <a:p>
            <a:fld id="{08185C97-ECE5-4241-ADAF-20C82E2E721D}" type="slidenum">
              <a:rPr lang="en-GB" altLang="en-PK"/>
              <a:pPr/>
              <a:t>‹#›</a:t>
            </a:fld>
            <a:endParaRPr lang="en-GB" altLang="en-PK"/>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449263" rtl="0" fontAlgn="base">
        <a:lnSpc>
          <a:spcPct val="124000"/>
        </a:lnSpc>
        <a:spcBef>
          <a:spcPct val="0"/>
        </a:spcBef>
        <a:spcAft>
          <a:spcPct val="0"/>
        </a:spcAft>
        <a:buClr>
          <a:srgbClr val="696464"/>
        </a:buClr>
        <a:buSzPct val="100000"/>
        <a:buFont typeface="Franklin Gothic Book" panose="020B0503020102020204" pitchFamily="34" charset="0"/>
        <a:defRPr sz="4000" kern="12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2pPr>
      <a:lvl3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3pPr>
      <a:lvl4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4pPr>
      <a:lvl5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5pPr>
      <a:lvl6pPr marL="4572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6pPr>
      <a:lvl7pPr marL="9144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7pPr>
      <a:lvl8pPr marL="13716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8pPr>
      <a:lvl9pPr marL="18288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anose="05020102010507070707" pitchFamily="18" charset="2"/>
        <a:buChar char=""/>
        <a:defRPr sz="2600" kern="12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anose="05020102010507070707" pitchFamily="18" charset="2"/>
        <a:buChar char=""/>
        <a:defRPr sz="2400" kern="12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anose="05020102010507070707" pitchFamily="18" charset="2"/>
        <a:buChar char=""/>
        <a:defRPr sz="2000" kern="12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anose="05020102010507070707" pitchFamily="18" charset="2"/>
        <a:buChar char=""/>
        <a:defRPr sz="2000" kern="12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anose="02020502060401020303" pitchFamily="18" charset="0"/>
        <a:buChar char="o"/>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2FDFC-AB7B-7F1B-D46B-3658D2317D83}"/>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792CD8D-8550-3B69-D85D-8B52B9D15A1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7D9A7C3-8ECF-18DF-6D6E-3F6A1674A48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11C03-3CD3-4C33-B744-CD9E3312058A}" type="datetimeFigureOut">
              <a:rPr lang="en-PK"/>
              <a:pPr/>
              <a:t>06/08/2022</a:t>
            </a:fld>
            <a:endParaRPr lang="en-PK"/>
          </a:p>
        </p:txBody>
      </p:sp>
      <p:sp>
        <p:nvSpPr>
          <p:cNvPr id="5" name="Footer Placeholder 4">
            <a:extLst>
              <a:ext uri="{FF2B5EF4-FFF2-40B4-BE49-F238E27FC236}">
                <a16:creationId xmlns:a16="http://schemas.microsoft.com/office/drawing/2014/main" id="{FE54E677-E33B-A809-2090-1CCF0ADDEDF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018CBA8-E8AB-0B35-3A74-A0D66A20D7F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6F3BE-B2D5-41FC-85D6-CE612D785DC2}" type="slidenum">
              <a:rPr lang="en-PK"/>
              <a:pPr/>
              <a:t>‹#›</a:t>
            </a:fld>
            <a:endParaRPr lang="en-PK"/>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6D41452B-DBA7-A3A5-9CEE-1AC56F936443}"/>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4098" name="AutoShape 2">
            <a:extLst>
              <a:ext uri="{FF2B5EF4-FFF2-40B4-BE49-F238E27FC236}">
                <a16:creationId xmlns:a16="http://schemas.microsoft.com/office/drawing/2014/main" id="{F3FBCB90-904E-D152-849C-62A5F7FAD237}"/>
              </a:ext>
            </a:extLst>
          </p:cNvPr>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4099" name="Rectangle 3">
            <a:extLst>
              <a:ext uri="{FF2B5EF4-FFF2-40B4-BE49-F238E27FC236}">
                <a16:creationId xmlns:a16="http://schemas.microsoft.com/office/drawing/2014/main" id="{D1D9FDED-CCF5-B2F1-73EA-D6C761E31CA1}"/>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4100" name="AutoShape 4">
            <a:extLst>
              <a:ext uri="{FF2B5EF4-FFF2-40B4-BE49-F238E27FC236}">
                <a16:creationId xmlns:a16="http://schemas.microsoft.com/office/drawing/2014/main" id="{526C376D-18C7-3CB0-716A-2EF57B71340B}"/>
              </a:ext>
            </a:extLst>
          </p:cNvPr>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4101" name="Rectangle 5">
            <a:extLst>
              <a:ext uri="{FF2B5EF4-FFF2-40B4-BE49-F238E27FC236}">
                <a16:creationId xmlns:a16="http://schemas.microsoft.com/office/drawing/2014/main" id="{E778B416-70F6-E05F-FCD4-B3969051389F}"/>
              </a:ext>
            </a:extLst>
          </p:cNvPr>
          <p:cNvSpPr>
            <a:spLocks noGrp="1" noChangeArrowheads="1"/>
          </p:cNvSpPr>
          <p:nvPr>
            <p:ph type="title"/>
          </p:nvPr>
        </p:nvSpPr>
        <p:spPr bwMode="auto">
          <a:xfrm>
            <a:off x="914400" y="60325"/>
            <a:ext cx="7770813"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PK"/>
              <a:t>Cliquez pour éditer le format du texte-titre</a:t>
            </a:r>
          </a:p>
        </p:txBody>
      </p:sp>
      <p:sp>
        <p:nvSpPr>
          <p:cNvPr id="4102" name="Rectangle 6">
            <a:extLst>
              <a:ext uri="{FF2B5EF4-FFF2-40B4-BE49-F238E27FC236}">
                <a16:creationId xmlns:a16="http://schemas.microsoft.com/office/drawing/2014/main" id="{0FD024FB-2839-DDB0-D269-D268EB2F17FE}"/>
              </a:ext>
            </a:extLst>
          </p:cNvPr>
          <p:cNvSpPr>
            <a:spLocks noGrp="1" noChangeArrowheads="1"/>
          </p:cNvSpPr>
          <p:nvPr>
            <p:ph type="body" idx="1"/>
          </p:nvPr>
        </p:nvSpPr>
        <p:spPr bwMode="auto">
          <a:xfrm>
            <a:off x="914400" y="1447800"/>
            <a:ext cx="7770813"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PK"/>
              <a:t>Cliquez pour éditer le format du plan de texte</a:t>
            </a:r>
          </a:p>
          <a:p>
            <a:pPr lvl="1"/>
            <a:r>
              <a:rPr lang="en-GB" altLang="en-PK"/>
              <a:t>Second niveau de plan</a:t>
            </a:r>
          </a:p>
          <a:p>
            <a:pPr lvl="2"/>
            <a:r>
              <a:rPr lang="en-GB" altLang="en-PK"/>
              <a:t>Troisième niveau de plan</a:t>
            </a:r>
          </a:p>
          <a:p>
            <a:pPr lvl="3"/>
            <a:r>
              <a:rPr lang="en-GB" altLang="en-PK"/>
              <a:t>Quatrième niveau de plan</a:t>
            </a:r>
          </a:p>
          <a:p>
            <a:pPr lvl="4"/>
            <a:r>
              <a:rPr lang="en-GB" altLang="en-PK"/>
              <a:t>Cinquième niveau de plan</a:t>
            </a:r>
          </a:p>
          <a:p>
            <a:pPr lvl="4"/>
            <a:r>
              <a:rPr lang="en-GB" altLang="en-PK"/>
              <a:t>Sixième niveau de plan</a:t>
            </a:r>
          </a:p>
          <a:p>
            <a:pPr lvl="4"/>
            <a:r>
              <a:rPr lang="en-GB" altLang="en-PK"/>
              <a:t>Septième niveau de plan</a:t>
            </a:r>
          </a:p>
          <a:p>
            <a:pPr lvl="4"/>
            <a:r>
              <a:rPr lang="en-GB" altLang="en-PK"/>
              <a:t>Huitième niveau de plan</a:t>
            </a:r>
          </a:p>
          <a:p>
            <a:pPr lvl="4"/>
            <a:r>
              <a:rPr lang="en-GB" altLang="en-PK"/>
              <a:t>Neuvième niveau de plan</a:t>
            </a:r>
          </a:p>
        </p:txBody>
      </p:sp>
      <p:sp>
        <p:nvSpPr>
          <p:cNvPr id="4103" name="Rectangle 7">
            <a:extLst>
              <a:ext uri="{FF2B5EF4-FFF2-40B4-BE49-F238E27FC236}">
                <a16:creationId xmlns:a16="http://schemas.microsoft.com/office/drawing/2014/main" id="{65353E37-E009-A71D-4A95-31A4098822AB}"/>
              </a:ext>
            </a:extLst>
          </p:cNvPr>
          <p:cNvSpPr>
            <a:spLocks noGrp="1" noChangeArrowheads="1"/>
          </p:cNvSpPr>
          <p:nvPr>
            <p:ph type="dt"/>
          </p:nvPr>
        </p:nvSpPr>
        <p:spPr bwMode="auto">
          <a:xfrm>
            <a:off x="6172200" y="6191250"/>
            <a:ext cx="24749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cs typeface="Luxi Sans" charset="0"/>
              </a:defRPr>
            </a:lvl1pPr>
          </a:lstStyle>
          <a:p>
            <a:endParaRPr lang="en-GB" altLang="en-PK"/>
          </a:p>
        </p:txBody>
      </p:sp>
      <p:sp>
        <p:nvSpPr>
          <p:cNvPr id="4104" name="Text Box 8">
            <a:extLst>
              <a:ext uri="{FF2B5EF4-FFF2-40B4-BE49-F238E27FC236}">
                <a16:creationId xmlns:a16="http://schemas.microsoft.com/office/drawing/2014/main" id="{D110741C-76E9-1C4D-99C2-3410F5B9BFC5}"/>
              </a:ext>
            </a:extLst>
          </p:cNvPr>
          <p:cNvSpPr txBox="1">
            <a:spLocks noChangeArrowheads="1"/>
          </p:cNvSpPr>
          <p:nvPr/>
        </p:nvSpPr>
        <p:spPr bwMode="auto">
          <a:xfrm>
            <a:off x="914400" y="6170613"/>
            <a:ext cx="3962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4105" name="Rectangle 9">
            <a:extLst>
              <a:ext uri="{FF2B5EF4-FFF2-40B4-BE49-F238E27FC236}">
                <a16:creationId xmlns:a16="http://schemas.microsoft.com/office/drawing/2014/main" id="{7689ECA9-BE4E-D1CE-BE44-EBE45388C020}"/>
              </a:ext>
            </a:extLst>
          </p:cNvPr>
          <p:cNvSpPr>
            <a:spLocks noGrp="1" noChangeArrowheads="1"/>
          </p:cNvSpPr>
          <p:nvPr>
            <p:ph type="sldNum"/>
          </p:nvPr>
        </p:nvSpPr>
        <p:spPr bwMode="auto">
          <a:xfrm>
            <a:off x="214313" y="6278563"/>
            <a:ext cx="320675" cy="320675"/>
          </a:xfrm>
          <a:prstGeom prst="rect">
            <a:avLst/>
          </a:prstGeom>
          <a:solidFill>
            <a:srgbClr val="D348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anose="020B0503020102020204" pitchFamily="34" charset="0"/>
              <a:buNone/>
              <a:defRPr sz="1400">
                <a:solidFill>
                  <a:srgbClr val="FFFFFF"/>
                </a:solidFill>
                <a:latin typeface="+mj-lt"/>
                <a:cs typeface="Luxi Sans" charset="0"/>
              </a:defRPr>
            </a:lvl1pPr>
          </a:lstStyle>
          <a:p>
            <a:fld id="{3BDB3066-4FE0-4451-8C99-BD226022D533}" type="slidenum">
              <a:rPr lang="en-GB" altLang="en-PK"/>
              <a:pPr/>
              <a:t>‹#›</a:t>
            </a:fld>
            <a:endParaRPr lang="en-GB" altLang="en-PK"/>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449263" rtl="0" fontAlgn="base">
        <a:lnSpc>
          <a:spcPct val="124000"/>
        </a:lnSpc>
        <a:spcBef>
          <a:spcPct val="0"/>
        </a:spcBef>
        <a:spcAft>
          <a:spcPct val="0"/>
        </a:spcAft>
        <a:buClr>
          <a:srgbClr val="696464"/>
        </a:buClr>
        <a:buSzPct val="100000"/>
        <a:buFont typeface="Franklin Gothic Book" panose="020B0503020102020204" pitchFamily="34" charset="0"/>
        <a:defRPr sz="4000" kern="12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2pPr>
      <a:lvl3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3pPr>
      <a:lvl4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4pPr>
      <a:lvl5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5pPr>
      <a:lvl6pPr marL="4572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6pPr>
      <a:lvl7pPr marL="9144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7pPr>
      <a:lvl8pPr marL="13716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8pPr>
      <a:lvl9pPr marL="18288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anose="05020102010507070707" pitchFamily="18" charset="2"/>
        <a:buChar char=""/>
        <a:defRPr sz="2600" kern="12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anose="05020102010507070707" pitchFamily="18" charset="2"/>
        <a:buChar char=""/>
        <a:defRPr sz="2400" kern="12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anose="05020102010507070707" pitchFamily="18" charset="2"/>
        <a:buChar char=""/>
        <a:defRPr sz="2000" kern="12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anose="05020102010507070707" pitchFamily="18" charset="2"/>
        <a:buChar char=""/>
        <a:defRPr sz="2000" kern="12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anose="02020502060401020303" pitchFamily="18" charset="0"/>
        <a:buChar char="o"/>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5BD453DF-ED6D-7A37-31A1-D647717574E8}"/>
              </a:ext>
            </a:extLst>
          </p:cNvPr>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122" name="AutoShape 2">
            <a:extLst>
              <a:ext uri="{FF2B5EF4-FFF2-40B4-BE49-F238E27FC236}">
                <a16:creationId xmlns:a16="http://schemas.microsoft.com/office/drawing/2014/main" id="{9461F2D6-EE39-9DFA-3326-25AB45BB23B0}"/>
              </a:ext>
            </a:extLst>
          </p:cNvPr>
          <p:cNvSpPr>
            <a:spLocks noChangeArrowheads="1"/>
          </p:cNvSpPr>
          <p:nvPr/>
        </p:nvSpPr>
        <p:spPr bwMode="auto">
          <a:xfrm>
            <a:off x="63500" y="69850"/>
            <a:ext cx="9013825" cy="6692900"/>
          </a:xfrm>
          <a:prstGeom prst="roundRect">
            <a:avLst>
              <a:gd name="adj" fmla="val 4931"/>
            </a:avLst>
          </a:prstGeom>
          <a:noFill/>
          <a:ln w="648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123" name="Rectangle 3">
            <a:extLst>
              <a:ext uri="{FF2B5EF4-FFF2-40B4-BE49-F238E27FC236}">
                <a16:creationId xmlns:a16="http://schemas.microsoft.com/office/drawing/2014/main" id="{182299B1-DD5E-54EA-63FC-E891EE9086C2}"/>
              </a:ext>
            </a:extLst>
          </p:cNvPr>
          <p:cNvSpPr>
            <a:spLocks noChangeArrowheads="1"/>
          </p:cNvSpPr>
          <p:nvPr/>
        </p:nvSpPr>
        <p:spPr bwMode="auto">
          <a:xfrm flipV="1">
            <a:off x="68263" y="4683125"/>
            <a:ext cx="9007475" cy="92075"/>
          </a:xfrm>
          <a:prstGeom prst="rect">
            <a:avLst/>
          </a:prstGeom>
          <a:solidFill>
            <a:srgbClr val="D348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124" name="Rectangle 4">
            <a:extLst>
              <a:ext uri="{FF2B5EF4-FFF2-40B4-BE49-F238E27FC236}">
                <a16:creationId xmlns:a16="http://schemas.microsoft.com/office/drawing/2014/main" id="{958DA55B-75D3-8592-29C7-BEA1434BD419}"/>
              </a:ext>
            </a:extLst>
          </p:cNvPr>
          <p:cNvSpPr>
            <a:spLocks noChangeArrowheads="1"/>
          </p:cNvSpPr>
          <p:nvPr/>
        </p:nvSpPr>
        <p:spPr bwMode="auto">
          <a:xfrm>
            <a:off x="68263" y="4649788"/>
            <a:ext cx="9007475" cy="46037"/>
          </a:xfrm>
          <a:prstGeom prst="rect">
            <a:avLst/>
          </a:prstGeom>
          <a:solidFill>
            <a:srgbClr val="E6B1A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125" name="Rectangle 5">
            <a:extLst>
              <a:ext uri="{FF2B5EF4-FFF2-40B4-BE49-F238E27FC236}">
                <a16:creationId xmlns:a16="http://schemas.microsoft.com/office/drawing/2014/main" id="{9A94A30E-9656-E6EA-08F6-24B28B90B0B4}"/>
              </a:ext>
            </a:extLst>
          </p:cNvPr>
          <p:cNvSpPr>
            <a:spLocks noChangeArrowheads="1"/>
          </p:cNvSpPr>
          <p:nvPr/>
        </p:nvSpPr>
        <p:spPr bwMode="auto">
          <a:xfrm>
            <a:off x="68263" y="4773613"/>
            <a:ext cx="9007475" cy="47625"/>
          </a:xfrm>
          <a:prstGeom prst="rect">
            <a:avLst/>
          </a:prstGeom>
          <a:solidFill>
            <a:srgbClr val="918485"/>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126" name="Rectangle 6">
            <a:extLst>
              <a:ext uri="{FF2B5EF4-FFF2-40B4-BE49-F238E27FC236}">
                <a16:creationId xmlns:a16="http://schemas.microsoft.com/office/drawing/2014/main" id="{439210AF-687C-5975-7E8C-55D5E2F753DB}"/>
              </a:ext>
            </a:extLst>
          </p:cNvPr>
          <p:cNvSpPr>
            <a:spLocks noGrp="1" noChangeArrowheads="1"/>
          </p:cNvSpPr>
          <p:nvPr>
            <p:ph type="title"/>
          </p:nvPr>
        </p:nvSpPr>
        <p:spPr bwMode="auto">
          <a:xfrm>
            <a:off x="914400" y="60325"/>
            <a:ext cx="7770813"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91440" numCol="1" anchor="b" anchorCtr="0" compatLnSpc="1">
            <a:prstTxWarp prst="textNoShape">
              <a:avLst/>
            </a:prstTxWarp>
          </a:bodyPr>
          <a:lstStyle/>
          <a:p>
            <a:pPr lvl="0"/>
            <a:r>
              <a:rPr lang="en-GB" altLang="en-PK"/>
              <a:t>Cliquez pour éditer le format du texte-titre</a:t>
            </a:r>
          </a:p>
        </p:txBody>
      </p:sp>
      <p:sp>
        <p:nvSpPr>
          <p:cNvPr id="5127" name="Rectangle 7">
            <a:extLst>
              <a:ext uri="{FF2B5EF4-FFF2-40B4-BE49-F238E27FC236}">
                <a16:creationId xmlns:a16="http://schemas.microsoft.com/office/drawing/2014/main" id="{3463C18E-E52E-2C2F-3881-E44BF821E79D}"/>
              </a:ext>
            </a:extLst>
          </p:cNvPr>
          <p:cNvSpPr>
            <a:spLocks noGrp="1" noChangeArrowheads="1"/>
          </p:cNvSpPr>
          <p:nvPr>
            <p:ph type="body" idx="1"/>
          </p:nvPr>
        </p:nvSpPr>
        <p:spPr bwMode="auto">
          <a:xfrm>
            <a:off x="914400" y="1447800"/>
            <a:ext cx="7770813"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PK"/>
              <a:t>Cliquez pour éditer le format du plan de texte</a:t>
            </a:r>
          </a:p>
          <a:p>
            <a:pPr lvl="1"/>
            <a:r>
              <a:rPr lang="en-GB" altLang="en-PK"/>
              <a:t>Second niveau de plan</a:t>
            </a:r>
          </a:p>
          <a:p>
            <a:pPr lvl="2"/>
            <a:r>
              <a:rPr lang="en-GB" altLang="en-PK"/>
              <a:t>Troisième niveau de plan</a:t>
            </a:r>
          </a:p>
          <a:p>
            <a:pPr lvl="3"/>
            <a:r>
              <a:rPr lang="en-GB" altLang="en-PK"/>
              <a:t>Quatrième niveau de plan</a:t>
            </a:r>
          </a:p>
          <a:p>
            <a:pPr lvl="4"/>
            <a:r>
              <a:rPr lang="en-GB" altLang="en-PK"/>
              <a:t>Cinquième niveau de plan</a:t>
            </a:r>
          </a:p>
          <a:p>
            <a:pPr lvl="4"/>
            <a:r>
              <a:rPr lang="en-GB" altLang="en-PK"/>
              <a:t>Sixième niveau de plan</a:t>
            </a:r>
          </a:p>
          <a:p>
            <a:pPr lvl="4"/>
            <a:r>
              <a:rPr lang="en-GB" altLang="en-PK"/>
              <a:t>Septième niveau de plan</a:t>
            </a:r>
          </a:p>
          <a:p>
            <a:pPr lvl="4"/>
            <a:r>
              <a:rPr lang="en-GB" altLang="en-PK"/>
              <a:t>Huitième niveau de plan</a:t>
            </a:r>
          </a:p>
          <a:p>
            <a:pPr lvl="4"/>
            <a:r>
              <a:rPr lang="en-GB" altLang="en-PK"/>
              <a:t>Neuvième niveau de plan</a:t>
            </a:r>
          </a:p>
        </p:txBody>
      </p:sp>
      <p:sp>
        <p:nvSpPr>
          <p:cNvPr id="5128" name="Rectangle 8">
            <a:extLst>
              <a:ext uri="{FF2B5EF4-FFF2-40B4-BE49-F238E27FC236}">
                <a16:creationId xmlns:a16="http://schemas.microsoft.com/office/drawing/2014/main" id="{F3142807-54D8-C0A3-BAC7-A969CFAF9A3B}"/>
              </a:ext>
            </a:extLst>
          </p:cNvPr>
          <p:cNvSpPr>
            <a:spLocks noGrp="1" noChangeArrowheads="1"/>
          </p:cNvSpPr>
          <p:nvPr>
            <p:ph type="dt"/>
          </p:nvPr>
        </p:nvSpPr>
        <p:spPr bwMode="auto">
          <a:xfrm>
            <a:off x="6172200" y="6191250"/>
            <a:ext cx="247491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lnSpc>
                <a:spcPct val="100000"/>
              </a:lnSpc>
              <a:buClr>
                <a:srgbClr val="696464"/>
              </a:buClr>
              <a:tabLst>
                <a:tab pos="723900" algn="l"/>
                <a:tab pos="1447800" algn="l"/>
                <a:tab pos="2171700" algn="l"/>
              </a:tabLst>
              <a:defRPr sz="1400">
                <a:solidFill>
                  <a:srgbClr val="696464"/>
                </a:solidFill>
                <a:latin typeface="Nimbus Roman No9 L" pitchFamily="16" charset="0"/>
                <a:cs typeface="Luxi Sans" charset="0"/>
              </a:defRPr>
            </a:lvl1pPr>
          </a:lstStyle>
          <a:p>
            <a:endParaRPr lang="en-GB" altLang="en-PK"/>
          </a:p>
        </p:txBody>
      </p:sp>
      <p:sp>
        <p:nvSpPr>
          <p:cNvPr id="5129" name="Text Box 9">
            <a:extLst>
              <a:ext uri="{FF2B5EF4-FFF2-40B4-BE49-F238E27FC236}">
                <a16:creationId xmlns:a16="http://schemas.microsoft.com/office/drawing/2014/main" id="{DD5A319E-493E-2160-6620-3FAE95274D75}"/>
              </a:ext>
            </a:extLst>
          </p:cNvPr>
          <p:cNvSpPr txBox="1">
            <a:spLocks noChangeArrowheads="1"/>
          </p:cNvSpPr>
          <p:nvPr/>
        </p:nvSpPr>
        <p:spPr bwMode="auto">
          <a:xfrm>
            <a:off x="914400" y="6170613"/>
            <a:ext cx="3886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130" name="Rectangle 10">
            <a:extLst>
              <a:ext uri="{FF2B5EF4-FFF2-40B4-BE49-F238E27FC236}">
                <a16:creationId xmlns:a16="http://schemas.microsoft.com/office/drawing/2014/main" id="{63AA9FC3-1A2B-2FEB-4F0B-EFB50D5A960C}"/>
              </a:ext>
            </a:extLst>
          </p:cNvPr>
          <p:cNvSpPr>
            <a:spLocks noGrp="1" noChangeArrowheads="1"/>
          </p:cNvSpPr>
          <p:nvPr>
            <p:ph type="sldNum"/>
          </p:nvPr>
        </p:nvSpPr>
        <p:spPr bwMode="auto">
          <a:xfrm>
            <a:off x="214313" y="6276975"/>
            <a:ext cx="320675" cy="320675"/>
          </a:xfrm>
          <a:prstGeom prst="rect">
            <a:avLst/>
          </a:prstGeom>
          <a:solidFill>
            <a:srgbClr val="D3481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1" compatLnSpc="1">
            <a:prstTxWarp prst="textNoShape">
              <a:avLst/>
            </a:prstTxWarp>
          </a:bodyPr>
          <a:lstStyle>
            <a:lvl1pPr algn="ctr">
              <a:lnSpc>
                <a:spcPct val="100000"/>
              </a:lnSpc>
              <a:buClr>
                <a:srgbClr val="FFFFFF"/>
              </a:buClr>
              <a:buFont typeface="Franklin Gothic Book" panose="020B0503020102020204" pitchFamily="34" charset="0"/>
              <a:buNone/>
              <a:defRPr sz="1400">
                <a:solidFill>
                  <a:srgbClr val="FFFFFF"/>
                </a:solidFill>
                <a:latin typeface="+mj-lt"/>
                <a:cs typeface="Luxi Sans" charset="0"/>
              </a:defRPr>
            </a:lvl1pPr>
          </a:lstStyle>
          <a:p>
            <a:fld id="{EC258D9B-6D06-4480-92ED-BF14BAA96E7E}" type="slidenum">
              <a:rPr lang="en-GB" altLang="en-PK"/>
              <a:pPr/>
              <a:t>‹#›</a:t>
            </a:fld>
            <a:endParaRPr lang="en-GB" altLang="en-PK"/>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49263" rtl="0" fontAlgn="base">
        <a:lnSpc>
          <a:spcPct val="124000"/>
        </a:lnSpc>
        <a:spcBef>
          <a:spcPct val="0"/>
        </a:spcBef>
        <a:spcAft>
          <a:spcPct val="0"/>
        </a:spcAft>
        <a:buClr>
          <a:srgbClr val="696464"/>
        </a:buClr>
        <a:buSzPct val="100000"/>
        <a:buFont typeface="Franklin Gothic Book" panose="020B0503020102020204" pitchFamily="34" charset="0"/>
        <a:defRPr sz="4000" kern="1200">
          <a:solidFill>
            <a:srgbClr val="696464"/>
          </a:solidFill>
          <a:latin typeface="+mj-lt"/>
          <a:ea typeface="+mj-ea"/>
          <a:cs typeface="+mj-cs"/>
        </a:defRPr>
      </a:lvl1pPr>
      <a:lvl2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2pPr>
      <a:lvl3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3pPr>
      <a:lvl4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4pPr>
      <a:lvl5pPr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5pPr>
      <a:lvl6pPr marL="4572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6pPr>
      <a:lvl7pPr marL="9144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7pPr>
      <a:lvl8pPr marL="13716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8pPr>
      <a:lvl9pPr marL="1828800" algn="l" defTabSz="449263" rtl="0" fontAlgn="base">
        <a:spcBef>
          <a:spcPct val="0"/>
        </a:spcBef>
        <a:spcAft>
          <a:spcPct val="0"/>
        </a:spcAft>
        <a:buClr>
          <a:srgbClr val="696464"/>
        </a:buClr>
        <a:buSzPct val="100000"/>
        <a:buFont typeface="Franklin Gothic Book" panose="020B0503020102020204" pitchFamily="34" charset="0"/>
        <a:defRPr sz="4400">
          <a:solidFill>
            <a:srgbClr val="000000"/>
          </a:solidFill>
          <a:latin typeface="Times New Roman" panose="02020603050405020304" pitchFamily="18" charset="0"/>
          <a:cs typeface="HG Mincho Light J" charset="0"/>
        </a:defRPr>
      </a:lvl9pPr>
    </p:titleStyle>
    <p:bodyStyle>
      <a:lvl1pPr marL="271463" indent="-271463" algn="l" defTabSz="449263" rtl="0" fontAlgn="base">
        <a:lnSpc>
          <a:spcPct val="102000"/>
        </a:lnSpc>
        <a:spcBef>
          <a:spcPts val="575"/>
        </a:spcBef>
        <a:spcAft>
          <a:spcPct val="0"/>
        </a:spcAft>
        <a:buClr>
          <a:srgbClr val="D34817"/>
        </a:buClr>
        <a:buSzPct val="85000"/>
        <a:buFont typeface="Wingdings 2" panose="05020102010507070707" pitchFamily="18" charset="2"/>
        <a:buChar char=""/>
        <a:defRPr sz="2600" kern="1200">
          <a:solidFill>
            <a:srgbClr val="000000"/>
          </a:solidFill>
          <a:latin typeface="+mn-lt"/>
          <a:ea typeface="+mn-ea"/>
          <a:cs typeface="+mn-cs"/>
        </a:defRPr>
      </a:lvl1pPr>
      <a:lvl2pPr marL="546100" indent="-228600" algn="l" defTabSz="449263" rtl="0" fontAlgn="base">
        <a:lnSpc>
          <a:spcPct val="102000"/>
        </a:lnSpc>
        <a:spcBef>
          <a:spcPts val="375"/>
        </a:spcBef>
        <a:spcAft>
          <a:spcPct val="0"/>
        </a:spcAft>
        <a:buClr>
          <a:srgbClr val="9B2D1F"/>
        </a:buClr>
        <a:buSzPct val="85000"/>
        <a:buFont typeface="Wingdings 2" panose="05020102010507070707" pitchFamily="18" charset="2"/>
        <a:buChar char=""/>
        <a:defRPr sz="2400" kern="1200">
          <a:solidFill>
            <a:srgbClr val="000000"/>
          </a:solidFill>
          <a:latin typeface="+mn-lt"/>
          <a:ea typeface="+mn-ea"/>
          <a:cs typeface="+mn-cs"/>
        </a:defRPr>
      </a:lvl2pPr>
      <a:lvl3pPr marL="820738" indent="-228600" algn="l" defTabSz="449263" rtl="0" fontAlgn="base">
        <a:lnSpc>
          <a:spcPct val="102000"/>
        </a:lnSpc>
        <a:spcBef>
          <a:spcPts val="375"/>
        </a:spcBef>
        <a:spcAft>
          <a:spcPct val="0"/>
        </a:spcAft>
        <a:buClr>
          <a:srgbClr val="E6B1AB"/>
        </a:buClr>
        <a:buSzPct val="85000"/>
        <a:buFont typeface="Wingdings 2" panose="05020102010507070707" pitchFamily="18" charset="2"/>
        <a:buChar char=""/>
        <a:defRPr sz="2000" kern="1200">
          <a:solidFill>
            <a:srgbClr val="000000"/>
          </a:solidFill>
          <a:latin typeface="+mn-lt"/>
          <a:ea typeface="+mn-ea"/>
          <a:cs typeface="+mn-cs"/>
        </a:defRPr>
      </a:lvl3pPr>
      <a:lvl4pPr marL="1095375" indent="-228600" algn="l" defTabSz="449263" rtl="0" fontAlgn="base">
        <a:lnSpc>
          <a:spcPct val="102000"/>
        </a:lnSpc>
        <a:spcBef>
          <a:spcPts val="375"/>
        </a:spcBef>
        <a:spcAft>
          <a:spcPct val="0"/>
        </a:spcAft>
        <a:buClr>
          <a:srgbClr val="A28E6A"/>
        </a:buClr>
        <a:buSzPct val="80000"/>
        <a:buFont typeface="Wingdings 2" panose="05020102010507070707" pitchFamily="18" charset="2"/>
        <a:buChar char=""/>
        <a:defRPr sz="2000" kern="1200">
          <a:solidFill>
            <a:srgbClr val="000000"/>
          </a:solidFill>
          <a:latin typeface="+mn-lt"/>
          <a:ea typeface="+mn-ea"/>
          <a:cs typeface="+mn-cs"/>
        </a:defRPr>
      </a:lvl4pPr>
      <a:lvl5pPr marL="1371600" indent="-228600" algn="l" defTabSz="449263" rtl="0" fontAlgn="base">
        <a:lnSpc>
          <a:spcPct val="102000"/>
        </a:lnSpc>
        <a:spcBef>
          <a:spcPts val="375"/>
        </a:spcBef>
        <a:spcAft>
          <a:spcPct val="0"/>
        </a:spcAft>
        <a:buClr>
          <a:srgbClr val="A28E6A"/>
        </a:buClr>
        <a:buSzPct val="100000"/>
        <a:buFont typeface="Perpetua" panose="02020502060401020303" pitchFamily="18" charset="0"/>
        <a:buChar char="o"/>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0.xml"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3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1540626B-3131-09A9-2736-63984744B984}"/>
              </a:ext>
            </a:extLst>
          </p:cNvPr>
          <p:cNvSpPr txBox="1">
            <a:spLocks noChangeArrowheads="1"/>
          </p:cNvSpPr>
          <p:nvPr/>
        </p:nvSpPr>
        <p:spPr bwMode="auto">
          <a:xfrm>
            <a:off x="1447800" y="5943600"/>
            <a:ext cx="6400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2" panose="05020102010507070707" pitchFamily="18" charset="2"/>
              <a:buNone/>
            </a:pPr>
            <a:r>
              <a:rPr lang="en-GB" altLang="en-PK" sz="3600"/>
              <a:t>Ahmad Aljebaly</a:t>
            </a:r>
          </a:p>
        </p:txBody>
      </p:sp>
      <p:sp>
        <p:nvSpPr>
          <p:cNvPr id="7170" name="Text Box 2">
            <a:extLst>
              <a:ext uri="{FF2B5EF4-FFF2-40B4-BE49-F238E27FC236}">
                <a16:creationId xmlns:a16="http://schemas.microsoft.com/office/drawing/2014/main" id="{B38ECABD-6166-4904-E248-C6761E5FA8A4}"/>
              </a:ext>
            </a:extLst>
          </p:cNvPr>
          <p:cNvSpPr txBox="1">
            <a:spLocks noChangeArrowheads="1"/>
          </p:cNvSpPr>
          <p:nvPr/>
        </p:nvSpPr>
        <p:spPr bwMode="auto">
          <a:xfrm>
            <a:off x="685800" y="1316038"/>
            <a:ext cx="7772400" cy="178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0D0D0D"/>
              </a:buClr>
              <a:buFont typeface="Franklin Gothic Book" panose="020B0503020102020204" pitchFamily="34" charset="0"/>
              <a:buNone/>
            </a:pPr>
            <a:r>
              <a:rPr lang="en-GB" altLang="en-PK" sz="5400">
                <a:solidFill>
                  <a:srgbClr val="0D0D0D"/>
                </a:solidFill>
                <a:latin typeface="Franklin Gothic Book" panose="020B0503020102020204" pitchFamily="34" charset="0"/>
              </a:rPr>
              <a:t>Artificial Neural Networks</a:t>
            </a:r>
          </a:p>
        </p:txBody>
      </p:sp>
      <p:pic>
        <p:nvPicPr>
          <p:cNvPr id="7171" name="Picture 3">
            <a:extLst>
              <a:ext uri="{FF2B5EF4-FFF2-40B4-BE49-F238E27FC236}">
                <a16:creationId xmlns:a16="http://schemas.microsoft.com/office/drawing/2014/main" id="{896D56C3-40D4-39C5-DB40-A1607F084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200400"/>
            <a:ext cx="4267200"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DA27B884-AE06-4DEC-EEDE-F0BE28AF180D}"/>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Artificial Neural Network</a:t>
            </a:r>
          </a:p>
        </p:txBody>
      </p:sp>
      <p:sp>
        <p:nvSpPr>
          <p:cNvPr id="16386" name="Text Box 2">
            <a:extLst>
              <a:ext uri="{FF2B5EF4-FFF2-40B4-BE49-F238E27FC236}">
                <a16:creationId xmlns:a16="http://schemas.microsoft.com/office/drawing/2014/main" id="{29637B20-16C9-ABE6-9E34-D863F4CF4157}"/>
              </a:ext>
            </a:extLst>
          </p:cNvPr>
          <p:cNvSpPr txBox="1">
            <a:spLocks noChangeArrowheads="1"/>
          </p:cNvSpPr>
          <p:nvPr/>
        </p:nvSpPr>
        <p:spPr bwMode="auto">
          <a:xfrm>
            <a:off x="457200" y="1600200"/>
            <a:ext cx="82296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600">
                <a:latin typeface="Times New Roman" panose="02020603050405020304" pitchFamily="18" charset="0"/>
                <a:cs typeface="Times New Roman" panose="02020603050405020304" pitchFamily="18" charset="0"/>
              </a:rPr>
              <a:t>An artificial neural network consists of a pool of simple processing units which communicate by sending signals to each other over a large number of weighted connections.</a:t>
            </a:r>
          </a:p>
          <a:p>
            <a:pPr>
              <a:lnSpc>
                <a:spcPct val="100000"/>
              </a:lnSpc>
              <a:spcBef>
                <a:spcPts val="575"/>
              </a:spcBef>
              <a:buClr>
                <a:srgbClr val="D34817"/>
              </a:buClr>
              <a:buSzPct val="85000"/>
              <a:buFont typeface="Wingdings 2" panose="05020102010507070707" pitchFamily="18" charset="2"/>
              <a:buNone/>
            </a:pPr>
            <a:endParaRPr lang="en-GB" altLang="en-PK" sz="260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07E647EA-C861-3A72-9F7B-EE31D131B4DF}"/>
              </a:ext>
            </a:extLst>
          </p:cNvPr>
          <p:cNvSpPr txBox="1">
            <a:spLocks noChangeArrowheads="1"/>
          </p:cNvSpPr>
          <p:nvPr/>
        </p:nvSpPr>
        <p:spPr bwMode="auto">
          <a:xfrm>
            <a:off x="457200" y="274638"/>
            <a:ext cx="82296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Artificial Neural Network</a:t>
            </a:r>
          </a:p>
        </p:txBody>
      </p:sp>
      <p:sp>
        <p:nvSpPr>
          <p:cNvPr id="17410" name="Text Box 2">
            <a:extLst>
              <a:ext uri="{FF2B5EF4-FFF2-40B4-BE49-F238E27FC236}">
                <a16:creationId xmlns:a16="http://schemas.microsoft.com/office/drawing/2014/main" id="{E22FB901-A69A-5F50-EE5C-705EA831EE85}"/>
              </a:ext>
            </a:extLst>
          </p:cNvPr>
          <p:cNvSpPr txBox="1">
            <a:spLocks noChangeArrowheads="1"/>
          </p:cNvSpPr>
          <p:nvPr/>
        </p:nvSpPr>
        <p:spPr bwMode="auto">
          <a:xfrm>
            <a:off x="457200" y="1371600"/>
            <a:ext cx="8229600" cy="538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A set of major aspects of a parallel distributed model include:</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 set of processing units (cells).</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 state of activation for every unit, which equivalent to the output of the unit.</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connections between the units. Generally each connection is defined by a weight.</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 propagation rule, which determines the effective input of a unit from its external inputs.</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an activation function, which determines the new level of activation based on the effective input and the current activation.</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an external input for each unit.</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 method for information gathering (the learning rule).</a:t>
            </a:r>
          </a:p>
          <a:p>
            <a:pPr>
              <a:lnSpc>
                <a:spcPct val="100000"/>
              </a:lnSpc>
              <a:spcBef>
                <a:spcPts val="575"/>
              </a:spcBef>
              <a:buClr>
                <a:srgbClr val="D34817"/>
              </a:buClr>
              <a:buSzPct val="85000"/>
              <a:buFont typeface="Wingdings" panose="05000000000000000000" pitchFamily="2" charset="2"/>
              <a:buChar char=""/>
            </a:pPr>
            <a:r>
              <a:rPr lang="en-GB" altLang="en-PK" sz="2000">
                <a:latin typeface="Times New Roman" panose="02020603050405020304" pitchFamily="18" charset="0"/>
                <a:cs typeface="Times New Roman" panose="02020603050405020304" pitchFamily="18" charset="0"/>
              </a:rPr>
              <a:t>an environment within which the system must operate, providing input signals and _ if necessary _ error signals.</a:t>
            </a:r>
          </a:p>
          <a:p>
            <a:pPr>
              <a:lnSpc>
                <a:spcPct val="100000"/>
              </a:lnSpc>
              <a:spcBef>
                <a:spcPts val="575"/>
              </a:spcBef>
              <a:buClr>
                <a:srgbClr val="D34817"/>
              </a:buClr>
              <a:buSzPct val="85000"/>
              <a:buFont typeface="Wingdings 2" panose="05020102010507070707" pitchFamily="18" charset="2"/>
              <a:buNone/>
            </a:pPr>
            <a:endParaRPr lang="en-GB" altLang="en-PK" sz="200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EB38A2CB-5361-DD39-AA1A-C700B2114FAC}"/>
              </a:ext>
            </a:extLst>
          </p:cNvPr>
          <p:cNvSpPr txBox="1">
            <a:spLocks noChangeArrowheads="1"/>
          </p:cNvSpPr>
          <p:nvPr/>
        </p:nvSpPr>
        <p:spPr bwMode="auto">
          <a:xfrm>
            <a:off x="0" y="0"/>
            <a:ext cx="9144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Computers vs. Neural Networks</a:t>
            </a:r>
          </a:p>
        </p:txBody>
      </p:sp>
      <p:sp>
        <p:nvSpPr>
          <p:cNvPr id="18434" name="Text Box 2">
            <a:extLst>
              <a:ext uri="{FF2B5EF4-FFF2-40B4-BE49-F238E27FC236}">
                <a16:creationId xmlns:a16="http://schemas.microsoft.com/office/drawing/2014/main" id="{47A43C0D-8B44-96DD-7730-5993E0F7398D}"/>
              </a:ext>
            </a:extLst>
          </p:cNvPr>
          <p:cNvSpPr txBox="1">
            <a:spLocks noChangeArrowheads="1"/>
          </p:cNvSpPr>
          <p:nvPr/>
        </p:nvSpPr>
        <p:spPr bwMode="auto">
          <a:xfrm>
            <a:off x="228600" y="1143000"/>
            <a:ext cx="86868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D34817"/>
              </a:buClr>
              <a:buSzPct val="85000"/>
              <a:buFont typeface="Wingdings 2" panose="05020102010507070707" pitchFamily="18" charset="2"/>
              <a:buNone/>
            </a:pPr>
            <a:r>
              <a:rPr lang="en-GB" altLang="en-PK" sz="2800" b="1">
                <a:solidFill>
                  <a:srgbClr val="0070C0"/>
                </a:solidFill>
                <a:latin typeface="Times New Roman" panose="02020603050405020304" pitchFamily="18" charset="0"/>
                <a:cs typeface="Times New Roman" panose="02020603050405020304" pitchFamily="18" charset="0"/>
              </a:rPr>
              <a:t>“Standard” Computers	          Neural Networks</a:t>
            </a:r>
          </a:p>
          <a:p>
            <a:pPr algn="ctr">
              <a:lnSpc>
                <a:spcPct val="100000"/>
              </a:lnSpc>
              <a:buClr>
                <a:srgbClr val="D34817"/>
              </a:buClr>
              <a:buSzPct val="85000"/>
              <a:buFont typeface="Wingdings 2" panose="05020102010507070707" pitchFamily="18" charset="2"/>
              <a:buNone/>
            </a:pPr>
            <a:endParaRPr lang="en-GB" altLang="en-PK" sz="2800" b="1">
              <a:solidFill>
                <a:srgbClr val="00FFFF"/>
              </a:solidFill>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 one CPU                               highly parallel processing</a:t>
            </a:r>
          </a:p>
          <a:p>
            <a:pPr algn="ctr">
              <a:lnSpc>
                <a:spcPct val="10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fast processing units		slow processing units</a:t>
            </a:r>
          </a:p>
          <a:p>
            <a:pPr algn="ctr">
              <a:lnSpc>
                <a:spcPct val="10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reliable units			unreliable units</a:t>
            </a:r>
          </a:p>
          <a:p>
            <a:pPr algn="ctr">
              <a:lnSpc>
                <a:spcPct val="10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static infrastructure		dynamic infrastructure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0360041E-5765-DDC0-694F-612BAE5B96EE}"/>
              </a:ext>
            </a:extLst>
          </p:cNvPr>
          <p:cNvSpPr txBox="1">
            <a:spLocks noChangeArrowheads="1"/>
          </p:cNvSpPr>
          <p:nvPr/>
        </p:nvSpPr>
        <p:spPr bwMode="auto">
          <a:xfrm>
            <a:off x="0" y="0"/>
            <a:ext cx="9144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Why Artificial Neural Networks?</a:t>
            </a:r>
          </a:p>
        </p:txBody>
      </p:sp>
      <p:sp>
        <p:nvSpPr>
          <p:cNvPr id="19458" name="Text Box 2">
            <a:extLst>
              <a:ext uri="{FF2B5EF4-FFF2-40B4-BE49-F238E27FC236}">
                <a16:creationId xmlns:a16="http://schemas.microsoft.com/office/drawing/2014/main" id="{1BF71961-C820-04E0-2AD0-D4697E469FFE}"/>
              </a:ext>
            </a:extLst>
          </p:cNvPr>
          <p:cNvSpPr txBox="1">
            <a:spLocks noChangeArrowheads="1"/>
          </p:cNvSpPr>
          <p:nvPr/>
        </p:nvSpPr>
        <p:spPr bwMode="auto">
          <a:xfrm>
            <a:off x="228600" y="914400"/>
            <a:ext cx="86868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39763" algn="l"/>
                <a:tab pos="1554163" algn="l"/>
                <a:tab pos="2468563" algn="l"/>
                <a:tab pos="3382963" algn="l"/>
                <a:tab pos="4297363" algn="l"/>
                <a:tab pos="5211763" algn="l"/>
                <a:tab pos="6126163" algn="l"/>
                <a:tab pos="7040563" algn="l"/>
                <a:tab pos="7954963" algn="l"/>
                <a:tab pos="8869363" algn="l"/>
                <a:tab pos="9783763" algn="l"/>
              </a:tabLst>
              <a:defRPr>
                <a:solidFill>
                  <a:srgbClr val="000000"/>
                </a:solidFill>
                <a:latin typeface="Perpetua" panose="02020502060401020303" pitchFamily="18" charset="0"/>
                <a:cs typeface="HG Mincho Light J" charset="0"/>
              </a:defRPr>
            </a:lvl1pPr>
            <a:lvl2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2pPr>
            <a:lvl3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3pPr>
            <a:lvl4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4pPr>
            <a:lvl5pPr>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639763" algn="l"/>
                <a:tab pos="1554163" algn="l"/>
                <a:tab pos="2468563" algn="l"/>
                <a:tab pos="3382963" algn="l"/>
                <a:tab pos="4297363" algn="l"/>
                <a:tab pos="5211763" algn="l"/>
                <a:tab pos="6126163" algn="l"/>
                <a:tab pos="7040563" algn="l"/>
                <a:tab pos="7954963" algn="l"/>
                <a:tab pos="8869363" algn="l"/>
                <a:tab pos="9783763" algn="l"/>
              </a:tabLst>
              <a:defRPr sz="2400">
                <a:solidFill>
                  <a:srgbClr val="000000"/>
                </a:solidFill>
                <a:latin typeface="Times New Roman" panose="02020603050405020304" pitchFamily="18" charset="0"/>
                <a:cs typeface="HG Mincho Light J" charset="0"/>
              </a:defRPr>
            </a:lvl9pPr>
          </a:lstStyle>
          <a:p>
            <a:pPr>
              <a:lnSpc>
                <a:spcPct val="100000"/>
              </a:lnSpc>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There are two basic reasons why we are interested in building artificial neural networks (ANNs):</a:t>
            </a:r>
          </a:p>
          <a:p>
            <a:pPr>
              <a:lnSpc>
                <a:spcPct val="10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  </a:t>
            </a:r>
            <a:r>
              <a:rPr lang="en-GB" altLang="en-PK" sz="2800" b="1">
                <a:solidFill>
                  <a:srgbClr val="0070C0"/>
                </a:solidFill>
                <a:latin typeface="Times New Roman" panose="02020603050405020304" pitchFamily="18" charset="0"/>
                <a:cs typeface="Times New Roman" panose="02020603050405020304" pitchFamily="18" charset="0"/>
              </a:rPr>
              <a:t>Technical viewpoint:</a:t>
            </a:r>
            <a:r>
              <a:rPr lang="en-GB" altLang="en-PK" sz="2800">
                <a:solidFill>
                  <a:srgbClr val="0070C0"/>
                </a:solidFill>
                <a:latin typeface="Times New Roman" panose="02020603050405020304" pitchFamily="18" charset="0"/>
                <a:cs typeface="Times New Roman" panose="02020603050405020304" pitchFamily="18" charset="0"/>
              </a:rPr>
              <a:t> </a:t>
            </a:r>
            <a:r>
              <a:rPr lang="en-GB" altLang="en-PK" sz="2800">
                <a:latin typeface="Times New Roman" panose="02020603050405020304" pitchFamily="18" charset="0"/>
                <a:cs typeface="Times New Roman" panose="02020603050405020304" pitchFamily="18" charset="0"/>
              </a:rPr>
              <a:t>Some problems such as </a:t>
            </a:r>
            <a:br>
              <a:rPr lang="en-GB" altLang="en-PK" sz="2800">
                <a:latin typeface="Times New Roman" panose="02020603050405020304" pitchFamily="18" charset="0"/>
                <a:cs typeface="Times New Roman" panose="02020603050405020304" pitchFamily="18" charset="0"/>
              </a:rPr>
            </a:br>
            <a:r>
              <a:rPr lang="en-GB" altLang="en-PK" sz="2800">
                <a:latin typeface="Times New Roman" panose="02020603050405020304" pitchFamily="18" charset="0"/>
                <a:cs typeface="Times New Roman" panose="02020603050405020304" pitchFamily="18" charset="0"/>
              </a:rPr>
              <a:t>   character recognition or the prediction of future </a:t>
            </a:r>
            <a:br>
              <a:rPr lang="en-GB" altLang="en-PK" sz="2800">
                <a:latin typeface="Times New Roman" panose="02020603050405020304" pitchFamily="18" charset="0"/>
                <a:cs typeface="Times New Roman" panose="02020603050405020304" pitchFamily="18" charset="0"/>
              </a:rPr>
            </a:br>
            <a:r>
              <a:rPr lang="en-GB" altLang="en-PK" sz="2800">
                <a:latin typeface="Times New Roman" panose="02020603050405020304" pitchFamily="18" charset="0"/>
                <a:cs typeface="Times New Roman" panose="02020603050405020304" pitchFamily="18" charset="0"/>
              </a:rPr>
              <a:t>   states of a system require massively parallel and </a:t>
            </a:r>
            <a:br>
              <a:rPr lang="en-GB" altLang="en-PK" sz="2800">
                <a:latin typeface="Times New Roman" panose="02020603050405020304" pitchFamily="18" charset="0"/>
                <a:cs typeface="Times New Roman" panose="02020603050405020304" pitchFamily="18" charset="0"/>
              </a:rPr>
            </a:br>
            <a:r>
              <a:rPr lang="en-GB" altLang="en-PK" sz="2800">
                <a:latin typeface="Times New Roman" panose="02020603050405020304" pitchFamily="18" charset="0"/>
                <a:cs typeface="Times New Roman" panose="02020603050405020304" pitchFamily="18" charset="0"/>
              </a:rPr>
              <a:t>   adaptive processing.</a:t>
            </a:r>
          </a:p>
          <a:p>
            <a:pPr>
              <a:lnSpc>
                <a:spcPct val="10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10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  </a:t>
            </a:r>
            <a:r>
              <a:rPr lang="en-GB" altLang="en-PK" sz="2800" b="1">
                <a:solidFill>
                  <a:srgbClr val="0070C0"/>
                </a:solidFill>
                <a:latin typeface="Times New Roman" panose="02020603050405020304" pitchFamily="18" charset="0"/>
                <a:cs typeface="Times New Roman" panose="02020603050405020304" pitchFamily="18" charset="0"/>
              </a:rPr>
              <a:t>Biological viewpoint:</a:t>
            </a:r>
            <a:r>
              <a:rPr lang="en-GB" altLang="en-PK" sz="2800">
                <a:solidFill>
                  <a:srgbClr val="0070C0"/>
                </a:solidFill>
                <a:latin typeface="Times New Roman" panose="02020603050405020304" pitchFamily="18" charset="0"/>
                <a:cs typeface="Times New Roman" panose="02020603050405020304" pitchFamily="18" charset="0"/>
              </a:rPr>
              <a:t> </a:t>
            </a:r>
            <a:r>
              <a:rPr lang="en-GB" altLang="en-PK" sz="2800">
                <a:latin typeface="Times New Roman" panose="02020603050405020304" pitchFamily="18" charset="0"/>
                <a:cs typeface="Times New Roman" panose="02020603050405020304" pitchFamily="18" charset="0"/>
              </a:rPr>
              <a:t>ANNs can be used to </a:t>
            </a:r>
            <a:br>
              <a:rPr lang="en-GB" altLang="en-PK" sz="2800">
                <a:latin typeface="Times New Roman" panose="02020603050405020304" pitchFamily="18" charset="0"/>
                <a:cs typeface="Times New Roman" panose="02020603050405020304" pitchFamily="18" charset="0"/>
              </a:rPr>
            </a:br>
            <a:r>
              <a:rPr lang="en-GB" altLang="en-PK" sz="2800">
                <a:latin typeface="Times New Roman" panose="02020603050405020304" pitchFamily="18" charset="0"/>
                <a:cs typeface="Times New Roman" panose="02020603050405020304" pitchFamily="18" charset="0"/>
              </a:rPr>
              <a:t>   replicate and simulate components of the human </a:t>
            </a:r>
            <a:br>
              <a:rPr lang="en-GB" altLang="en-PK" sz="2800">
                <a:latin typeface="Times New Roman" panose="02020603050405020304" pitchFamily="18" charset="0"/>
                <a:cs typeface="Times New Roman" panose="02020603050405020304" pitchFamily="18" charset="0"/>
              </a:rPr>
            </a:br>
            <a:r>
              <a:rPr lang="en-GB" altLang="en-PK" sz="2800">
                <a:latin typeface="Times New Roman" panose="02020603050405020304" pitchFamily="18" charset="0"/>
                <a:cs typeface="Times New Roman" panose="02020603050405020304" pitchFamily="18" charset="0"/>
              </a:rPr>
              <a:t>   (or animal) brain, thereby giving us insight into </a:t>
            </a:r>
            <a:br>
              <a:rPr lang="en-GB" altLang="en-PK" sz="2800">
                <a:latin typeface="Times New Roman" panose="02020603050405020304" pitchFamily="18" charset="0"/>
                <a:cs typeface="Times New Roman" panose="02020603050405020304" pitchFamily="18" charset="0"/>
              </a:rPr>
            </a:br>
            <a:r>
              <a:rPr lang="en-GB" altLang="en-PK" sz="2800">
                <a:latin typeface="Times New Roman" panose="02020603050405020304" pitchFamily="18" charset="0"/>
                <a:cs typeface="Times New Roman" panose="02020603050405020304" pitchFamily="18" charset="0"/>
              </a:rPr>
              <a:t>   natural information processing.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62688B62-5CA7-E934-DE6B-DD0B8CE47C23}"/>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Artificial Neural Networks</a:t>
            </a:r>
          </a:p>
        </p:txBody>
      </p:sp>
      <p:sp>
        <p:nvSpPr>
          <p:cNvPr id="20482" name="Text Box 2">
            <a:extLst>
              <a:ext uri="{FF2B5EF4-FFF2-40B4-BE49-F238E27FC236}">
                <a16:creationId xmlns:a16="http://schemas.microsoft.com/office/drawing/2014/main" id="{752BEDF0-2EBB-14FF-B7DE-0C7F7EED2D66}"/>
              </a:ext>
            </a:extLst>
          </p:cNvPr>
          <p:cNvSpPr txBox="1">
            <a:spLocks noChangeArrowheads="1"/>
          </p:cNvSpPr>
          <p:nvPr/>
        </p:nvSpPr>
        <p:spPr bwMode="auto">
          <a:xfrm>
            <a:off x="228600" y="9906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36550" indent="-336550">
              <a:tabLst>
                <a:tab pos="976313" algn="l"/>
                <a:tab pos="1890713" algn="l"/>
                <a:tab pos="2805113" algn="l"/>
                <a:tab pos="3719513" algn="l"/>
                <a:tab pos="4633913" algn="l"/>
                <a:tab pos="5548313" algn="l"/>
                <a:tab pos="6462713" algn="l"/>
                <a:tab pos="7377113" algn="l"/>
                <a:tab pos="8291513" algn="l"/>
                <a:tab pos="9205913" algn="l"/>
                <a:tab pos="10120313" algn="l"/>
              </a:tabLst>
              <a:defRPr>
                <a:solidFill>
                  <a:srgbClr val="000000"/>
                </a:solidFill>
                <a:latin typeface="Perpetua" panose="02020502060401020303" pitchFamily="18" charset="0"/>
                <a:cs typeface="HG Mincho Light J" charset="0"/>
              </a:defRPr>
            </a:lvl1pPr>
            <a:lvl2pPr marL="736600" indent="-33655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2pPr>
            <a:lvl3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3pPr>
            <a:lvl4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4pPr>
            <a:lvl5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9pPr>
          </a:lstStyle>
          <a:p>
            <a:pPr>
              <a:lnSpc>
                <a:spcPct val="10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The “building blocks” of neural networks are the </a:t>
            </a:r>
            <a:r>
              <a:rPr lang="en-GB" altLang="en-PK" sz="2800" b="1">
                <a:solidFill>
                  <a:srgbClr val="0070C0"/>
                </a:solidFill>
                <a:latin typeface="Times New Roman" panose="02020603050405020304" pitchFamily="18" charset="0"/>
                <a:cs typeface="Times New Roman" panose="02020603050405020304" pitchFamily="18" charset="0"/>
              </a:rPr>
              <a:t>neurons</a:t>
            </a:r>
            <a:r>
              <a:rPr lang="en-GB" altLang="en-PK" sz="2800">
                <a:latin typeface="Times New Roman" panose="02020603050405020304" pitchFamily="18" charset="0"/>
                <a:cs typeface="Times New Roman" panose="02020603050405020304" pitchFamily="18" charset="0"/>
              </a:rPr>
              <a:t>.</a:t>
            </a:r>
          </a:p>
          <a:p>
            <a:pPr lvl="1">
              <a:lnSpc>
                <a:spcPct val="100000"/>
              </a:lnSpc>
              <a:buClr>
                <a:srgbClr val="9B2D1F"/>
              </a:buClr>
              <a:buSzPct val="85000"/>
              <a:buFont typeface="Times New Roman" panose="02020603050405020304" pitchFamily="18" charset="0"/>
              <a:buChar char="•"/>
            </a:pPr>
            <a:r>
              <a:rPr lang="en-GB" altLang="en-PK">
                <a:cs typeface="Times New Roman" panose="02020603050405020304" pitchFamily="18" charset="0"/>
              </a:rPr>
              <a:t>In technical systems, we also refer to them as </a:t>
            </a:r>
            <a:r>
              <a:rPr lang="en-GB" altLang="en-PK" b="1">
                <a:solidFill>
                  <a:srgbClr val="0070C0"/>
                </a:solidFill>
                <a:cs typeface="Times New Roman" panose="02020603050405020304" pitchFamily="18" charset="0"/>
              </a:rPr>
              <a:t>units</a:t>
            </a:r>
            <a:r>
              <a:rPr lang="en-GB" altLang="en-PK">
                <a:cs typeface="Times New Roman" panose="02020603050405020304" pitchFamily="18" charset="0"/>
              </a:rPr>
              <a:t> or </a:t>
            </a:r>
            <a:r>
              <a:rPr lang="en-GB" altLang="en-PK" b="1">
                <a:solidFill>
                  <a:srgbClr val="0070C0"/>
                </a:solidFill>
                <a:cs typeface="Times New Roman" panose="02020603050405020304" pitchFamily="18" charset="0"/>
              </a:rPr>
              <a:t>nodes</a:t>
            </a:r>
            <a:r>
              <a:rPr lang="en-GB" altLang="en-PK">
                <a:cs typeface="Times New Roman" panose="02020603050405020304" pitchFamily="18" charset="0"/>
              </a:rPr>
              <a:t>.</a:t>
            </a:r>
          </a:p>
          <a:p>
            <a:pPr>
              <a:lnSpc>
                <a:spcPct val="10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Basically, each neuron</a:t>
            </a:r>
          </a:p>
          <a:p>
            <a:pPr lvl="1">
              <a:lnSpc>
                <a:spcPct val="100000"/>
              </a:lnSpc>
              <a:buClr>
                <a:srgbClr val="9B2D1F"/>
              </a:buClr>
              <a:buSzPct val="85000"/>
              <a:buFont typeface="Wingdings 2" panose="05020102010507070707" pitchFamily="18" charset="2"/>
              <a:buChar char=""/>
            </a:pPr>
            <a:r>
              <a:rPr lang="en-GB" altLang="en-PK">
                <a:cs typeface="Times New Roman" panose="02020603050405020304" pitchFamily="18" charset="0"/>
              </a:rPr>
              <a:t>receives </a:t>
            </a:r>
            <a:r>
              <a:rPr lang="en-GB" altLang="en-PK" b="1">
                <a:solidFill>
                  <a:srgbClr val="0070C0"/>
                </a:solidFill>
                <a:cs typeface="Times New Roman" panose="02020603050405020304" pitchFamily="18" charset="0"/>
              </a:rPr>
              <a:t>input</a:t>
            </a:r>
            <a:r>
              <a:rPr lang="en-GB" altLang="en-PK">
                <a:solidFill>
                  <a:srgbClr val="0070C0"/>
                </a:solidFill>
                <a:cs typeface="Times New Roman" panose="02020603050405020304" pitchFamily="18" charset="0"/>
              </a:rPr>
              <a:t> </a:t>
            </a:r>
            <a:r>
              <a:rPr lang="en-GB" altLang="en-PK">
                <a:cs typeface="Times New Roman" panose="02020603050405020304" pitchFamily="18" charset="0"/>
              </a:rPr>
              <a:t>from many other neurons.</a:t>
            </a:r>
          </a:p>
          <a:p>
            <a:pPr lvl="1">
              <a:lnSpc>
                <a:spcPct val="100000"/>
              </a:lnSpc>
              <a:buClr>
                <a:srgbClr val="9B2D1F"/>
              </a:buClr>
              <a:buSzPct val="85000"/>
              <a:buFont typeface="Wingdings 2" panose="05020102010507070707" pitchFamily="18" charset="2"/>
              <a:buChar char=""/>
            </a:pPr>
            <a:r>
              <a:rPr lang="en-GB" altLang="en-PK">
                <a:cs typeface="Times New Roman" panose="02020603050405020304" pitchFamily="18" charset="0"/>
              </a:rPr>
              <a:t>changes its internal state (</a:t>
            </a:r>
            <a:r>
              <a:rPr lang="en-GB" altLang="en-PK" b="1">
                <a:solidFill>
                  <a:srgbClr val="0070C0"/>
                </a:solidFill>
                <a:cs typeface="Times New Roman" panose="02020603050405020304" pitchFamily="18" charset="0"/>
              </a:rPr>
              <a:t>activation</a:t>
            </a:r>
            <a:r>
              <a:rPr lang="en-GB" altLang="en-PK">
                <a:cs typeface="Times New Roman" panose="02020603050405020304" pitchFamily="18" charset="0"/>
              </a:rPr>
              <a:t>) based on the current input.</a:t>
            </a:r>
          </a:p>
          <a:p>
            <a:pPr lvl="1">
              <a:lnSpc>
                <a:spcPct val="100000"/>
              </a:lnSpc>
              <a:buClr>
                <a:srgbClr val="9B2D1F"/>
              </a:buClr>
              <a:buSzPct val="85000"/>
              <a:buFont typeface="Wingdings 2" panose="05020102010507070707" pitchFamily="18" charset="2"/>
              <a:buChar char=""/>
            </a:pPr>
            <a:r>
              <a:rPr lang="en-GB" altLang="en-PK">
                <a:cs typeface="Times New Roman" panose="02020603050405020304" pitchFamily="18" charset="0"/>
              </a:rPr>
              <a:t>sends </a:t>
            </a:r>
            <a:r>
              <a:rPr lang="en-GB" altLang="en-PK" b="1">
                <a:solidFill>
                  <a:srgbClr val="0070C0"/>
                </a:solidFill>
                <a:cs typeface="Times New Roman" panose="02020603050405020304" pitchFamily="18" charset="0"/>
              </a:rPr>
              <a:t>one output signal</a:t>
            </a:r>
            <a:r>
              <a:rPr lang="en-GB" altLang="en-PK">
                <a:solidFill>
                  <a:srgbClr val="0070C0"/>
                </a:solidFill>
                <a:cs typeface="Times New Roman" panose="02020603050405020304" pitchFamily="18" charset="0"/>
              </a:rPr>
              <a:t> </a:t>
            </a:r>
            <a:r>
              <a:rPr lang="en-GB" altLang="en-PK">
                <a:cs typeface="Times New Roman" panose="02020603050405020304" pitchFamily="18" charset="0"/>
              </a:rPr>
              <a:t>to many other neurons, possibly including its input neurons (recurrent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95DB1D53-B1DF-D49E-533A-1E861F5172EF}"/>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Artificial Neural Networks</a:t>
            </a:r>
          </a:p>
        </p:txBody>
      </p:sp>
      <p:sp>
        <p:nvSpPr>
          <p:cNvPr id="21506" name="Text Box 2">
            <a:extLst>
              <a:ext uri="{FF2B5EF4-FFF2-40B4-BE49-F238E27FC236}">
                <a16:creationId xmlns:a16="http://schemas.microsoft.com/office/drawing/2014/main" id="{ADC33652-79EF-EE5E-D252-FA1D5A499A52}"/>
              </a:ext>
            </a:extLst>
          </p:cNvPr>
          <p:cNvSpPr txBox="1">
            <a:spLocks noChangeArrowheads="1"/>
          </p:cNvSpPr>
          <p:nvPr/>
        </p:nvSpPr>
        <p:spPr bwMode="auto">
          <a:xfrm>
            <a:off x="228600" y="9906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36550" indent="-336550">
              <a:tabLst>
                <a:tab pos="976313" algn="l"/>
                <a:tab pos="1890713" algn="l"/>
                <a:tab pos="2805113" algn="l"/>
                <a:tab pos="3719513" algn="l"/>
                <a:tab pos="4633913" algn="l"/>
                <a:tab pos="5548313" algn="l"/>
                <a:tab pos="6462713" algn="l"/>
                <a:tab pos="7377113" algn="l"/>
                <a:tab pos="8291513" algn="l"/>
                <a:tab pos="9205913" algn="l"/>
                <a:tab pos="10120313" algn="l"/>
              </a:tabLst>
              <a:defRPr>
                <a:solidFill>
                  <a:srgbClr val="000000"/>
                </a:solidFill>
                <a:latin typeface="Perpetua" panose="02020502060401020303" pitchFamily="18" charset="0"/>
                <a:cs typeface="HG Mincho Light J" charset="0"/>
              </a:defRPr>
            </a:lvl1pPr>
            <a:lvl2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2pPr>
            <a:lvl3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3pPr>
            <a:lvl4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4pPr>
            <a:lvl5pPr>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76313" algn="l"/>
                <a:tab pos="1890713" algn="l"/>
                <a:tab pos="2805113" algn="l"/>
                <a:tab pos="3719513" algn="l"/>
                <a:tab pos="4633913" algn="l"/>
                <a:tab pos="5548313" algn="l"/>
                <a:tab pos="6462713" algn="l"/>
                <a:tab pos="7377113" algn="l"/>
                <a:tab pos="8291513" algn="l"/>
                <a:tab pos="9205913" algn="l"/>
                <a:tab pos="10120313" algn="l"/>
              </a:tabLst>
              <a:defRPr sz="2400">
                <a:solidFill>
                  <a:srgbClr val="000000"/>
                </a:solidFill>
                <a:latin typeface="Times New Roman" panose="02020603050405020304" pitchFamily="18" charset="0"/>
                <a:cs typeface="HG Mincho Light J" charset="0"/>
              </a:defRPr>
            </a:lvl9pPr>
          </a:lstStyle>
          <a:p>
            <a:pPr>
              <a:lnSpc>
                <a:spcPct val="9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Information is transmitted as a series of electric impulses, so-called </a:t>
            </a:r>
            <a:r>
              <a:rPr lang="en-GB" altLang="en-PK" sz="2800" b="1">
                <a:solidFill>
                  <a:srgbClr val="0070C0"/>
                </a:solidFill>
                <a:latin typeface="Times New Roman" panose="02020603050405020304" pitchFamily="18" charset="0"/>
                <a:cs typeface="Times New Roman" panose="02020603050405020304" pitchFamily="18" charset="0"/>
              </a:rPr>
              <a:t>spikes</a:t>
            </a:r>
            <a:r>
              <a:rPr lang="en-GB" altLang="en-PK" sz="2800">
                <a:latin typeface="Times New Roman" panose="02020603050405020304" pitchFamily="18" charset="0"/>
                <a:cs typeface="Times New Roman" panose="02020603050405020304" pitchFamily="18" charset="0"/>
              </a:rPr>
              <a:t>.</a:t>
            </a:r>
          </a:p>
          <a:p>
            <a:pPr>
              <a:lnSpc>
                <a:spcPct val="9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9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The </a:t>
            </a:r>
            <a:r>
              <a:rPr lang="en-GB" altLang="en-PK" sz="2800" b="1">
                <a:solidFill>
                  <a:srgbClr val="0070C0"/>
                </a:solidFill>
                <a:latin typeface="Times New Roman" panose="02020603050405020304" pitchFamily="18" charset="0"/>
                <a:cs typeface="Times New Roman" panose="02020603050405020304" pitchFamily="18" charset="0"/>
              </a:rPr>
              <a:t>frequency</a:t>
            </a:r>
            <a:r>
              <a:rPr lang="en-GB" altLang="en-PK" sz="2800">
                <a:latin typeface="Times New Roman" panose="02020603050405020304" pitchFamily="18" charset="0"/>
                <a:cs typeface="Times New Roman" panose="02020603050405020304" pitchFamily="18" charset="0"/>
              </a:rPr>
              <a:t> and </a:t>
            </a:r>
            <a:r>
              <a:rPr lang="en-GB" altLang="en-PK" sz="2800" b="1">
                <a:solidFill>
                  <a:srgbClr val="0070C0"/>
                </a:solidFill>
                <a:latin typeface="Times New Roman" panose="02020603050405020304" pitchFamily="18" charset="0"/>
                <a:cs typeface="Times New Roman" panose="02020603050405020304" pitchFamily="18" charset="0"/>
              </a:rPr>
              <a:t>phase</a:t>
            </a:r>
            <a:r>
              <a:rPr lang="en-GB" altLang="en-PK" sz="2800">
                <a:latin typeface="Times New Roman" panose="02020603050405020304" pitchFamily="18" charset="0"/>
                <a:cs typeface="Times New Roman" panose="02020603050405020304" pitchFamily="18" charset="0"/>
              </a:rPr>
              <a:t> of these spikes encodes the information.</a:t>
            </a:r>
          </a:p>
          <a:p>
            <a:pPr>
              <a:lnSpc>
                <a:spcPct val="90000"/>
              </a:lnSpc>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a:p>
            <a:pPr>
              <a:lnSpc>
                <a:spcPct val="9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In biological systems, one neuron can be connected to as many as </a:t>
            </a:r>
            <a:r>
              <a:rPr lang="en-GB" altLang="en-PK" sz="2800" b="1">
                <a:solidFill>
                  <a:srgbClr val="0070C0"/>
                </a:solidFill>
                <a:latin typeface="Times New Roman" panose="02020603050405020304" pitchFamily="18" charset="0"/>
                <a:cs typeface="Times New Roman" panose="02020603050405020304" pitchFamily="18" charset="0"/>
              </a:rPr>
              <a:t>10,000</a:t>
            </a:r>
            <a:r>
              <a:rPr lang="en-GB" altLang="en-PK" sz="2800">
                <a:latin typeface="Times New Roman" panose="02020603050405020304" pitchFamily="18" charset="0"/>
                <a:cs typeface="Times New Roman" panose="02020603050405020304" pitchFamily="18" charset="0"/>
              </a:rPr>
              <a:t> other neurons.</a:t>
            </a:r>
            <a:br>
              <a:rPr lang="en-GB" altLang="en-PK" sz="2800">
                <a:latin typeface="Times New Roman" panose="02020603050405020304" pitchFamily="18" charset="0"/>
                <a:cs typeface="Times New Roman" panose="02020603050405020304" pitchFamily="18" charset="0"/>
              </a:rPr>
            </a:br>
            <a:endParaRPr lang="en-GB" altLang="en-PK" sz="2800">
              <a:latin typeface="Times New Roman" panose="02020603050405020304" pitchFamily="18" charset="0"/>
              <a:cs typeface="Times New Roman" panose="02020603050405020304" pitchFamily="18" charset="0"/>
            </a:endParaRPr>
          </a:p>
          <a:p>
            <a:pPr>
              <a:lnSpc>
                <a:spcPct val="90000"/>
              </a:lnSpc>
              <a:buClr>
                <a:srgbClr val="D34817"/>
              </a:buClr>
              <a:buSzPct val="85000"/>
              <a:buFont typeface="Times New Roman" panose="02020603050405020304" pitchFamily="18" charset="0"/>
              <a:buChar char="•"/>
            </a:pPr>
            <a:r>
              <a:rPr lang="en-GB" altLang="en-PK" sz="2800">
                <a:latin typeface="Times New Roman" panose="02020603050405020304" pitchFamily="18" charset="0"/>
                <a:cs typeface="Times New Roman" panose="02020603050405020304" pitchFamily="18" charset="0"/>
              </a:rPr>
              <a:t>Usually, a neuron receives its information from other neurons in a confined area, its so-called </a:t>
            </a:r>
            <a:r>
              <a:rPr lang="en-GB" altLang="en-PK" sz="2800" b="1">
                <a:solidFill>
                  <a:srgbClr val="0070C0"/>
                </a:solidFill>
                <a:latin typeface="Times New Roman" panose="02020603050405020304" pitchFamily="18" charset="0"/>
                <a:cs typeface="Times New Roman" panose="02020603050405020304" pitchFamily="18" charset="0"/>
              </a:rPr>
              <a:t>receptive field</a:t>
            </a:r>
            <a:r>
              <a:rPr lang="en-GB" altLang="en-PK" sz="2800">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1B986CBC-E848-A75D-C7D4-F5144E0FDBD6}"/>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ANNs work?</a:t>
            </a:r>
          </a:p>
        </p:txBody>
      </p:sp>
      <p:sp>
        <p:nvSpPr>
          <p:cNvPr id="22530" name="Text Box 2">
            <a:extLst>
              <a:ext uri="{FF2B5EF4-FFF2-40B4-BE49-F238E27FC236}">
                <a16:creationId xmlns:a16="http://schemas.microsoft.com/office/drawing/2014/main" id="{B085C3D3-16AE-D639-5238-C89E7A5ACF0C}"/>
              </a:ext>
            </a:extLst>
          </p:cNvPr>
          <p:cNvSpPr txBox="1">
            <a:spLocks noChangeArrowheads="1"/>
          </p:cNvSpPr>
          <p:nvPr/>
        </p:nvSpPr>
        <p:spPr bwMode="auto">
          <a:xfrm>
            <a:off x="228600" y="9906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An artificial neural network (ANN) is either a </a:t>
            </a:r>
            <a:r>
              <a:rPr lang="en-GB" altLang="en-PK" sz="2800">
                <a:solidFill>
                  <a:srgbClr val="0070C0"/>
                </a:solidFill>
                <a:latin typeface="Times New Roman" panose="02020603050405020304" pitchFamily="18" charset="0"/>
                <a:cs typeface="Times New Roman" panose="02020603050405020304" pitchFamily="18" charset="0"/>
              </a:rPr>
              <a:t>hardware</a:t>
            </a:r>
            <a:r>
              <a:rPr lang="en-GB" altLang="en-PK" sz="2800" b="1">
                <a:solidFill>
                  <a:srgbClr val="0070C0"/>
                </a:solidFill>
                <a:latin typeface="Times New Roman" panose="02020603050405020304" pitchFamily="18" charset="0"/>
                <a:cs typeface="Times New Roman" panose="02020603050405020304" pitchFamily="18" charset="0"/>
              </a:rPr>
              <a:t> </a:t>
            </a:r>
            <a:r>
              <a:rPr lang="en-GB" altLang="en-PK" sz="2800">
                <a:solidFill>
                  <a:srgbClr val="0070C0"/>
                </a:solidFill>
                <a:latin typeface="Times New Roman" panose="02020603050405020304" pitchFamily="18" charset="0"/>
                <a:cs typeface="Times New Roman" panose="02020603050405020304" pitchFamily="18" charset="0"/>
              </a:rPr>
              <a:t>implementation</a:t>
            </a:r>
            <a:r>
              <a:rPr lang="en-GB" altLang="en-PK" sz="2400">
                <a:latin typeface="Times New Roman" panose="02020603050405020304" pitchFamily="18" charset="0"/>
                <a:cs typeface="Times New Roman" panose="02020603050405020304" pitchFamily="18" charset="0"/>
              </a:rPr>
              <a:t> or a </a:t>
            </a:r>
            <a:r>
              <a:rPr lang="en-GB" altLang="en-PK" sz="2800">
                <a:solidFill>
                  <a:srgbClr val="0070C0"/>
                </a:solidFill>
                <a:latin typeface="Times New Roman" panose="02020603050405020304" pitchFamily="18" charset="0"/>
                <a:cs typeface="Times New Roman" panose="02020603050405020304" pitchFamily="18" charset="0"/>
              </a:rPr>
              <a:t>computer program </a:t>
            </a:r>
            <a:r>
              <a:rPr lang="en-GB" altLang="en-PK" sz="2400">
                <a:latin typeface="Times New Roman" panose="02020603050405020304" pitchFamily="18" charset="0"/>
                <a:cs typeface="Times New Roman" panose="02020603050405020304" pitchFamily="18" charset="0"/>
              </a:rPr>
              <a:t>which strives to simulate the information processing capabilities of its biological exemplar. ANNs are typically composed of a great number of interconnected artificial neurons. The artificial neurons are simplified models of their biological counterparts.</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ANN is a technique for solving problems by constructing software that works like our brains. </a:t>
            </a:r>
          </a:p>
        </p:txBody>
      </p:sp>
      <p:pic>
        <p:nvPicPr>
          <p:cNvPr id="22531" name="Picture 3">
            <a:extLst>
              <a:ext uri="{FF2B5EF4-FFF2-40B4-BE49-F238E27FC236}">
                <a16:creationId xmlns:a16="http://schemas.microsoft.com/office/drawing/2014/main" id="{EFAA691F-A1A0-C742-4DD8-212F9AF79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38600"/>
            <a:ext cx="4419600" cy="251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47B1969B-DAE1-323F-7EEB-E38F2854CD60}"/>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3554" name="Text Box 2">
            <a:extLst>
              <a:ext uri="{FF2B5EF4-FFF2-40B4-BE49-F238E27FC236}">
                <a16:creationId xmlns:a16="http://schemas.microsoft.com/office/drawing/2014/main" id="{AB0945BE-7B84-5593-8F20-8F17A11227C1}"/>
              </a:ext>
            </a:extLst>
          </p:cNvPr>
          <p:cNvSpPr txBox="1">
            <a:spLocks noChangeArrowheads="1"/>
          </p:cNvSpPr>
          <p:nvPr/>
        </p:nvSpPr>
        <p:spPr bwMode="auto">
          <a:xfrm>
            <a:off x="228600" y="9906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lvl="2">
              <a:spcBef>
                <a:spcPts val="375"/>
              </a:spcBef>
              <a:buClr>
                <a:srgbClr val="E6B1AB"/>
              </a:buClr>
              <a:buSzPct val="85000"/>
              <a:buFont typeface="Wingdings" panose="05000000000000000000" pitchFamily="2" charset="2"/>
              <a:buChar char=""/>
            </a:pPr>
            <a:r>
              <a:rPr lang="en-GB" altLang="en-PK" sz="2000">
                <a:latin typeface="Perpetua" panose="02020502060401020303" pitchFamily="18" charset="0"/>
              </a:rPr>
              <a:t>The Brain is A massively parallel information processing system.</a:t>
            </a:r>
          </a:p>
          <a:p>
            <a:pPr lvl="2">
              <a:spcBef>
                <a:spcPts val="375"/>
              </a:spcBef>
              <a:buClr>
                <a:srgbClr val="E6B1AB"/>
              </a:buClr>
              <a:buSzPct val="85000"/>
              <a:buFont typeface="Wingdings" panose="05000000000000000000" pitchFamily="2" charset="2"/>
              <a:buChar char=""/>
            </a:pPr>
            <a:r>
              <a:rPr lang="en-GB" altLang="en-PK" sz="2000">
                <a:latin typeface="Perpetua" panose="02020502060401020303" pitchFamily="18" charset="0"/>
              </a:rPr>
              <a:t>Our brains are a huge network of processing elements. A typical brain contains a network of 10 billion neurons.</a:t>
            </a:r>
          </a:p>
        </p:txBody>
      </p:sp>
      <p:pic>
        <p:nvPicPr>
          <p:cNvPr id="23555" name="Picture 3">
            <a:extLst>
              <a:ext uri="{FF2B5EF4-FFF2-40B4-BE49-F238E27FC236}">
                <a16:creationId xmlns:a16="http://schemas.microsoft.com/office/drawing/2014/main" id="{752B014E-5515-AF2E-D9D6-D68F7F2AF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505200"/>
            <a:ext cx="5562600" cy="266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C83ED117-4B1D-3CB5-1180-7BB2B6D219FD}"/>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4578" name="Text Box 2">
            <a:extLst>
              <a:ext uri="{FF2B5EF4-FFF2-40B4-BE49-F238E27FC236}">
                <a16:creationId xmlns:a16="http://schemas.microsoft.com/office/drawing/2014/main" id="{C18585F1-411B-D78D-DCC2-B9AD994E6B14}"/>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24579" name="Picture 3">
            <a:extLst>
              <a:ext uri="{FF2B5EF4-FFF2-40B4-BE49-F238E27FC236}">
                <a16:creationId xmlns:a16="http://schemas.microsoft.com/office/drawing/2014/main" id="{21658B27-A49C-2EFF-DEA5-61103E631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Text Box 4">
            <a:extLst>
              <a:ext uri="{FF2B5EF4-FFF2-40B4-BE49-F238E27FC236}">
                <a16:creationId xmlns:a16="http://schemas.microsoft.com/office/drawing/2014/main" id="{0DEC5784-C8B0-A5BE-3C91-E9537396EFCF}"/>
              </a:ext>
            </a:extLst>
          </p:cNvPr>
          <p:cNvSpPr txBox="1">
            <a:spLocks noChangeArrowheads="1"/>
          </p:cNvSpPr>
          <p:nvPr/>
        </p:nvSpPr>
        <p:spPr bwMode="auto">
          <a:xfrm>
            <a:off x="381000" y="5029200"/>
            <a:ext cx="8305800"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Dendrites: Input</a:t>
            </a:r>
          </a:p>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Cell body: Processor</a:t>
            </a:r>
          </a:p>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Synaptic: Link</a:t>
            </a:r>
          </a:p>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Axon: Output</a:t>
            </a:r>
          </a:p>
          <a:p>
            <a:pPr algn="ctr">
              <a:lnSpc>
                <a:spcPct val="100000"/>
              </a:lnSpc>
            </a:pPr>
            <a:endParaRPr lang="en-GB" altLang="en-PK" sz="2400"/>
          </a:p>
          <a:p>
            <a:pPr algn="ctr">
              <a:lnSpc>
                <a:spcPct val="100000"/>
              </a:lnSpc>
            </a:pPr>
            <a:endParaRPr lang="en-GB" altLang="en-PK" sz="2400"/>
          </a:p>
          <a:p>
            <a:pPr algn="ctr">
              <a:lnSpc>
                <a:spcPct val="100000"/>
              </a:lnSpc>
            </a:pPr>
            <a:endParaRPr lang="en-GB" altLang="en-PK"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E862CB62-6AD7-7998-4F72-EC9AAFE4E20E}"/>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5602" name="Text Box 2">
            <a:extLst>
              <a:ext uri="{FF2B5EF4-FFF2-40B4-BE49-F238E27FC236}">
                <a16:creationId xmlns:a16="http://schemas.microsoft.com/office/drawing/2014/main" id="{A9BF1812-7702-356F-6A2F-AEEB0786D1C8}"/>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25603" name="Picture 3">
            <a:extLst>
              <a:ext uri="{FF2B5EF4-FFF2-40B4-BE49-F238E27FC236}">
                <a16:creationId xmlns:a16="http://schemas.microsoft.com/office/drawing/2014/main" id="{0C0B5A4C-870A-B4D1-9F85-A903278A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4" name="Text Box 4">
            <a:extLst>
              <a:ext uri="{FF2B5EF4-FFF2-40B4-BE49-F238E27FC236}">
                <a16:creationId xmlns:a16="http://schemas.microsoft.com/office/drawing/2014/main" id="{6113C7FE-5D6A-4082-04C5-014FFB878FBE}"/>
              </a:ext>
            </a:extLst>
          </p:cNvPr>
          <p:cNvSpPr txBox="1">
            <a:spLocks noChangeArrowheads="1"/>
          </p:cNvSpPr>
          <p:nvPr/>
        </p:nvSpPr>
        <p:spPr bwMode="auto">
          <a:xfrm>
            <a:off x="381000" y="5105400"/>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A neuron is connected to other neurons through about </a:t>
            </a:r>
            <a:r>
              <a:rPr lang="en-GB" altLang="en-PK" sz="2400" i="1">
                <a:latin typeface="Times New Roman" panose="02020603050405020304" pitchFamily="18" charset="0"/>
                <a:cs typeface="Times New Roman" panose="02020603050405020304" pitchFamily="18" charset="0"/>
              </a:rPr>
              <a:t>10,000 synapses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716B3938-D17B-CDAB-ACE3-71F082A21230}"/>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Agenda</a:t>
            </a:r>
          </a:p>
        </p:txBody>
      </p:sp>
      <p:sp>
        <p:nvSpPr>
          <p:cNvPr id="8194" name="Text Box 2">
            <a:extLst>
              <a:ext uri="{FF2B5EF4-FFF2-40B4-BE49-F238E27FC236}">
                <a16:creationId xmlns:a16="http://schemas.microsoft.com/office/drawing/2014/main" id="{C6635468-FF58-C693-E106-4D2DC71A7CA0}"/>
              </a:ext>
            </a:extLst>
          </p:cNvPr>
          <p:cNvSpPr txBox="1">
            <a:spLocks noChangeArrowheads="1"/>
          </p:cNvSpPr>
          <p:nvPr/>
        </p:nvSpPr>
        <p:spPr bwMode="auto">
          <a:xfrm>
            <a:off x="914400" y="1447800"/>
            <a:ext cx="7772400" cy="468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History of Artificial Neural Networks</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What is an Artificial Neural Networks?</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How it works?</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Learning</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Learning paradigms</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Supervised learning</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Unsupervised learning</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Reinforcement learning</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 Applications areas</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Advantages and Disadvantages</a:t>
            </a:r>
          </a:p>
          <a:p>
            <a:pPr lvl="2">
              <a:lnSpc>
                <a:spcPct val="100000"/>
              </a:lnSpc>
              <a:spcBef>
                <a:spcPts val="375"/>
              </a:spcBef>
              <a:buClr>
                <a:srgbClr val="E6B1AB"/>
              </a:buClr>
              <a:buSzPct val="85000"/>
              <a:buFont typeface="Wingdings 2" panose="05020102010507070707" pitchFamily="18" charset="2"/>
              <a:buNone/>
            </a:pPr>
            <a:endParaRPr lang="en-GB" altLang="en-PK" sz="2000">
              <a:cs typeface="Times New Roman" panose="02020603050405020304" pitchFamily="18" charset="0"/>
            </a:endParaRPr>
          </a:p>
          <a:p>
            <a:pPr>
              <a:lnSpc>
                <a:spcPct val="100000"/>
              </a:lnSpc>
              <a:spcBef>
                <a:spcPts val="575"/>
              </a:spcBef>
              <a:buClr>
                <a:srgbClr val="D34817"/>
              </a:buClr>
              <a:buSzPct val="85000"/>
              <a:buFont typeface="Wingdings 2" panose="05020102010507070707" pitchFamily="18" charset="2"/>
              <a:buNone/>
            </a:pPr>
            <a:endParaRPr lang="en-GB" altLang="en-PK" sz="200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1CB8BC1A-073D-3787-1702-10C468A5126F}"/>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6626" name="Text Box 2">
            <a:extLst>
              <a:ext uri="{FF2B5EF4-FFF2-40B4-BE49-F238E27FC236}">
                <a16:creationId xmlns:a16="http://schemas.microsoft.com/office/drawing/2014/main" id="{65284FA1-D5FE-8D8A-423A-6EED5D21E1CE}"/>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26627" name="Picture 3">
            <a:extLst>
              <a:ext uri="{FF2B5EF4-FFF2-40B4-BE49-F238E27FC236}">
                <a16:creationId xmlns:a16="http://schemas.microsoft.com/office/drawing/2014/main" id="{787A0FE9-5AD7-D28A-8F42-CE471C0E5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8" name="Text Box 4">
            <a:extLst>
              <a:ext uri="{FF2B5EF4-FFF2-40B4-BE49-F238E27FC236}">
                <a16:creationId xmlns:a16="http://schemas.microsoft.com/office/drawing/2014/main" id="{19C0616A-99D3-DBE3-F94D-FD298B1EEB79}"/>
              </a:ext>
            </a:extLst>
          </p:cNvPr>
          <p:cNvSpPr txBox="1">
            <a:spLocks noChangeArrowheads="1"/>
          </p:cNvSpPr>
          <p:nvPr/>
        </p:nvSpPr>
        <p:spPr bwMode="auto">
          <a:xfrm>
            <a:off x="381000" y="5048250"/>
            <a:ext cx="8305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A neuron receives input from other neurons. Inputs are combined.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a:extLst>
              <a:ext uri="{FF2B5EF4-FFF2-40B4-BE49-F238E27FC236}">
                <a16:creationId xmlns:a16="http://schemas.microsoft.com/office/drawing/2014/main" id="{C97EEE9A-9567-8A56-4817-19DE98CE396F}"/>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7650" name="Text Box 2">
            <a:extLst>
              <a:ext uri="{FF2B5EF4-FFF2-40B4-BE49-F238E27FC236}">
                <a16:creationId xmlns:a16="http://schemas.microsoft.com/office/drawing/2014/main" id="{23650E25-D65B-15B1-FE1B-7E74ECCDEE8E}"/>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27651" name="Picture 3">
            <a:extLst>
              <a:ext uri="{FF2B5EF4-FFF2-40B4-BE49-F238E27FC236}">
                <a16:creationId xmlns:a16="http://schemas.microsoft.com/office/drawing/2014/main" id="{47D314E8-52BB-74E6-9E23-8721AD6A2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Text Box 4">
            <a:extLst>
              <a:ext uri="{FF2B5EF4-FFF2-40B4-BE49-F238E27FC236}">
                <a16:creationId xmlns:a16="http://schemas.microsoft.com/office/drawing/2014/main" id="{9F538388-A39C-5FC6-3D89-272982D047B8}"/>
              </a:ext>
            </a:extLst>
          </p:cNvPr>
          <p:cNvSpPr txBox="1">
            <a:spLocks noChangeArrowheads="1"/>
          </p:cNvSpPr>
          <p:nvPr/>
        </p:nvSpPr>
        <p:spPr bwMode="auto">
          <a:xfrm>
            <a:off x="381000" y="5105400"/>
            <a:ext cx="83058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Once input exceeds a critical level, the neuron discharges a spike ‐ an electrical pulse that travels from the body, down the axon, to the next neuron(s)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F1F9B982-F46B-207E-A382-60F7B89902AB}"/>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8674" name="Text Box 2">
            <a:extLst>
              <a:ext uri="{FF2B5EF4-FFF2-40B4-BE49-F238E27FC236}">
                <a16:creationId xmlns:a16="http://schemas.microsoft.com/office/drawing/2014/main" id="{3F3605E4-4165-F262-7A50-3745D2D93328}"/>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28675" name="Picture 3">
            <a:extLst>
              <a:ext uri="{FF2B5EF4-FFF2-40B4-BE49-F238E27FC236}">
                <a16:creationId xmlns:a16="http://schemas.microsoft.com/office/drawing/2014/main" id="{96443D52-5C35-062C-1357-828F60DAE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Text Box 4">
            <a:extLst>
              <a:ext uri="{FF2B5EF4-FFF2-40B4-BE49-F238E27FC236}">
                <a16:creationId xmlns:a16="http://schemas.microsoft.com/office/drawing/2014/main" id="{06506386-28B5-C02E-DE51-BB213858F965}"/>
              </a:ext>
            </a:extLst>
          </p:cNvPr>
          <p:cNvSpPr txBox="1">
            <a:spLocks noChangeArrowheads="1"/>
          </p:cNvSpPr>
          <p:nvPr/>
        </p:nvSpPr>
        <p:spPr bwMode="auto">
          <a:xfrm>
            <a:off x="381000" y="5105400"/>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The axon endings almost touch the dendrites or cell body of the next neuron.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11A85DDF-6A5A-C3A5-06AC-4EA60206EB6B}"/>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9698" name="Text Box 2">
            <a:extLst>
              <a:ext uri="{FF2B5EF4-FFF2-40B4-BE49-F238E27FC236}">
                <a16:creationId xmlns:a16="http://schemas.microsoft.com/office/drawing/2014/main" id="{B2F8E888-28E6-D970-6133-B538148B7FA7}"/>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29699" name="Picture 3">
            <a:extLst>
              <a:ext uri="{FF2B5EF4-FFF2-40B4-BE49-F238E27FC236}">
                <a16:creationId xmlns:a16="http://schemas.microsoft.com/office/drawing/2014/main" id="{4DD0C0D0-3FD1-CA35-C7F8-E7D1C3793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Text Box 4">
            <a:extLst>
              <a:ext uri="{FF2B5EF4-FFF2-40B4-BE49-F238E27FC236}">
                <a16:creationId xmlns:a16="http://schemas.microsoft.com/office/drawing/2014/main" id="{F12558E4-2699-AD24-7A65-14FDB3C28266}"/>
              </a:ext>
            </a:extLst>
          </p:cNvPr>
          <p:cNvSpPr txBox="1">
            <a:spLocks noChangeArrowheads="1"/>
          </p:cNvSpPr>
          <p:nvPr/>
        </p:nvSpPr>
        <p:spPr bwMode="auto">
          <a:xfrm>
            <a:off x="381000" y="5105400"/>
            <a:ext cx="8305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Transmission of an electrical signal from one neuron to the next is effected by neurotransmitters.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B882DC92-07AE-463F-BAB9-EF9A37B3CEDD}"/>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30722" name="Text Box 2">
            <a:extLst>
              <a:ext uri="{FF2B5EF4-FFF2-40B4-BE49-F238E27FC236}">
                <a16:creationId xmlns:a16="http://schemas.microsoft.com/office/drawing/2014/main" id="{63A469EB-001F-DFBC-AFDB-374D060AAF05}"/>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30723" name="Picture 3">
            <a:extLst>
              <a:ext uri="{FF2B5EF4-FFF2-40B4-BE49-F238E27FC236}">
                <a16:creationId xmlns:a16="http://schemas.microsoft.com/office/drawing/2014/main" id="{CE6D9897-BD54-8226-FA42-81B82B7BD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Text Box 4">
            <a:extLst>
              <a:ext uri="{FF2B5EF4-FFF2-40B4-BE49-F238E27FC236}">
                <a16:creationId xmlns:a16="http://schemas.microsoft.com/office/drawing/2014/main" id="{27B0361E-239D-72BD-4447-545B2A8267B4}"/>
              </a:ext>
            </a:extLst>
          </p:cNvPr>
          <p:cNvSpPr txBox="1">
            <a:spLocks noChangeArrowheads="1"/>
          </p:cNvSpPr>
          <p:nvPr/>
        </p:nvSpPr>
        <p:spPr bwMode="auto">
          <a:xfrm>
            <a:off x="381000" y="5105400"/>
            <a:ext cx="83058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pPr>
            <a:r>
              <a:rPr lang="en-GB" altLang="en-PK" sz="2400"/>
              <a:t>Neurotransmitters are chemicals which are released from the first neuron and which bind to the</a:t>
            </a:r>
          </a:p>
          <a:p>
            <a:pPr algn="ctr">
              <a:lnSpc>
                <a:spcPct val="100000"/>
              </a:lnSpc>
            </a:pPr>
            <a:r>
              <a:rPr lang="en-GB" altLang="en-PK" sz="2400"/>
              <a:t>Second.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5F78C6C9-2341-0CB8-32C7-ECEE9501703C}"/>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our brains work?</a:t>
            </a:r>
          </a:p>
        </p:txBody>
      </p:sp>
      <p:sp>
        <p:nvSpPr>
          <p:cNvPr id="31746" name="Text Box 2">
            <a:extLst>
              <a:ext uri="{FF2B5EF4-FFF2-40B4-BE49-F238E27FC236}">
                <a16:creationId xmlns:a16="http://schemas.microsoft.com/office/drawing/2014/main" id="{D5E59E95-91C2-5AF2-1954-61ECFDE3032A}"/>
              </a:ext>
            </a:extLst>
          </p:cNvPr>
          <p:cNvSpPr txBox="1">
            <a:spLocks noChangeArrowheads="1"/>
          </p:cNvSpPr>
          <p:nvPr/>
        </p:nvSpPr>
        <p:spPr bwMode="auto">
          <a:xfrm>
            <a:off x="228600" y="762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ctr">
              <a:lnSpc>
                <a:spcPct val="100000"/>
              </a:lnSpc>
              <a:spcBef>
                <a:spcPts val="575"/>
              </a:spcBef>
              <a:buClr>
                <a:srgbClr val="D34817"/>
              </a:buClr>
              <a:buSzPct val="85000"/>
              <a:buFont typeface="Wingdings" panose="05000000000000000000" pitchFamily="2" charset="2"/>
              <a:buChar char=""/>
            </a:pPr>
            <a:r>
              <a:rPr lang="en-GB" altLang="en-PK" sz="2800"/>
              <a:t>A processing element</a:t>
            </a:r>
          </a:p>
        </p:txBody>
      </p:sp>
      <p:pic>
        <p:nvPicPr>
          <p:cNvPr id="31747" name="Picture 3">
            <a:extLst>
              <a:ext uri="{FF2B5EF4-FFF2-40B4-BE49-F238E27FC236}">
                <a16:creationId xmlns:a16="http://schemas.microsoft.com/office/drawing/2014/main" id="{963E7AAD-C4EB-E5ED-D343-6BB28B919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6324600" cy="4038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8" name="Text Box 4">
            <a:extLst>
              <a:ext uri="{FF2B5EF4-FFF2-40B4-BE49-F238E27FC236}">
                <a16:creationId xmlns:a16="http://schemas.microsoft.com/office/drawing/2014/main" id="{0CC90AD8-5EDB-A537-A94D-6AF5A7092848}"/>
              </a:ext>
            </a:extLst>
          </p:cNvPr>
          <p:cNvSpPr txBox="1">
            <a:spLocks noChangeArrowheads="1"/>
          </p:cNvSpPr>
          <p:nvPr/>
        </p:nvSpPr>
        <p:spPr bwMode="auto">
          <a:xfrm>
            <a:off x="381000" y="5048250"/>
            <a:ext cx="83058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This link is called a synapse. The strength of the signal that reaches the next neuron depends on factors such as the amount of neurotransmitter available.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862ECA64-246E-7DDE-F406-54F0ADBB1B41}"/>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ANNs work?</a:t>
            </a:r>
          </a:p>
        </p:txBody>
      </p:sp>
      <p:pic>
        <p:nvPicPr>
          <p:cNvPr id="32770" name="Picture 2">
            <a:extLst>
              <a:ext uri="{FF2B5EF4-FFF2-40B4-BE49-F238E27FC236}">
                <a16:creationId xmlns:a16="http://schemas.microsoft.com/office/drawing/2014/main" id="{F5737ED3-5BC7-5F03-14E8-BCD0BDF68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4676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1" name="Text Box 3">
            <a:extLst>
              <a:ext uri="{FF2B5EF4-FFF2-40B4-BE49-F238E27FC236}">
                <a16:creationId xmlns:a16="http://schemas.microsoft.com/office/drawing/2014/main" id="{0220C2D5-8A66-10FA-5267-A4D3CD85CEFF}"/>
              </a:ext>
            </a:extLst>
          </p:cNvPr>
          <p:cNvSpPr txBox="1">
            <a:spLocks noChangeArrowheads="1"/>
          </p:cNvSpPr>
          <p:nvPr/>
        </p:nvSpPr>
        <p:spPr bwMode="auto">
          <a:xfrm>
            <a:off x="609600" y="5943600"/>
            <a:ext cx="784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An artificial neuron is an imitation of a human neuron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15478CDA-AF1A-5C82-5B4B-8CE3E9C18F19}"/>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ANNs work?</a:t>
            </a:r>
          </a:p>
        </p:txBody>
      </p:sp>
      <p:sp>
        <p:nvSpPr>
          <p:cNvPr id="33794" name="Text Box 2">
            <a:extLst>
              <a:ext uri="{FF2B5EF4-FFF2-40B4-BE49-F238E27FC236}">
                <a16:creationId xmlns:a16="http://schemas.microsoft.com/office/drawing/2014/main" id="{7752CB7F-1A5D-6174-8F28-99859275896B}"/>
              </a:ext>
            </a:extLst>
          </p:cNvPr>
          <p:cNvSpPr txBox="1">
            <a:spLocks noChangeArrowheads="1"/>
          </p:cNvSpPr>
          <p:nvPr/>
        </p:nvSpPr>
        <p:spPr bwMode="auto">
          <a:xfrm>
            <a:off x="228600" y="9144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None/>
            </a:pPr>
            <a:r>
              <a:rPr lang="en-GB" altLang="en-PK" sz="2400">
                <a:latin typeface="Times New Roman" panose="02020603050405020304" pitchFamily="18" charset="0"/>
                <a:cs typeface="Times New Roman" panose="02020603050405020304" pitchFamily="18" charset="0"/>
              </a:rPr>
              <a:t>• Now, let us have a look at the model of an artificial neuron.</a:t>
            </a:r>
          </a:p>
        </p:txBody>
      </p:sp>
      <p:pic>
        <p:nvPicPr>
          <p:cNvPr id="33795" name="Picture 3">
            <a:extLst>
              <a:ext uri="{FF2B5EF4-FFF2-40B4-BE49-F238E27FC236}">
                <a16:creationId xmlns:a16="http://schemas.microsoft.com/office/drawing/2014/main" id="{D70667C3-46B6-FEDF-F1ED-0B0D3C6DD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8001000" cy="449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E184AD21-B70D-AD66-7E79-9CA8AA9EC4D2}"/>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ANNs work?</a:t>
            </a:r>
          </a:p>
        </p:txBody>
      </p:sp>
      <p:sp>
        <p:nvSpPr>
          <p:cNvPr id="34818" name="Text Box 2">
            <a:extLst>
              <a:ext uri="{FF2B5EF4-FFF2-40B4-BE49-F238E27FC236}">
                <a16:creationId xmlns:a16="http://schemas.microsoft.com/office/drawing/2014/main" id="{8A17B866-CB5A-96F8-B5F5-1F69B788407C}"/>
              </a:ext>
            </a:extLst>
          </p:cNvPr>
          <p:cNvSpPr txBox="1">
            <a:spLocks noChangeArrowheads="1"/>
          </p:cNvSpPr>
          <p:nvPr/>
        </p:nvSpPr>
        <p:spPr bwMode="auto">
          <a:xfrm>
            <a:off x="76200" y="4572000"/>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Output</a:t>
            </a:r>
          </a:p>
        </p:txBody>
      </p:sp>
      <p:sp>
        <p:nvSpPr>
          <p:cNvPr id="34819" name="Oval 3">
            <a:extLst>
              <a:ext uri="{FF2B5EF4-FFF2-40B4-BE49-F238E27FC236}">
                <a16:creationId xmlns:a16="http://schemas.microsoft.com/office/drawing/2014/main" id="{9F168483-E0E4-7B0F-30BC-6BA76C09D5C7}"/>
              </a:ext>
            </a:extLst>
          </p:cNvPr>
          <p:cNvSpPr>
            <a:spLocks noChangeArrowheads="1"/>
          </p:cNvSpPr>
          <p:nvPr/>
        </p:nvSpPr>
        <p:spPr bwMode="auto">
          <a:xfrm>
            <a:off x="6553200" y="137160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1</a:t>
            </a:r>
          </a:p>
        </p:txBody>
      </p:sp>
      <p:sp>
        <p:nvSpPr>
          <p:cNvPr id="34820" name="Oval 4">
            <a:extLst>
              <a:ext uri="{FF2B5EF4-FFF2-40B4-BE49-F238E27FC236}">
                <a16:creationId xmlns:a16="http://schemas.microsoft.com/office/drawing/2014/main" id="{EF1995F9-FC2C-EDB4-8D74-93507AFD3D93}"/>
              </a:ext>
            </a:extLst>
          </p:cNvPr>
          <p:cNvSpPr>
            <a:spLocks noChangeArrowheads="1"/>
          </p:cNvSpPr>
          <p:nvPr/>
        </p:nvSpPr>
        <p:spPr bwMode="auto">
          <a:xfrm>
            <a:off x="4191000" y="13716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2</a:t>
            </a:r>
          </a:p>
        </p:txBody>
      </p:sp>
      <p:sp>
        <p:nvSpPr>
          <p:cNvPr id="34821" name="Oval 5">
            <a:extLst>
              <a:ext uri="{FF2B5EF4-FFF2-40B4-BE49-F238E27FC236}">
                <a16:creationId xmlns:a16="http://schemas.microsoft.com/office/drawing/2014/main" id="{F305F67F-46C7-B4FE-10DF-52E65C7238A0}"/>
              </a:ext>
            </a:extLst>
          </p:cNvPr>
          <p:cNvSpPr>
            <a:spLocks noChangeArrowheads="1"/>
          </p:cNvSpPr>
          <p:nvPr/>
        </p:nvSpPr>
        <p:spPr bwMode="auto">
          <a:xfrm>
            <a:off x="1828800" y="13716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m</a:t>
            </a:r>
          </a:p>
        </p:txBody>
      </p:sp>
      <p:sp>
        <p:nvSpPr>
          <p:cNvPr id="34822" name="Oval 6">
            <a:extLst>
              <a:ext uri="{FF2B5EF4-FFF2-40B4-BE49-F238E27FC236}">
                <a16:creationId xmlns:a16="http://schemas.microsoft.com/office/drawing/2014/main" id="{710044EB-C371-8C0B-B602-27424FDA505C}"/>
              </a:ext>
            </a:extLst>
          </p:cNvPr>
          <p:cNvSpPr>
            <a:spLocks noChangeArrowheads="1"/>
          </p:cNvSpPr>
          <p:nvPr/>
        </p:nvSpPr>
        <p:spPr bwMode="auto">
          <a:xfrm>
            <a:off x="4191000" y="2743200"/>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3200">
                <a:solidFill>
                  <a:srgbClr val="FFFFFF"/>
                </a:solidFill>
              </a:rPr>
              <a:t>∑</a:t>
            </a:r>
          </a:p>
        </p:txBody>
      </p:sp>
      <p:sp>
        <p:nvSpPr>
          <p:cNvPr id="34823" name="Oval 7">
            <a:extLst>
              <a:ext uri="{FF2B5EF4-FFF2-40B4-BE49-F238E27FC236}">
                <a16:creationId xmlns:a16="http://schemas.microsoft.com/office/drawing/2014/main" id="{5921B255-D658-F9B8-8115-34AC25411461}"/>
              </a:ext>
            </a:extLst>
          </p:cNvPr>
          <p:cNvSpPr>
            <a:spLocks noChangeArrowheads="1"/>
          </p:cNvSpPr>
          <p:nvPr/>
        </p:nvSpPr>
        <p:spPr bwMode="auto">
          <a:xfrm>
            <a:off x="4191000" y="457200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3600">
                <a:solidFill>
                  <a:srgbClr val="FFFFFF"/>
                </a:solidFill>
              </a:rPr>
              <a:t>y</a:t>
            </a:r>
          </a:p>
        </p:txBody>
      </p:sp>
      <p:sp>
        <p:nvSpPr>
          <p:cNvPr id="34824" name="Text Box 8">
            <a:extLst>
              <a:ext uri="{FF2B5EF4-FFF2-40B4-BE49-F238E27FC236}">
                <a16:creationId xmlns:a16="http://schemas.microsoft.com/office/drawing/2014/main" id="{B8C95EF6-CAB0-8908-8452-EF331CAFA309}"/>
              </a:ext>
            </a:extLst>
          </p:cNvPr>
          <p:cNvSpPr txBox="1">
            <a:spLocks noChangeArrowheads="1"/>
          </p:cNvSpPr>
          <p:nvPr/>
        </p:nvSpPr>
        <p:spPr bwMode="auto">
          <a:xfrm>
            <a:off x="76200" y="2743200"/>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Processing</a:t>
            </a:r>
          </a:p>
        </p:txBody>
      </p:sp>
      <p:sp>
        <p:nvSpPr>
          <p:cNvPr id="34825" name="Text Box 9">
            <a:extLst>
              <a:ext uri="{FF2B5EF4-FFF2-40B4-BE49-F238E27FC236}">
                <a16:creationId xmlns:a16="http://schemas.microsoft.com/office/drawing/2014/main" id="{A1C08721-3C25-52B9-C593-41C6DD5C4DDA}"/>
              </a:ext>
            </a:extLst>
          </p:cNvPr>
          <p:cNvSpPr txBox="1">
            <a:spLocks noChangeArrowheads="1"/>
          </p:cNvSpPr>
          <p:nvPr/>
        </p:nvSpPr>
        <p:spPr bwMode="auto">
          <a:xfrm>
            <a:off x="76200" y="14478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Input</a:t>
            </a:r>
          </a:p>
        </p:txBody>
      </p:sp>
      <p:sp>
        <p:nvSpPr>
          <p:cNvPr id="34826" name="Rectangle 10">
            <a:extLst>
              <a:ext uri="{FF2B5EF4-FFF2-40B4-BE49-F238E27FC236}">
                <a16:creationId xmlns:a16="http://schemas.microsoft.com/office/drawing/2014/main" id="{6D7AAF61-AF11-9D48-D67D-4B42A507594C}"/>
              </a:ext>
            </a:extLst>
          </p:cNvPr>
          <p:cNvSpPr>
            <a:spLocks noChangeArrowheads="1"/>
          </p:cNvSpPr>
          <p:nvPr/>
        </p:nvSpPr>
        <p:spPr bwMode="auto">
          <a:xfrm>
            <a:off x="5105400" y="3073400"/>
            <a:ext cx="4197350" cy="649288"/>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 </a:t>
            </a:r>
            <a:r>
              <a:rPr lang="en-GB" altLang="en-PK" sz="3200"/>
              <a:t>X</a:t>
            </a:r>
            <a:r>
              <a:rPr lang="en-GB" altLang="en-PK" sz="3200" baseline="-25000"/>
              <a:t>1</a:t>
            </a:r>
            <a:r>
              <a:rPr lang="en-GB" altLang="en-PK" sz="3200"/>
              <a:t>+X</a:t>
            </a:r>
            <a:r>
              <a:rPr lang="en-GB" altLang="en-PK" sz="3200" baseline="-25000"/>
              <a:t>2</a:t>
            </a:r>
            <a:r>
              <a:rPr lang="en-GB" altLang="en-PK" sz="3200"/>
              <a:t> + ….+X</a:t>
            </a:r>
            <a:r>
              <a:rPr lang="en-GB" altLang="en-PK" sz="3200" baseline="-25000"/>
              <a:t>m</a:t>
            </a:r>
            <a:r>
              <a:rPr lang="en-GB" altLang="en-PK" sz="3200"/>
              <a:t> =y</a:t>
            </a:r>
          </a:p>
        </p:txBody>
      </p:sp>
      <p:cxnSp>
        <p:nvCxnSpPr>
          <p:cNvPr id="34827" name="AutoShape 11">
            <a:extLst>
              <a:ext uri="{FF2B5EF4-FFF2-40B4-BE49-F238E27FC236}">
                <a16:creationId xmlns:a16="http://schemas.microsoft.com/office/drawing/2014/main" id="{D6D00CEE-8087-F3B6-5A17-69836F95F19B}"/>
              </a:ext>
            </a:extLst>
          </p:cNvPr>
          <p:cNvCxnSpPr>
            <a:cxnSpLocks noChangeShapeType="1"/>
            <a:stCxn id="34822" idx="2"/>
            <a:endCxn id="34823" idx="0"/>
          </p:cNvCxnSpPr>
          <p:nvPr/>
        </p:nvCxnSpPr>
        <p:spPr bwMode="auto">
          <a:xfrm>
            <a:off x="4533900" y="3429000"/>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8" name="Line 12">
            <a:extLst>
              <a:ext uri="{FF2B5EF4-FFF2-40B4-BE49-F238E27FC236}">
                <a16:creationId xmlns:a16="http://schemas.microsoft.com/office/drawing/2014/main" id="{4D2EB4FD-CDF4-2D34-4348-3AB794C83E77}"/>
              </a:ext>
            </a:extLst>
          </p:cNvPr>
          <p:cNvSpPr>
            <a:spLocks noChangeShapeType="1"/>
          </p:cNvSpPr>
          <p:nvPr/>
        </p:nvSpPr>
        <p:spPr bwMode="auto">
          <a:xfrm flipH="1">
            <a:off x="4875213" y="1957388"/>
            <a:ext cx="1779587" cy="1128712"/>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PK"/>
          </a:p>
        </p:txBody>
      </p:sp>
      <p:sp>
        <p:nvSpPr>
          <p:cNvPr id="34829" name="Line 13">
            <a:extLst>
              <a:ext uri="{FF2B5EF4-FFF2-40B4-BE49-F238E27FC236}">
                <a16:creationId xmlns:a16="http://schemas.microsoft.com/office/drawing/2014/main" id="{473E278B-D6D3-A805-08A8-B63175B44BDF}"/>
              </a:ext>
            </a:extLst>
          </p:cNvPr>
          <p:cNvSpPr>
            <a:spLocks noChangeShapeType="1"/>
          </p:cNvSpPr>
          <p:nvPr/>
        </p:nvSpPr>
        <p:spPr bwMode="auto">
          <a:xfrm flipH="1">
            <a:off x="4530725" y="2058988"/>
            <a:ext cx="6350" cy="6858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PK"/>
          </a:p>
        </p:txBody>
      </p:sp>
      <p:sp>
        <p:nvSpPr>
          <p:cNvPr id="34830" name="Line 14">
            <a:extLst>
              <a:ext uri="{FF2B5EF4-FFF2-40B4-BE49-F238E27FC236}">
                <a16:creationId xmlns:a16="http://schemas.microsoft.com/office/drawing/2014/main" id="{2D09C48E-243A-F80B-00C0-E8E880DFDB8D}"/>
              </a:ext>
            </a:extLst>
          </p:cNvPr>
          <p:cNvSpPr>
            <a:spLocks noChangeShapeType="1"/>
          </p:cNvSpPr>
          <p:nvPr/>
        </p:nvSpPr>
        <p:spPr bwMode="auto">
          <a:xfrm>
            <a:off x="2514600" y="1828800"/>
            <a:ext cx="1676400" cy="1257300"/>
          </a:xfrm>
          <a:prstGeom prst="line">
            <a:avLst/>
          </a:prstGeom>
          <a:noFill/>
          <a:ln w="9360">
            <a:solidFill>
              <a:srgbClr val="AF340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PK"/>
          </a:p>
        </p:txBody>
      </p:sp>
      <p:sp>
        <p:nvSpPr>
          <p:cNvPr id="34831" name="Text Box 15">
            <a:extLst>
              <a:ext uri="{FF2B5EF4-FFF2-40B4-BE49-F238E27FC236}">
                <a16:creationId xmlns:a16="http://schemas.microsoft.com/office/drawing/2014/main" id="{0412774D-A422-E886-CEEE-C7FE14929091}"/>
              </a:ext>
            </a:extLst>
          </p:cNvPr>
          <p:cNvSpPr txBox="1">
            <a:spLocks noChangeArrowheads="1"/>
          </p:cNvSpPr>
          <p:nvPr/>
        </p:nvSpPr>
        <p:spPr bwMode="auto">
          <a:xfrm>
            <a:off x="2667000" y="1458913"/>
            <a:ext cx="14478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PK"/>
              <a:t>. . . . . . . . . . .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a:extLst>
              <a:ext uri="{FF2B5EF4-FFF2-40B4-BE49-F238E27FC236}">
                <a16:creationId xmlns:a16="http://schemas.microsoft.com/office/drawing/2014/main" id="{C2FB257A-59C0-6729-4F16-625BE1E81131}"/>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ANNs work?</a:t>
            </a:r>
          </a:p>
        </p:txBody>
      </p:sp>
      <p:sp>
        <p:nvSpPr>
          <p:cNvPr id="35842" name="Text Box 2">
            <a:extLst>
              <a:ext uri="{FF2B5EF4-FFF2-40B4-BE49-F238E27FC236}">
                <a16:creationId xmlns:a16="http://schemas.microsoft.com/office/drawing/2014/main" id="{ACDDFE93-A2E9-F2BF-BC76-B499D6FC0629}"/>
              </a:ext>
            </a:extLst>
          </p:cNvPr>
          <p:cNvSpPr txBox="1">
            <a:spLocks noChangeArrowheads="1"/>
          </p:cNvSpPr>
          <p:nvPr/>
        </p:nvSpPr>
        <p:spPr bwMode="auto">
          <a:xfrm>
            <a:off x="2133600" y="863600"/>
            <a:ext cx="46482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Not all inputs are equal</a:t>
            </a:r>
          </a:p>
        </p:txBody>
      </p:sp>
      <p:sp>
        <p:nvSpPr>
          <p:cNvPr id="35843" name="Text Box 3">
            <a:extLst>
              <a:ext uri="{FF2B5EF4-FFF2-40B4-BE49-F238E27FC236}">
                <a16:creationId xmlns:a16="http://schemas.microsoft.com/office/drawing/2014/main" id="{0DC0A918-ED93-0E66-4EBB-F035E747CCD7}"/>
              </a:ext>
            </a:extLst>
          </p:cNvPr>
          <p:cNvSpPr txBox="1">
            <a:spLocks noChangeArrowheads="1"/>
          </p:cNvSpPr>
          <p:nvPr/>
        </p:nvSpPr>
        <p:spPr bwMode="auto">
          <a:xfrm>
            <a:off x="0" y="5305425"/>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Output</a:t>
            </a:r>
          </a:p>
        </p:txBody>
      </p:sp>
      <p:sp>
        <p:nvSpPr>
          <p:cNvPr id="35844" name="Oval 4">
            <a:extLst>
              <a:ext uri="{FF2B5EF4-FFF2-40B4-BE49-F238E27FC236}">
                <a16:creationId xmlns:a16="http://schemas.microsoft.com/office/drawing/2014/main" id="{7FE22ADD-9B5F-EAAF-6017-CD6A8746A4E0}"/>
              </a:ext>
            </a:extLst>
          </p:cNvPr>
          <p:cNvSpPr>
            <a:spLocks noChangeArrowheads="1"/>
          </p:cNvSpPr>
          <p:nvPr/>
        </p:nvSpPr>
        <p:spPr bwMode="auto">
          <a:xfrm>
            <a:off x="6477000" y="1447800"/>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1</a:t>
            </a:r>
          </a:p>
        </p:txBody>
      </p:sp>
      <p:sp>
        <p:nvSpPr>
          <p:cNvPr id="35845" name="Oval 5">
            <a:extLst>
              <a:ext uri="{FF2B5EF4-FFF2-40B4-BE49-F238E27FC236}">
                <a16:creationId xmlns:a16="http://schemas.microsoft.com/office/drawing/2014/main" id="{03C36AC6-3D11-C4B8-7598-E99D26AA5BE4}"/>
              </a:ext>
            </a:extLst>
          </p:cNvPr>
          <p:cNvSpPr>
            <a:spLocks noChangeArrowheads="1"/>
          </p:cNvSpPr>
          <p:nvPr/>
        </p:nvSpPr>
        <p:spPr bwMode="auto">
          <a:xfrm>
            <a:off x="4114800" y="14478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2</a:t>
            </a:r>
          </a:p>
        </p:txBody>
      </p:sp>
      <p:sp>
        <p:nvSpPr>
          <p:cNvPr id="35846" name="Oval 6">
            <a:extLst>
              <a:ext uri="{FF2B5EF4-FFF2-40B4-BE49-F238E27FC236}">
                <a16:creationId xmlns:a16="http://schemas.microsoft.com/office/drawing/2014/main" id="{E7B361AB-C7A1-50BD-EF39-6BFEA912E7C0}"/>
              </a:ext>
            </a:extLst>
          </p:cNvPr>
          <p:cNvSpPr>
            <a:spLocks noChangeArrowheads="1"/>
          </p:cNvSpPr>
          <p:nvPr/>
        </p:nvSpPr>
        <p:spPr bwMode="auto">
          <a:xfrm>
            <a:off x="1752600" y="1447800"/>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m</a:t>
            </a:r>
          </a:p>
        </p:txBody>
      </p:sp>
      <p:sp>
        <p:nvSpPr>
          <p:cNvPr id="35847" name="Oval 7">
            <a:extLst>
              <a:ext uri="{FF2B5EF4-FFF2-40B4-BE49-F238E27FC236}">
                <a16:creationId xmlns:a16="http://schemas.microsoft.com/office/drawing/2014/main" id="{B6EF4CAE-A773-9F8A-BBA6-E6470467872A}"/>
              </a:ext>
            </a:extLst>
          </p:cNvPr>
          <p:cNvSpPr>
            <a:spLocks noChangeArrowheads="1"/>
          </p:cNvSpPr>
          <p:nvPr/>
        </p:nvSpPr>
        <p:spPr bwMode="auto">
          <a:xfrm>
            <a:off x="4114800" y="3476625"/>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3200">
                <a:solidFill>
                  <a:srgbClr val="FFFFFF"/>
                </a:solidFill>
              </a:rPr>
              <a:t>∑</a:t>
            </a:r>
          </a:p>
        </p:txBody>
      </p:sp>
      <p:sp>
        <p:nvSpPr>
          <p:cNvPr id="35848" name="Oval 8">
            <a:extLst>
              <a:ext uri="{FF2B5EF4-FFF2-40B4-BE49-F238E27FC236}">
                <a16:creationId xmlns:a16="http://schemas.microsoft.com/office/drawing/2014/main" id="{449082C4-81D1-F61D-045D-C1F97532B23D}"/>
              </a:ext>
            </a:extLst>
          </p:cNvPr>
          <p:cNvSpPr>
            <a:spLocks noChangeArrowheads="1"/>
          </p:cNvSpPr>
          <p:nvPr/>
        </p:nvSpPr>
        <p:spPr bwMode="auto">
          <a:xfrm>
            <a:off x="4114800" y="5305425"/>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3600">
                <a:solidFill>
                  <a:srgbClr val="FFFFFF"/>
                </a:solidFill>
              </a:rPr>
              <a:t>y</a:t>
            </a:r>
          </a:p>
        </p:txBody>
      </p:sp>
      <p:sp>
        <p:nvSpPr>
          <p:cNvPr id="35849" name="Text Box 9">
            <a:extLst>
              <a:ext uri="{FF2B5EF4-FFF2-40B4-BE49-F238E27FC236}">
                <a16:creationId xmlns:a16="http://schemas.microsoft.com/office/drawing/2014/main" id="{A72D9386-24E7-993B-64BD-02629AB1F40D}"/>
              </a:ext>
            </a:extLst>
          </p:cNvPr>
          <p:cNvSpPr txBox="1">
            <a:spLocks noChangeArrowheads="1"/>
          </p:cNvSpPr>
          <p:nvPr/>
        </p:nvSpPr>
        <p:spPr bwMode="auto">
          <a:xfrm>
            <a:off x="0" y="3476625"/>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Processing</a:t>
            </a:r>
          </a:p>
        </p:txBody>
      </p:sp>
      <p:sp>
        <p:nvSpPr>
          <p:cNvPr id="35850" name="Text Box 10">
            <a:extLst>
              <a:ext uri="{FF2B5EF4-FFF2-40B4-BE49-F238E27FC236}">
                <a16:creationId xmlns:a16="http://schemas.microsoft.com/office/drawing/2014/main" id="{44B333EC-A4E5-4E19-76A2-B03CB4CD8007}"/>
              </a:ext>
            </a:extLst>
          </p:cNvPr>
          <p:cNvSpPr txBox="1">
            <a:spLocks noChangeArrowheads="1"/>
          </p:cNvSpPr>
          <p:nvPr/>
        </p:nvSpPr>
        <p:spPr bwMode="auto">
          <a:xfrm>
            <a:off x="0" y="1800225"/>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Input</a:t>
            </a:r>
          </a:p>
        </p:txBody>
      </p:sp>
      <p:sp>
        <p:nvSpPr>
          <p:cNvPr id="35851" name="Rectangle 11">
            <a:extLst>
              <a:ext uri="{FF2B5EF4-FFF2-40B4-BE49-F238E27FC236}">
                <a16:creationId xmlns:a16="http://schemas.microsoft.com/office/drawing/2014/main" id="{5BE26EF6-F936-5D53-20B9-A53FFFE51FAE}"/>
              </a:ext>
            </a:extLst>
          </p:cNvPr>
          <p:cNvSpPr>
            <a:spLocks noChangeArrowheads="1"/>
          </p:cNvSpPr>
          <p:nvPr/>
        </p:nvSpPr>
        <p:spPr bwMode="auto">
          <a:xfrm>
            <a:off x="5029200" y="3806825"/>
            <a:ext cx="3886200" cy="8763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Font typeface="Times New Roman" panose="02020603050405020304" pitchFamily="18" charset="0"/>
              <a:buNone/>
            </a:pPr>
            <a:r>
              <a:rPr lang="en-GB" altLang="en-PK" sz="2400">
                <a:latin typeface="Times New Roman" panose="02020603050405020304" pitchFamily="18" charset="0"/>
                <a:cs typeface="Times New Roman" panose="02020603050405020304" pitchFamily="18" charset="0"/>
              </a:rPr>
              <a:t>∑= </a:t>
            </a:r>
            <a:r>
              <a:rPr lang="en-GB" altLang="en-PK" sz="2400"/>
              <a:t>X</a:t>
            </a:r>
            <a:r>
              <a:rPr lang="en-GB" altLang="en-PK" sz="2400" baseline="-25000"/>
              <a:t>1</a:t>
            </a:r>
            <a:r>
              <a:rPr lang="en-GB" altLang="en-PK" sz="2400"/>
              <a:t>w</a:t>
            </a:r>
            <a:r>
              <a:rPr lang="en-GB" altLang="en-PK" sz="2400" baseline="-25000"/>
              <a:t>1</a:t>
            </a:r>
            <a:r>
              <a:rPr lang="en-GB" altLang="en-PK" sz="2400"/>
              <a:t>+X</a:t>
            </a:r>
            <a:r>
              <a:rPr lang="en-GB" altLang="en-PK" sz="2400" baseline="-25000"/>
              <a:t>2</a:t>
            </a:r>
            <a:r>
              <a:rPr lang="en-GB" altLang="en-PK" sz="2400"/>
              <a:t>w</a:t>
            </a:r>
            <a:r>
              <a:rPr lang="en-GB" altLang="en-PK" sz="2400" baseline="-25000"/>
              <a:t>2</a:t>
            </a:r>
            <a:r>
              <a:rPr lang="en-GB" altLang="en-PK" sz="2400"/>
              <a:t> + ….+X</a:t>
            </a:r>
            <a:r>
              <a:rPr lang="en-GB" altLang="en-PK" sz="2400" baseline="-25000"/>
              <a:t>m</a:t>
            </a:r>
            <a:r>
              <a:rPr lang="en-GB" altLang="en-PK" sz="2400"/>
              <a:t>w</a:t>
            </a:r>
            <a:r>
              <a:rPr lang="en-GB" altLang="en-PK" sz="2400" baseline="-25000"/>
              <a:t>m</a:t>
            </a:r>
            <a:r>
              <a:rPr lang="en-GB" altLang="en-PK" sz="2400"/>
              <a:t> =y</a:t>
            </a:r>
          </a:p>
        </p:txBody>
      </p:sp>
      <p:cxnSp>
        <p:nvCxnSpPr>
          <p:cNvPr id="35852" name="AutoShape 12">
            <a:extLst>
              <a:ext uri="{FF2B5EF4-FFF2-40B4-BE49-F238E27FC236}">
                <a16:creationId xmlns:a16="http://schemas.microsoft.com/office/drawing/2014/main" id="{4BEE6504-1332-A8F9-94A1-671404AE6CE7}"/>
              </a:ext>
            </a:extLst>
          </p:cNvPr>
          <p:cNvCxnSpPr>
            <a:cxnSpLocks noChangeShapeType="1"/>
            <a:stCxn id="35847" idx="2"/>
            <a:endCxn id="35848" idx="0"/>
          </p:cNvCxnSpPr>
          <p:nvPr/>
        </p:nvCxnSpPr>
        <p:spPr bwMode="auto">
          <a:xfrm>
            <a:off x="4457700" y="4162425"/>
            <a:ext cx="1588" cy="11430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53" name="Oval 13">
            <a:extLst>
              <a:ext uri="{FF2B5EF4-FFF2-40B4-BE49-F238E27FC236}">
                <a16:creationId xmlns:a16="http://schemas.microsoft.com/office/drawing/2014/main" id="{D8A5A797-D0F7-5E41-49AD-EE9ACEB52B8A}"/>
              </a:ext>
            </a:extLst>
          </p:cNvPr>
          <p:cNvSpPr>
            <a:spLocks noChangeArrowheads="1"/>
          </p:cNvSpPr>
          <p:nvPr/>
        </p:nvSpPr>
        <p:spPr bwMode="auto">
          <a:xfrm>
            <a:off x="5486400" y="2562225"/>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2000">
                <a:solidFill>
                  <a:srgbClr val="FFFFFF"/>
                </a:solidFill>
              </a:rPr>
              <a:t>w</a:t>
            </a:r>
            <a:r>
              <a:rPr lang="en-GB" altLang="en-PK" sz="1600" baseline="-25000">
                <a:solidFill>
                  <a:srgbClr val="FFFFFF"/>
                </a:solidFill>
              </a:rPr>
              <a:t>1</a:t>
            </a:r>
          </a:p>
        </p:txBody>
      </p:sp>
      <p:sp>
        <p:nvSpPr>
          <p:cNvPr id="35854" name="Oval 14">
            <a:extLst>
              <a:ext uri="{FF2B5EF4-FFF2-40B4-BE49-F238E27FC236}">
                <a16:creationId xmlns:a16="http://schemas.microsoft.com/office/drawing/2014/main" id="{A13EA999-35A7-2CB1-A243-75FF9EDC20E2}"/>
              </a:ext>
            </a:extLst>
          </p:cNvPr>
          <p:cNvSpPr>
            <a:spLocks noChangeArrowheads="1"/>
          </p:cNvSpPr>
          <p:nvPr/>
        </p:nvSpPr>
        <p:spPr bwMode="auto">
          <a:xfrm>
            <a:off x="4114800" y="256222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2000">
                <a:solidFill>
                  <a:srgbClr val="FFFFFF"/>
                </a:solidFill>
              </a:rPr>
              <a:t>w</a:t>
            </a:r>
            <a:r>
              <a:rPr lang="en-GB" altLang="en-PK" sz="1600" baseline="-25000">
                <a:solidFill>
                  <a:srgbClr val="FFFFFF"/>
                </a:solidFill>
              </a:rPr>
              <a:t>2</a:t>
            </a:r>
          </a:p>
        </p:txBody>
      </p:sp>
      <p:sp>
        <p:nvSpPr>
          <p:cNvPr id="35855" name="Oval 15">
            <a:extLst>
              <a:ext uri="{FF2B5EF4-FFF2-40B4-BE49-F238E27FC236}">
                <a16:creationId xmlns:a16="http://schemas.microsoft.com/office/drawing/2014/main" id="{9B20CFBB-DD11-7A22-220E-64B1AC37BD21}"/>
              </a:ext>
            </a:extLst>
          </p:cNvPr>
          <p:cNvSpPr>
            <a:spLocks noChangeArrowheads="1"/>
          </p:cNvSpPr>
          <p:nvPr/>
        </p:nvSpPr>
        <p:spPr bwMode="auto">
          <a:xfrm>
            <a:off x="2743200" y="251460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2000">
                <a:solidFill>
                  <a:srgbClr val="FFFFFF"/>
                </a:solidFill>
              </a:rPr>
              <a:t>w</a:t>
            </a:r>
            <a:r>
              <a:rPr lang="en-GB" altLang="en-PK" sz="1600" baseline="-25000">
                <a:solidFill>
                  <a:srgbClr val="FFFFFF"/>
                </a:solidFill>
              </a:rPr>
              <a:t>m</a:t>
            </a:r>
          </a:p>
        </p:txBody>
      </p:sp>
      <p:sp>
        <p:nvSpPr>
          <p:cNvPr id="35856" name="Text Box 16">
            <a:extLst>
              <a:ext uri="{FF2B5EF4-FFF2-40B4-BE49-F238E27FC236}">
                <a16:creationId xmlns:a16="http://schemas.microsoft.com/office/drawing/2014/main" id="{9E6F20A9-0577-F425-C2C4-17F935D0D4CF}"/>
              </a:ext>
            </a:extLst>
          </p:cNvPr>
          <p:cNvSpPr txBox="1">
            <a:spLocks noChangeArrowheads="1"/>
          </p:cNvSpPr>
          <p:nvPr/>
        </p:nvSpPr>
        <p:spPr bwMode="auto">
          <a:xfrm>
            <a:off x="0" y="2663825"/>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weights</a:t>
            </a:r>
          </a:p>
        </p:txBody>
      </p:sp>
      <p:sp>
        <p:nvSpPr>
          <p:cNvPr id="35857" name="Rectangle 17">
            <a:extLst>
              <a:ext uri="{FF2B5EF4-FFF2-40B4-BE49-F238E27FC236}">
                <a16:creationId xmlns:a16="http://schemas.microsoft.com/office/drawing/2014/main" id="{941AC98E-5700-921A-24C1-486A743E444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35858" name="Rectangle 18">
            <a:extLst>
              <a:ext uri="{FF2B5EF4-FFF2-40B4-BE49-F238E27FC236}">
                <a16:creationId xmlns:a16="http://schemas.microsoft.com/office/drawing/2014/main" id="{CD7A25A9-6328-BB6C-7358-03AC319C8504}"/>
              </a:ext>
            </a:extLst>
          </p:cNvPr>
          <p:cNvSpPr>
            <a:spLocks noChangeArrowheads="1"/>
          </p:cNvSpPr>
          <p:nvPr/>
        </p:nvSpPr>
        <p:spPr bwMode="auto">
          <a:xfrm>
            <a:off x="0" y="121920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35859" name="Rectangle 19">
            <a:extLst>
              <a:ext uri="{FF2B5EF4-FFF2-40B4-BE49-F238E27FC236}">
                <a16:creationId xmlns:a16="http://schemas.microsoft.com/office/drawing/2014/main" id="{E00A66FC-7D8E-F9A1-91EA-204A95535D6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pic>
        <p:nvPicPr>
          <p:cNvPr id="35860" name="Picture 20">
            <a:extLst>
              <a:ext uri="{FF2B5EF4-FFF2-40B4-BE49-F238E27FC236}">
                <a16:creationId xmlns:a16="http://schemas.microsoft.com/office/drawing/2014/main" id="{7D4DF271-8776-C10B-076B-E854C8A6E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5534025"/>
            <a:ext cx="1143000" cy="6096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61" name="Rectangle 21">
            <a:extLst>
              <a:ext uri="{FF2B5EF4-FFF2-40B4-BE49-F238E27FC236}">
                <a16:creationId xmlns:a16="http://schemas.microsoft.com/office/drawing/2014/main" id="{B9267CDC-152F-1FD7-3A00-1F1219DB3EEF}"/>
              </a:ext>
            </a:extLst>
          </p:cNvPr>
          <p:cNvSpPr>
            <a:spLocks noChangeArrowheads="1"/>
          </p:cNvSpPr>
          <p:nvPr/>
        </p:nvSpPr>
        <p:spPr bwMode="auto">
          <a:xfrm>
            <a:off x="0" y="94297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35862" name="Text Box 22">
            <a:extLst>
              <a:ext uri="{FF2B5EF4-FFF2-40B4-BE49-F238E27FC236}">
                <a16:creationId xmlns:a16="http://schemas.microsoft.com/office/drawing/2014/main" id="{E5712F04-9EE9-09D5-3D68-676C8F8F9C2E}"/>
              </a:ext>
            </a:extLst>
          </p:cNvPr>
          <p:cNvSpPr txBox="1">
            <a:spLocks noChangeArrowheads="1"/>
          </p:cNvSpPr>
          <p:nvPr/>
        </p:nvSpPr>
        <p:spPr bwMode="auto">
          <a:xfrm>
            <a:off x="2514600" y="1524000"/>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PK"/>
              <a:t>. . . . . . . . . . . . </a:t>
            </a:r>
          </a:p>
        </p:txBody>
      </p:sp>
      <p:cxnSp>
        <p:nvCxnSpPr>
          <p:cNvPr id="35863" name="AutoShape 23">
            <a:extLst>
              <a:ext uri="{FF2B5EF4-FFF2-40B4-BE49-F238E27FC236}">
                <a16:creationId xmlns:a16="http://schemas.microsoft.com/office/drawing/2014/main" id="{3FD226DC-B7CE-248B-4692-0DD712A85C51}"/>
              </a:ext>
            </a:extLst>
          </p:cNvPr>
          <p:cNvCxnSpPr>
            <a:cxnSpLocks noChangeShapeType="1"/>
            <a:stCxn id="35846" idx="3"/>
            <a:endCxn id="35855" idx="1"/>
          </p:cNvCxnSpPr>
          <p:nvPr/>
        </p:nvCxnSpPr>
        <p:spPr bwMode="auto">
          <a:xfrm>
            <a:off x="2338388" y="2033588"/>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4" name="AutoShape 24">
            <a:extLst>
              <a:ext uri="{FF2B5EF4-FFF2-40B4-BE49-F238E27FC236}">
                <a16:creationId xmlns:a16="http://schemas.microsoft.com/office/drawing/2014/main" id="{004A02D2-924A-516D-D9C6-9F3AB4936878}"/>
              </a:ext>
            </a:extLst>
          </p:cNvPr>
          <p:cNvCxnSpPr>
            <a:cxnSpLocks noChangeShapeType="1"/>
            <a:stCxn id="35845" idx="2"/>
            <a:endCxn id="35854" idx="0"/>
          </p:cNvCxnSpPr>
          <p:nvPr/>
        </p:nvCxnSpPr>
        <p:spPr bwMode="auto">
          <a:xfrm>
            <a:off x="4457700" y="2133600"/>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5" name="AutoShape 25">
            <a:extLst>
              <a:ext uri="{FF2B5EF4-FFF2-40B4-BE49-F238E27FC236}">
                <a16:creationId xmlns:a16="http://schemas.microsoft.com/office/drawing/2014/main" id="{385AA530-63E1-A886-15E2-D013588BCC24}"/>
              </a:ext>
            </a:extLst>
          </p:cNvPr>
          <p:cNvCxnSpPr>
            <a:cxnSpLocks noChangeShapeType="1"/>
          </p:cNvCxnSpPr>
          <p:nvPr/>
        </p:nvCxnSpPr>
        <p:spPr bwMode="auto">
          <a:xfrm flipH="1">
            <a:off x="6172200" y="2133600"/>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6" name="AutoShape 26">
            <a:extLst>
              <a:ext uri="{FF2B5EF4-FFF2-40B4-BE49-F238E27FC236}">
                <a16:creationId xmlns:a16="http://schemas.microsoft.com/office/drawing/2014/main" id="{734B079E-4B65-A75C-F8EE-93B49596693C}"/>
              </a:ext>
            </a:extLst>
          </p:cNvPr>
          <p:cNvCxnSpPr>
            <a:cxnSpLocks noChangeShapeType="1"/>
            <a:stCxn id="35853" idx="1"/>
            <a:endCxn id="35847" idx="3"/>
          </p:cNvCxnSpPr>
          <p:nvPr/>
        </p:nvCxnSpPr>
        <p:spPr bwMode="auto">
          <a:xfrm flipH="1">
            <a:off x="4800600" y="3148013"/>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7" name="AutoShape 27">
            <a:extLst>
              <a:ext uri="{FF2B5EF4-FFF2-40B4-BE49-F238E27FC236}">
                <a16:creationId xmlns:a16="http://schemas.microsoft.com/office/drawing/2014/main" id="{E7B2B839-2A5C-2EA1-40C1-E6C3C7F2860A}"/>
              </a:ext>
            </a:extLst>
          </p:cNvPr>
          <p:cNvCxnSpPr>
            <a:cxnSpLocks noChangeShapeType="1"/>
            <a:stCxn id="35854" idx="2"/>
            <a:endCxn id="35847" idx="0"/>
          </p:cNvCxnSpPr>
          <p:nvPr/>
        </p:nvCxnSpPr>
        <p:spPr bwMode="auto">
          <a:xfrm>
            <a:off x="4457700" y="3248025"/>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868" name="AutoShape 28">
            <a:extLst>
              <a:ext uri="{FF2B5EF4-FFF2-40B4-BE49-F238E27FC236}">
                <a16:creationId xmlns:a16="http://schemas.microsoft.com/office/drawing/2014/main" id="{BCC4D4B9-D570-071F-FDD4-E30FE57B9216}"/>
              </a:ext>
            </a:extLst>
          </p:cNvPr>
          <p:cNvCxnSpPr>
            <a:cxnSpLocks noChangeShapeType="1"/>
            <a:stCxn id="35855" idx="3"/>
            <a:endCxn id="35847" idx="1"/>
          </p:cNvCxnSpPr>
          <p:nvPr/>
        </p:nvCxnSpPr>
        <p:spPr bwMode="auto">
          <a:xfrm>
            <a:off x="3328988" y="3100388"/>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5869" name="Text Box 29">
            <a:extLst>
              <a:ext uri="{FF2B5EF4-FFF2-40B4-BE49-F238E27FC236}">
                <a16:creationId xmlns:a16="http://schemas.microsoft.com/office/drawing/2014/main" id="{2BF1DB60-119D-728F-155F-9170AB0922B4}"/>
              </a:ext>
            </a:extLst>
          </p:cNvPr>
          <p:cNvSpPr txBox="1">
            <a:spLocks noChangeArrowheads="1"/>
          </p:cNvSpPr>
          <p:nvPr/>
        </p:nvSpPr>
        <p:spPr bwMode="auto">
          <a:xfrm>
            <a:off x="3429000" y="2667000"/>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PK"/>
              <a:t>. . . .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346D014E-9411-364F-EF18-A52CA1B166C7}"/>
              </a:ext>
            </a:extLst>
          </p:cNvPr>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9218" name="Text Box 2">
            <a:extLst>
              <a:ext uri="{FF2B5EF4-FFF2-40B4-BE49-F238E27FC236}">
                <a16:creationId xmlns:a16="http://schemas.microsoft.com/office/drawing/2014/main" id="{97520981-FB24-2A3F-8295-4BC7F401EEC2}"/>
              </a:ext>
            </a:extLst>
          </p:cNvPr>
          <p:cNvSpPr txBox="1">
            <a:spLocks noChangeArrowheads="1"/>
          </p:cNvSpPr>
          <p:nvPr/>
        </p:nvSpPr>
        <p:spPr bwMode="auto">
          <a:xfrm>
            <a:off x="457200" y="9906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history of the ANNs stems from the 1940s, the decade of the first electronic computer. </a:t>
            </a:r>
          </a:p>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However, the first important step took place in 1957 when Rosenblatt introduced the first concrete neural model, the perceptron. Rosenblatt also took part in constructing the first successful neurocomputer, the Mark I Perceptron. After this, the development of ANNs has proceeded as described in </a:t>
            </a:r>
            <a:r>
              <a:rPr lang="en-GB" altLang="en-PK" sz="2000" i="1">
                <a:latin typeface="Times New Roman" panose="02020603050405020304" pitchFamily="18" charset="0"/>
                <a:cs typeface="Times New Roman" panose="02020603050405020304" pitchFamily="18" charset="0"/>
              </a:rPr>
              <a:t>Figure</a:t>
            </a:r>
            <a:r>
              <a:rPr lang="en-GB" altLang="en-PK" sz="2000">
                <a:latin typeface="Times New Roman" panose="02020603050405020304" pitchFamily="18" charset="0"/>
                <a:cs typeface="Times New Roman" panose="02020603050405020304" pitchFamily="18" charset="0"/>
              </a:rPr>
              <a:t>.</a:t>
            </a:r>
          </a:p>
        </p:txBody>
      </p:sp>
      <p:pic>
        <p:nvPicPr>
          <p:cNvPr id="9219" name="Picture 3">
            <a:extLst>
              <a:ext uri="{FF2B5EF4-FFF2-40B4-BE49-F238E27FC236}">
                <a16:creationId xmlns:a16="http://schemas.microsoft.com/office/drawing/2014/main" id="{B4451FD0-D60E-6812-7C68-47D173FE0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87F032AF-FE43-6AF4-0FA8-C6ED191B9559}"/>
              </a:ext>
            </a:extLst>
          </p:cNvPr>
          <p:cNvSpPr txBox="1">
            <a:spLocks noChangeArrowheads="1"/>
          </p:cNvSpPr>
          <p:nvPr/>
        </p:nvSpPr>
        <p:spPr bwMode="auto">
          <a:xfrm>
            <a:off x="685800" y="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do ANNs work?</a:t>
            </a:r>
          </a:p>
        </p:txBody>
      </p:sp>
      <p:sp>
        <p:nvSpPr>
          <p:cNvPr id="36866" name="Text Box 2">
            <a:extLst>
              <a:ext uri="{FF2B5EF4-FFF2-40B4-BE49-F238E27FC236}">
                <a16:creationId xmlns:a16="http://schemas.microsoft.com/office/drawing/2014/main" id="{EAFE8F81-754F-82A3-0E57-4B60154DA7ED}"/>
              </a:ext>
            </a:extLst>
          </p:cNvPr>
          <p:cNvSpPr txBox="1">
            <a:spLocks noChangeArrowheads="1"/>
          </p:cNvSpPr>
          <p:nvPr/>
        </p:nvSpPr>
        <p:spPr bwMode="auto">
          <a:xfrm>
            <a:off x="381000" y="685800"/>
            <a:ext cx="84582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pPr>
            <a:r>
              <a:rPr lang="en-GB" altLang="en-PK" sz="3200"/>
              <a:t>The signal is not passed down to the</a:t>
            </a:r>
          </a:p>
          <a:p>
            <a:pPr algn="ctr">
              <a:lnSpc>
                <a:spcPct val="100000"/>
              </a:lnSpc>
            </a:pPr>
            <a:r>
              <a:rPr lang="en-GB" altLang="en-PK" sz="3200"/>
              <a:t>next neuron verbatim</a:t>
            </a:r>
          </a:p>
        </p:txBody>
      </p:sp>
      <p:sp>
        <p:nvSpPr>
          <p:cNvPr id="36867" name="AutoShape 3">
            <a:extLst>
              <a:ext uri="{FF2B5EF4-FFF2-40B4-BE49-F238E27FC236}">
                <a16:creationId xmlns:a16="http://schemas.microsoft.com/office/drawing/2014/main" id="{90C8CE4B-0B9F-DFFF-734E-E54F45D40066}"/>
              </a:ext>
            </a:extLst>
          </p:cNvPr>
          <p:cNvSpPr>
            <a:spLocks/>
          </p:cNvSpPr>
          <p:nvPr/>
        </p:nvSpPr>
        <p:spPr bwMode="auto">
          <a:xfrm>
            <a:off x="609600" y="4648200"/>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0D0D0D"/>
              </a:buClr>
              <a:buFont typeface="Times New Roman" panose="02020603050405020304" pitchFamily="18" charset="0"/>
              <a:buNone/>
            </a:pPr>
            <a:r>
              <a:rPr lang="en-GB" altLang="en-PK" sz="2000">
                <a:solidFill>
                  <a:srgbClr val="0D0D0D"/>
                </a:solidFill>
                <a:latin typeface="Times New Roman" panose="02020603050405020304" pitchFamily="18" charset="0"/>
                <a:cs typeface="Times New Roman" panose="02020603050405020304" pitchFamily="18" charset="0"/>
              </a:rPr>
              <a:t>Transfer Function (Activation Function)</a:t>
            </a:r>
          </a:p>
        </p:txBody>
      </p:sp>
      <p:sp>
        <p:nvSpPr>
          <p:cNvPr id="36868" name="Text Box 4">
            <a:extLst>
              <a:ext uri="{FF2B5EF4-FFF2-40B4-BE49-F238E27FC236}">
                <a16:creationId xmlns:a16="http://schemas.microsoft.com/office/drawing/2014/main" id="{D98672EC-653D-A313-1F97-A7CC50571997}"/>
              </a:ext>
            </a:extLst>
          </p:cNvPr>
          <p:cNvSpPr txBox="1">
            <a:spLocks noChangeArrowheads="1"/>
          </p:cNvSpPr>
          <p:nvPr/>
        </p:nvSpPr>
        <p:spPr bwMode="auto">
          <a:xfrm>
            <a:off x="0" y="5715000"/>
            <a:ext cx="2133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Output</a:t>
            </a:r>
          </a:p>
        </p:txBody>
      </p:sp>
      <p:sp>
        <p:nvSpPr>
          <p:cNvPr id="36869" name="Oval 5">
            <a:extLst>
              <a:ext uri="{FF2B5EF4-FFF2-40B4-BE49-F238E27FC236}">
                <a16:creationId xmlns:a16="http://schemas.microsoft.com/office/drawing/2014/main" id="{EEA3DF6E-7ABC-4ABE-0C42-019800CBAA02}"/>
              </a:ext>
            </a:extLst>
          </p:cNvPr>
          <p:cNvSpPr>
            <a:spLocks noChangeArrowheads="1"/>
          </p:cNvSpPr>
          <p:nvPr/>
        </p:nvSpPr>
        <p:spPr bwMode="auto">
          <a:xfrm>
            <a:off x="6477000" y="1857375"/>
            <a:ext cx="685800" cy="685800"/>
          </a:xfrm>
          <a:prstGeom prst="ellipse">
            <a:avLst/>
          </a:prstGeom>
          <a:solidFill>
            <a:srgbClr val="69240C"/>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1</a:t>
            </a:r>
          </a:p>
        </p:txBody>
      </p:sp>
      <p:sp>
        <p:nvSpPr>
          <p:cNvPr id="36870" name="Oval 6">
            <a:extLst>
              <a:ext uri="{FF2B5EF4-FFF2-40B4-BE49-F238E27FC236}">
                <a16:creationId xmlns:a16="http://schemas.microsoft.com/office/drawing/2014/main" id="{58D6918A-1F27-EFF2-1A7E-270099B977F7}"/>
              </a:ext>
            </a:extLst>
          </p:cNvPr>
          <p:cNvSpPr>
            <a:spLocks noChangeArrowheads="1"/>
          </p:cNvSpPr>
          <p:nvPr/>
        </p:nvSpPr>
        <p:spPr bwMode="auto">
          <a:xfrm>
            <a:off x="4114800" y="1857375"/>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2</a:t>
            </a:r>
          </a:p>
        </p:txBody>
      </p:sp>
      <p:sp>
        <p:nvSpPr>
          <p:cNvPr id="36871" name="Oval 7">
            <a:extLst>
              <a:ext uri="{FF2B5EF4-FFF2-40B4-BE49-F238E27FC236}">
                <a16:creationId xmlns:a16="http://schemas.microsoft.com/office/drawing/2014/main" id="{16593487-300E-0F42-7CE9-D3B4F4D77AA7}"/>
              </a:ext>
            </a:extLst>
          </p:cNvPr>
          <p:cNvSpPr>
            <a:spLocks noChangeArrowheads="1"/>
          </p:cNvSpPr>
          <p:nvPr/>
        </p:nvSpPr>
        <p:spPr bwMode="auto">
          <a:xfrm>
            <a:off x="1752600" y="1857375"/>
            <a:ext cx="685800" cy="685800"/>
          </a:xfrm>
          <a:prstGeom prst="ellipse">
            <a:avLst/>
          </a:prstGeom>
          <a:solidFill>
            <a:srgbClr val="69240C"/>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buFont typeface="Times New Roman" panose="02020603050405020304" pitchFamily="18" charset="0"/>
              <a:buNone/>
            </a:pPr>
            <a:r>
              <a:rPr lang="en-GB" altLang="en-PK" sz="2400">
                <a:solidFill>
                  <a:srgbClr val="FFFFFF"/>
                </a:solidFill>
                <a:latin typeface="Times New Roman" panose="02020603050405020304" pitchFamily="18" charset="0"/>
                <a:cs typeface="Times New Roman" panose="02020603050405020304" pitchFamily="18" charset="0"/>
              </a:rPr>
              <a:t>x</a:t>
            </a:r>
            <a:r>
              <a:rPr lang="en-GB" altLang="en-PK" sz="1400">
                <a:solidFill>
                  <a:srgbClr val="FFFFFF"/>
                </a:solidFill>
                <a:latin typeface="Times New Roman" panose="02020603050405020304" pitchFamily="18" charset="0"/>
                <a:cs typeface="Times New Roman" panose="02020603050405020304" pitchFamily="18" charset="0"/>
              </a:rPr>
              <a:t>m</a:t>
            </a:r>
          </a:p>
        </p:txBody>
      </p:sp>
      <p:sp>
        <p:nvSpPr>
          <p:cNvPr id="36872" name="Oval 8">
            <a:extLst>
              <a:ext uri="{FF2B5EF4-FFF2-40B4-BE49-F238E27FC236}">
                <a16:creationId xmlns:a16="http://schemas.microsoft.com/office/drawing/2014/main" id="{3492CE64-9FB5-5FBC-9B6B-EAE58606E31F}"/>
              </a:ext>
            </a:extLst>
          </p:cNvPr>
          <p:cNvSpPr>
            <a:spLocks noChangeArrowheads="1"/>
          </p:cNvSpPr>
          <p:nvPr/>
        </p:nvSpPr>
        <p:spPr bwMode="auto">
          <a:xfrm>
            <a:off x="4114800" y="3886200"/>
            <a:ext cx="685800" cy="685800"/>
          </a:xfrm>
          <a:prstGeom prst="ellipse">
            <a:avLst/>
          </a:prstGeom>
          <a:solidFill>
            <a:srgbClr val="742217"/>
          </a:solidFill>
          <a:ln w="12600">
            <a:solidFill>
              <a:srgbClr val="4E161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3200">
                <a:solidFill>
                  <a:srgbClr val="FFFFFF"/>
                </a:solidFill>
              </a:rPr>
              <a:t>∑</a:t>
            </a:r>
          </a:p>
        </p:txBody>
      </p:sp>
      <p:sp>
        <p:nvSpPr>
          <p:cNvPr id="36873" name="Oval 9">
            <a:extLst>
              <a:ext uri="{FF2B5EF4-FFF2-40B4-BE49-F238E27FC236}">
                <a16:creationId xmlns:a16="http://schemas.microsoft.com/office/drawing/2014/main" id="{7CE9546F-23DC-8862-5400-B78EFFB36DCE}"/>
              </a:ext>
            </a:extLst>
          </p:cNvPr>
          <p:cNvSpPr>
            <a:spLocks noChangeArrowheads="1"/>
          </p:cNvSpPr>
          <p:nvPr/>
        </p:nvSpPr>
        <p:spPr bwMode="auto">
          <a:xfrm>
            <a:off x="4114800" y="5715000"/>
            <a:ext cx="685800" cy="685800"/>
          </a:xfrm>
          <a:prstGeom prst="ellipse">
            <a:avLst/>
          </a:prstGeom>
          <a:solidFill>
            <a:srgbClr val="7C6B4D"/>
          </a:solidFill>
          <a:ln w="12600">
            <a:solidFill>
              <a:srgbClr val="5347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3600">
                <a:solidFill>
                  <a:srgbClr val="FFFFFF"/>
                </a:solidFill>
              </a:rPr>
              <a:t>y</a:t>
            </a:r>
          </a:p>
        </p:txBody>
      </p:sp>
      <p:sp>
        <p:nvSpPr>
          <p:cNvPr id="36874" name="Text Box 10">
            <a:extLst>
              <a:ext uri="{FF2B5EF4-FFF2-40B4-BE49-F238E27FC236}">
                <a16:creationId xmlns:a16="http://schemas.microsoft.com/office/drawing/2014/main" id="{509BA409-EF5A-942D-0E86-79FEA36F0A20}"/>
              </a:ext>
            </a:extLst>
          </p:cNvPr>
          <p:cNvSpPr txBox="1">
            <a:spLocks noChangeArrowheads="1"/>
          </p:cNvSpPr>
          <p:nvPr/>
        </p:nvSpPr>
        <p:spPr bwMode="auto">
          <a:xfrm>
            <a:off x="0" y="3886200"/>
            <a:ext cx="2209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Processing</a:t>
            </a:r>
          </a:p>
        </p:txBody>
      </p:sp>
      <p:sp>
        <p:nvSpPr>
          <p:cNvPr id="36875" name="Text Box 11">
            <a:extLst>
              <a:ext uri="{FF2B5EF4-FFF2-40B4-BE49-F238E27FC236}">
                <a16:creationId xmlns:a16="http://schemas.microsoft.com/office/drawing/2014/main" id="{63B820F1-39D0-CEFE-350F-B907FA4E6241}"/>
              </a:ext>
            </a:extLst>
          </p:cNvPr>
          <p:cNvSpPr txBox="1">
            <a:spLocks noChangeArrowheads="1"/>
          </p:cNvSpPr>
          <p:nvPr/>
        </p:nvSpPr>
        <p:spPr bwMode="auto">
          <a:xfrm>
            <a:off x="0" y="22098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Input</a:t>
            </a:r>
          </a:p>
        </p:txBody>
      </p:sp>
      <p:cxnSp>
        <p:nvCxnSpPr>
          <p:cNvPr id="36876" name="AutoShape 12">
            <a:extLst>
              <a:ext uri="{FF2B5EF4-FFF2-40B4-BE49-F238E27FC236}">
                <a16:creationId xmlns:a16="http://schemas.microsoft.com/office/drawing/2014/main" id="{55EA433E-F0F0-9663-2203-75980476F3AA}"/>
              </a:ext>
            </a:extLst>
          </p:cNvPr>
          <p:cNvCxnSpPr>
            <a:cxnSpLocks noChangeShapeType="1"/>
            <a:stCxn id="36872" idx="2"/>
            <a:endCxn id="36894" idx="0"/>
          </p:cNvCxnSpPr>
          <p:nvPr/>
        </p:nvCxnSpPr>
        <p:spPr bwMode="auto">
          <a:xfrm>
            <a:off x="4457700" y="4572000"/>
            <a:ext cx="1588" cy="33337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7" name="Oval 13">
            <a:extLst>
              <a:ext uri="{FF2B5EF4-FFF2-40B4-BE49-F238E27FC236}">
                <a16:creationId xmlns:a16="http://schemas.microsoft.com/office/drawing/2014/main" id="{A405DC43-1B79-704E-2A4D-8A24FDCD26CD}"/>
              </a:ext>
            </a:extLst>
          </p:cNvPr>
          <p:cNvSpPr>
            <a:spLocks noChangeArrowheads="1"/>
          </p:cNvSpPr>
          <p:nvPr/>
        </p:nvSpPr>
        <p:spPr bwMode="auto">
          <a:xfrm>
            <a:off x="5486400" y="2971800"/>
            <a:ext cx="685800" cy="685800"/>
          </a:xfrm>
          <a:prstGeom prst="ellipse">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2000">
                <a:solidFill>
                  <a:srgbClr val="FFFFFF"/>
                </a:solidFill>
              </a:rPr>
              <a:t>w</a:t>
            </a:r>
            <a:r>
              <a:rPr lang="en-GB" altLang="en-PK" sz="2400" baseline="-25000">
                <a:solidFill>
                  <a:srgbClr val="FFFFFF"/>
                </a:solidFill>
              </a:rPr>
              <a:t>1</a:t>
            </a:r>
          </a:p>
        </p:txBody>
      </p:sp>
      <p:sp>
        <p:nvSpPr>
          <p:cNvPr id="36878" name="Oval 14">
            <a:extLst>
              <a:ext uri="{FF2B5EF4-FFF2-40B4-BE49-F238E27FC236}">
                <a16:creationId xmlns:a16="http://schemas.microsoft.com/office/drawing/2014/main" id="{5A1DD0FF-D489-C598-F32C-866F0995D33E}"/>
              </a:ext>
            </a:extLst>
          </p:cNvPr>
          <p:cNvSpPr>
            <a:spLocks noChangeArrowheads="1"/>
          </p:cNvSpPr>
          <p:nvPr/>
        </p:nvSpPr>
        <p:spPr bwMode="auto">
          <a:xfrm>
            <a:off x="4114800" y="2971800"/>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FFFFFF"/>
              </a:buClr>
            </a:pPr>
            <a:r>
              <a:rPr lang="en-GB" altLang="en-PK" sz="2000">
                <a:solidFill>
                  <a:srgbClr val="FFFFFF"/>
                </a:solidFill>
              </a:rPr>
              <a:t>w</a:t>
            </a:r>
            <a:r>
              <a:rPr lang="en-GB" altLang="en-PK" sz="2400" baseline="-25000">
                <a:solidFill>
                  <a:srgbClr val="FFFFFF"/>
                </a:solidFill>
              </a:rPr>
              <a:t>2</a:t>
            </a:r>
          </a:p>
          <a:p>
            <a:pPr algn="ctr">
              <a:lnSpc>
                <a:spcPct val="100000"/>
              </a:lnSpc>
              <a:buClr>
                <a:srgbClr val="FFFFFF"/>
              </a:buClr>
            </a:pPr>
            <a:endParaRPr lang="en-GB" altLang="en-PK" sz="2400" baseline="-25000">
              <a:solidFill>
                <a:srgbClr val="FFFFFF"/>
              </a:solidFill>
            </a:endParaRPr>
          </a:p>
        </p:txBody>
      </p:sp>
      <p:sp>
        <p:nvSpPr>
          <p:cNvPr id="36879" name="Oval 15">
            <a:extLst>
              <a:ext uri="{FF2B5EF4-FFF2-40B4-BE49-F238E27FC236}">
                <a16:creationId xmlns:a16="http://schemas.microsoft.com/office/drawing/2014/main" id="{9B34411C-7E03-2C0F-D097-2AAEB850DDD4}"/>
              </a:ext>
            </a:extLst>
          </p:cNvPr>
          <p:cNvSpPr>
            <a:spLocks noChangeArrowheads="1"/>
          </p:cNvSpPr>
          <p:nvPr/>
        </p:nvSpPr>
        <p:spPr bwMode="auto">
          <a:xfrm>
            <a:off x="2743200" y="2924175"/>
            <a:ext cx="685800" cy="685800"/>
          </a:xfrm>
          <a:prstGeom prst="ellipse">
            <a:avLst/>
          </a:prstGeom>
          <a:solidFill>
            <a:srgbClr val="6E6263"/>
          </a:solidFill>
          <a:ln w="12600">
            <a:solidFill>
              <a:srgbClr val="69240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FFFFFF"/>
              </a:buClr>
            </a:pPr>
            <a:r>
              <a:rPr lang="en-GB" altLang="en-PK" sz="2000">
                <a:solidFill>
                  <a:srgbClr val="FFFFFF"/>
                </a:solidFill>
              </a:rPr>
              <a:t>w</a:t>
            </a:r>
            <a:r>
              <a:rPr lang="en-GB" altLang="en-PK" sz="1400" baseline="-25000">
                <a:solidFill>
                  <a:srgbClr val="FFFFFF"/>
                </a:solidFill>
              </a:rPr>
              <a:t>m</a:t>
            </a:r>
          </a:p>
        </p:txBody>
      </p:sp>
      <p:sp>
        <p:nvSpPr>
          <p:cNvPr id="36880" name="Text Box 16">
            <a:extLst>
              <a:ext uri="{FF2B5EF4-FFF2-40B4-BE49-F238E27FC236}">
                <a16:creationId xmlns:a16="http://schemas.microsoft.com/office/drawing/2014/main" id="{869A74F4-A495-382F-3FAC-C6399C109BF1}"/>
              </a:ext>
            </a:extLst>
          </p:cNvPr>
          <p:cNvSpPr txBox="1">
            <a:spLocks noChangeArrowheads="1"/>
          </p:cNvSpPr>
          <p:nvPr/>
        </p:nvSpPr>
        <p:spPr bwMode="auto">
          <a:xfrm>
            <a:off x="0" y="3073400"/>
            <a:ext cx="18288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Times New Roman" panose="02020603050405020304" pitchFamily="18" charset="0"/>
              <a:buNone/>
            </a:pPr>
            <a:r>
              <a:rPr lang="en-GB" altLang="en-PK" sz="3200">
                <a:latin typeface="Times New Roman" panose="02020603050405020304" pitchFamily="18" charset="0"/>
                <a:cs typeface="Times New Roman" panose="02020603050405020304" pitchFamily="18" charset="0"/>
              </a:rPr>
              <a:t>weights</a:t>
            </a:r>
          </a:p>
        </p:txBody>
      </p:sp>
      <p:sp>
        <p:nvSpPr>
          <p:cNvPr id="36881" name="Text Box 17">
            <a:extLst>
              <a:ext uri="{FF2B5EF4-FFF2-40B4-BE49-F238E27FC236}">
                <a16:creationId xmlns:a16="http://schemas.microsoft.com/office/drawing/2014/main" id="{900E4FB2-59AC-5E35-E6FB-91EB176F5341}"/>
              </a:ext>
            </a:extLst>
          </p:cNvPr>
          <p:cNvSpPr txBox="1">
            <a:spLocks noChangeArrowheads="1"/>
          </p:cNvSpPr>
          <p:nvPr/>
        </p:nvSpPr>
        <p:spPr bwMode="auto">
          <a:xfrm>
            <a:off x="2514600" y="1933575"/>
            <a:ext cx="1447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PK"/>
              <a:t>. . . . . . . . . . . . </a:t>
            </a:r>
          </a:p>
        </p:txBody>
      </p:sp>
      <p:cxnSp>
        <p:nvCxnSpPr>
          <p:cNvPr id="36882" name="AutoShape 18">
            <a:extLst>
              <a:ext uri="{FF2B5EF4-FFF2-40B4-BE49-F238E27FC236}">
                <a16:creationId xmlns:a16="http://schemas.microsoft.com/office/drawing/2014/main" id="{75DA481A-AEA9-1D1B-9514-6FF6A6B86D86}"/>
              </a:ext>
            </a:extLst>
          </p:cNvPr>
          <p:cNvCxnSpPr>
            <a:cxnSpLocks noChangeShapeType="1"/>
            <a:stCxn id="36871" idx="3"/>
            <a:endCxn id="36879" idx="1"/>
          </p:cNvCxnSpPr>
          <p:nvPr/>
        </p:nvCxnSpPr>
        <p:spPr bwMode="auto">
          <a:xfrm>
            <a:off x="2338388" y="2443163"/>
            <a:ext cx="504825" cy="5810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3" name="AutoShape 19">
            <a:extLst>
              <a:ext uri="{FF2B5EF4-FFF2-40B4-BE49-F238E27FC236}">
                <a16:creationId xmlns:a16="http://schemas.microsoft.com/office/drawing/2014/main" id="{3F7C0352-95E7-919F-5A5D-DBE2B828F6F7}"/>
              </a:ext>
            </a:extLst>
          </p:cNvPr>
          <p:cNvCxnSpPr>
            <a:cxnSpLocks noChangeShapeType="1"/>
            <a:stCxn id="36870" idx="2"/>
            <a:endCxn id="36878" idx="0"/>
          </p:cNvCxnSpPr>
          <p:nvPr/>
        </p:nvCxnSpPr>
        <p:spPr bwMode="auto">
          <a:xfrm>
            <a:off x="4457700" y="2543175"/>
            <a:ext cx="1588" cy="4286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4" name="AutoShape 20">
            <a:extLst>
              <a:ext uri="{FF2B5EF4-FFF2-40B4-BE49-F238E27FC236}">
                <a16:creationId xmlns:a16="http://schemas.microsoft.com/office/drawing/2014/main" id="{6F792F06-B1AD-9F17-52AD-34E38E6E5363}"/>
              </a:ext>
            </a:extLst>
          </p:cNvPr>
          <p:cNvCxnSpPr>
            <a:cxnSpLocks noChangeShapeType="1"/>
          </p:cNvCxnSpPr>
          <p:nvPr/>
        </p:nvCxnSpPr>
        <p:spPr bwMode="auto">
          <a:xfrm flipH="1">
            <a:off x="6172200" y="2543175"/>
            <a:ext cx="533400" cy="609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5" name="AutoShape 21">
            <a:extLst>
              <a:ext uri="{FF2B5EF4-FFF2-40B4-BE49-F238E27FC236}">
                <a16:creationId xmlns:a16="http://schemas.microsoft.com/office/drawing/2014/main" id="{F4DC3246-730B-7DF0-E77A-F9D1FD9FA48E}"/>
              </a:ext>
            </a:extLst>
          </p:cNvPr>
          <p:cNvCxnSpPr>
            <a:cxnSpLocks noChangeShapeType="1"/>
            <a:stCxn id="36877" idx="1"/>
            <a:endCxn id="36872" idx="3"/>
          </p:cNvCxnSpPr>
          <p:nvPr/>
        </p:nvCxnSpPr>
        <p:spPr bwMode="auto">
          <a:xfrm flipH="1">
            <a:off x="4800600" y="3557588"/>
            <a:ext cx="785813" cy="671512"/>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6" name="AutoShape 22">
            <a:extLst>
              <a:ext uri="{FF2B5EF4-FFF2-40B4-BE49-F238E27FC236}">
                <a16:creationId xmlns:a16="http://schemas.microsoft.com/office/drawing/2014/main" id="{3C136A50-EE7E-ADE7-CFAE-CBF596A5E66F}"/>
              </a:ext>
            </a:extLst>
          </p:cNvPr>
          <p:cNvCxnSpPr>
            <a:cxnSpLocks noChangeShapeType="1"/>
            <a:stCxn id="36878" idx="2"/>
            <a:endCxn id="36872" idx="0"/>
          </p:cNvCxnSpPr>
          <p:nvPr/>
        </p:nvCxnSpPr>
        <p:spPr bwMode="auto">
          <a:xfrm>
            <a:off x="4457700" y="3657600"/>
            <a:ext cx="1588" cy="228600"/>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3">
            <a:extLst>
              <a:ext uri="{FF2B5EF4-FFF2-40B4-BE49-F238E27FC236}">
                <a16:creationId xmlns:a16="http://schemas.microsoft.com/office/drawing/2014/main" id="{02D3459C-8BA3-B391-7D2E-467421D73998}"/>
              </a:ext>
            </a:extLst>
          </p:cNvPr>
          <p:cNvCxnSpPr>
            <a:cxnSpLocks noChangeShapeType="1"/>
            <a:stCxn id="36879" idx="3"/>
            <a:endCxn id="36872" idx="1"/>
          </p:cNvCxnSpPr>
          <p:nvPr/>
        </p:nvCxnSpPr>
        <p:spPr bwMode="auto">
          <a:xfrm>
            <a:off x="3328988" y="3509963"/>
            <a:ext cx="785812" cy="719137"/>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8" name="Rectangle 24">
            <a:extLst>
              <a:ext uri="{FF2B5EF4-FFF2-40B4-BE49-F238E27FC236}">
                <a16:creationId xmlns:a16="http://schemas.microsoft.com/office/drawing/2014/main" id="{BCD9508C-14E6-1CDB-D4A5-8814ACB962D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pic>
        <p:nvPicPr>
          <p:cNvPr id="36889" name="Picture 25">
            <a:extLst>
              <a:ext uri="{FF2B5EF4-FFF2-40B4-BE49-F238E27FC236}">
                <a16:creationId xmlns:a16="http://schemas.microsoft.com/office/drawing/2014/main" id="{B0D6B86C-3AD4-F00C-6FD6-7237E320B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371975"/>
            <a:ext cx="1295400" cy="714375"/>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90" name="Rectangle 26">
            <a:extLst>
              <a:ext uri="{FF2B5EF4-FFF2-40B4-BE49-F238E27FC236}">
                <a16:creationId xmlns:a16="http://schemas.microsoft.com/office/drawing/2014/main" id="{281F2F41-183D-87D4-EBFF-69DA84B204F9}"/>
              </a:ext>
            </a:extLst>
          </p:cNvPr>
          <p:cNvSpPr>
            <a:spLocks noChangeArrowheads="1"/>
          </p:cNvSpPr>
          <p:nvPr/>
        </p:nvSpPr>
        <p:spPr bwMode="auto">
          <a:xfrm>
            <a:off x="0" y="94297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36891" name="Rectangle 27">
            <a:extLst>
              <a:ext uri="{FF2B5EF4-FFF2-40B4-BE49-F238E27FC236}">
                <a16:creationId xmlns:a16="http://schemas.microsoft.com/office/drawing/2014/main" id="{6BC9B145-82EE-9920-EBD2-74322B50B17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pic>
        <p:nvPicPr>
          <p:cNvPr id="36892" name="Picture 28">
            <a:extLst>
              <a:ext uri="{FF2B5EF4-FFF2-40B4-BE49-F238E27FC236}">
                <a16:creationId xmlns:a16="http://schemas.microsoft.com/office/drawing/2014/main" id="{4F150039-3AA9-246D-10F7-CB7D54168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514975"/>
            <a:ext cx="1447800" cy="457200"/>
          </a:xfrm>
          <a:prstGeom prst="rect">
            <a:avLst/>
          </a:prstGeom>
          <a:solidFill>
            <a:srgbClr val="EF8C6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93" name="Rectangle 29">
            <a:extLst>
              <a:ext uri="{FF2B5EF4-FFF2-40B4-BE49-F238E27FC236}">
                <a16:creationId xmlns:a16="http://schemas.microsoft.com/office/drawing/2014/main" id="{06FA67C3-9208-5E12-70D4-1C7F9E3092B8}"/>
              </a:ext>
            </a:extLst>
          </p:cNvPr>
          <p:cNvSpPr>
            <a:spLocks noChangeArrowheads="1"/>
          </p:cNvSpPr>
          <p:nvPr/>
        </p:nvSpPr>
        <p:spPr bwMode="auto">
          <a:xfrm>
            <a:off x="0" y="64770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36894" name="Rectangle 30">
            <a:extLst>
              <a:ext uri="{FF2B5EF4-FFF2-40B4-BE49-F238E27FC236}">
                <a16:creationId xmlns:a16="http://schemas.microsoft.com/office/drawing/2014/main" id="{3DCB821F-4B94-C2A5-D21E-07F9C00FA876}"/>
              </a:ext>
            </a:extLst>
          </p:cNvPr>
          <p:cNvSpPr>
            <a:spLocks noChangeArrowheads="1"/>
          </p:cNvSpPr>
          <p:nvPr/>
        </p:nvSpPr>
        <p:spPr bwMode="auto">
          <a:xfrm>
            <a:off x="3962400" y="4905375"/>
            <a:ext cx="990600" cy="457200"/>
          </a:xfrm>
          <a:prstGeom prst="rect">
            <a:avLst/>
          </a:prstGeom>
          <a:solidFill>
            <a:srgbClr val="6E6263"/>
          </a:solidFill>
          <a:ln w="12600">
            <a:solidFill>
              <a:srgbClr val="9B320E"/>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pPr>
            <a:r>
              <a:rPr lang="en-GB" altLang="en-PK"/>
              <a:t>f(v</a:t>
            </a:r>
            <a:r>
              <a:rPr lang="en-GB" altLang="en-PK" baseline="-25000"/>
              <a:t>k</a:t>
            </a:r>
            <a:r>
              <a:rPr lang="en-GB" altLang="en-PK"/>
              <a:t>)</a:t>
            </a:r>
          </a:p>
        </p:txBody>
      </p:sp>
      <p:sp>
        <p:nvSpPr>
          <p:cNvPr id="36895" name="Text Box 31">
            <a:extLst>
              <a:ext uri="{FF2B5EF4-FFF2-40B4-BE49-F238E27FC236}">
                <a16:creationId xmlns:a16="http://schemas.microsoft.com/office/drawing/2014/main" id="{8A172C9B-2B36-3761-1E15-959E1324D5AB}"/>
              </a:ext>
            </a:extLst>
          </p:cNvPr>
          <p:cNvSpPr txBox="1">
            <a:spLocks noChangeArrowheads="1"/>
          </p:cNvSpPr>
          <p:nvPr/>
        </p:nvSpPr>
        <p:spPr bwMode="auto">
          <a:xfrm>
            <a:off x="3429000" y="3076575"/>
            <a:ext cx="6858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pPr>
            <a:r>
              <a:rPr lang="en-GB" altLang="en-PK"/>
              <a:t>. . . . . </a:t>
            </a:r>
          </a:p>
        </p:txBody>
      </p:sp>
      <p:cxnSp>
        <p:nvCxnSpPr>
          <p:cNvPr id="36896" name="AutoShape 32">
            <a:extLst>
              <a:ext uri="{FF2B5EF4-FFF2-40B4-BE49-F238E27FC236}">
                <a16:creationId xmlns:a16="http://schemas.microsoft.com/office/drawing/2014/main" id="{CF2CF586-020D-4343-40EA-8C4D4B003704}"/>
              </a:ext>
            </a:extLst>
          </p:cNvPr>
          <p:cNvCxnSpPr>
            <a:cxnSpLocks noChangeShapeType="1"/>
            <a:stCxn id="36894" idx="2"/>
            <a:endCxn id="36873" idx="0"/>
          </p:cNvCxnSpPr>
          <p:nvPr/>
        </p:nvCxnSpPr>
        <p:spPr bwMode="auto">
          <a:xfrm>
            <a:off x="4457700" y="5362575"/>
            <a:ext cx="1588" cy="352425"/>
          </a:xfrm>
          <a:prstGeom prst="straightConnector1">
            <a:avLst/>
          </a:prstGeom>
          <a:noFill/>
          <a:ln w="9360">
            <a:solidFill>
              <a:srgbClr val="AF340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a:extLst>
              <a:ext uri="{FF2B5EF4-FFF2-40B4-BE49-F238E27FC236}">
                <a16:creationId xmlns:a16="http://schemas.microsoft.com/office/drawing/2014/main" id="{E372C5BF-26DD-AF19-E6C7-83D99D032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8763000" cy="586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0" name="Text Box 2">
            <a:extLst>
              <a:ext uri="{FF2B5EF4-FFF2-40B4-BE49-F238E27FC236}">
                <a16:creationId xmlns:a16="http://schemas.microsoft.com/office/drawing/2014/main" id="{4F63DCB5-AAE9-B97E-3D2A-9584CAD21A3B}"/>
              </a:ext>
            </a:extLst>
          </p:cNvPr>
          <p:cNvSpPr txBox="1">
            <a:spLocks noChangeArrowheads="1"/>
          </p:cNvSpPr>
          <p:nvPr/>
        </p:nvSpPr>
        <p:spPr bwMode="auto">
          <a:xfrm>
            <a:off x="838200" y="-1588"/>
            <a:ext cx="7772400" cy="160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3200">
                <a:solidFill>
                  <a:srgbClr val="696464"/>
                </a:solidFill>
                <a:latin typeface="Times New Roman" panose="02020603050405020304" pitchFamily="18" charset="0"/>
                <a:cs typeface="Times New Roman" panose="02020603050405020304" pitchFamily="18" charset="0"/>
              </a:rPr>
              <a:t>The output is a function of the input, that is affected by the weights, and the transfer functions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29198A3C-8438-8334-86F7-0EFCAE86C161}"/>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Artificial Neural Networks</a:t>
            </a:r>
          </a:p>
        </p:txBody>
      </p:sp>
      <p:sp>
        <p:nvSpPr>
          <p:cNvPr id="39938" name="Text Box 2">
            <a:extLst>
              <a:ext uri="{FF2B5EF4-FFF2-40B4-BE49-F238E27FC236}">
                <a16:creationId xmlns:a16="http://schemas.microsoft.com/office/drawing/2014/main" id="{B8ED6B0B-1C01-E54E-08B2-D73B7A679ED9}"/>
              </a:ext>
            </a:extLst>
          </p:cNvPr>
          <p:cNvSpPr txBox="1">
            <a:spLocks noChangeArrowheads="1"/>
          </p:cNvSpPr>
          <p:nvPr/>
        </p:nvSpPr>
        <p:spPr bwMode="auto">
          <a:xfrm>
            <a:off x="457200" y="15240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914400" indent="-4572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An ANN can:</a:t>
            </a:r>
          </a:p>
          <a:p>
            <a:pPr lvl="1">
              <a:lnSpc>
                <a:spcPct val="100000"/>
              </a:lnSpc>
              <a:spcBef>
                <a:spcPts val="375"/>
              </a:spcBef>
              <a:buClr>
                <a:srgbClr val="9B2D1F"/>
              </a:buClr>
              <a:buSzPct val="85000"/>
              <a:buFont typeface="Times New Roman" panose="02020603050405020304" pitchFamily="18" charset="0"/>
              <a:buAutoNum type="arabicPeriod"/>
            </a:pPr>
            <a:r>
              <a:rPr lang="en-GB" altLang="en-PK">
                <a:cs typeface="Times New Roman" panose="02020603050405020304" pitchFamily="18" charset="0"/>
              </a:rPr>
              <a:t>compute </a:t>
            </a:r>
            <a:r>
              <a:rPr lang="en-GB" altLang="en-PK" i="1">
                <a:cs typeface="Times New Roman" panose="02020603050405020304" pitchFamily="18" charset="0"/>
              </a:rPr>
              <a:t>any computable </a:t>
            </a:r>
            <a:r>
              <a:rPr lang="en-GB" altLang="en-PK">
                <a:cs typeface="Times New Roman" panose="02020603050405020304" pitchFamily="18" charset="0"/>
              </a:rPr>
              <a:t>function, by the appropriate selection of the network topology and weights values.</a:t>
            </a:r>
          </a:p>
          <a:p>
            <a:pPr lvl="1">
              <a:lnSpc>
                <a:spcPct val="100000"/>
              </a:lnSpc>
              <a:spcBef>
                <a:spcPts val="375"/>
              </a:spcBef>
              <a:buClr>
                <a:srgbClr val="9B2D1F"/>
              </a:buClr>
              <a:buSzPct val="85000"/>
              <a:buFont typeface="Times New Roman" panose="02020603050405020304" pitchFamily="18" charset="0"/>
              <a:buAutoNum type="arabicPeriod"/>
            </a:pPr>
            <a:r>
              <a:rPr lang="en-GB" altLang="en-PK">
                <a:cs typeface="Times New Roman" panose="02020603050405020304" pitchFamily="18" charset="0"/>
              </a:rPr>
              <a:t>learn from experience!</a:t>
            </a:r>
          </a:p>
          <a:p>
            <a:pPr lvl="1">
              <a:lnSpc>
                <a:spcPct val="100000"/>
              </a:lnSpc>
              <a:spcBef>
                <a:spcPts val="375"/>
              </a:spcBef>
              <a:buClr>
                <a:srgbClr val="9B2D1F"/>
              </a:buClr>
              <a:buSzPct val="85000"/>
              <a:buFont typeface="Wingdings" panose="05000000000000000000" pitchFamily="2" charset="2"/>
              <a:buChar char=""/>
            </a:pPr>
            <a:r>
              <a:rPr lang="en-GB" altLang="en-PK">
                <a:cs typeface="Times New Roman" panose="02020603050405020304" pitchFamily="18" charset="0"/>
              </a:rPr>
              <a:t> Specifically, by trial‐and‐error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a:extLst>
              <a:ext uri="{FF2B5EF4-FFF2-40B4-BE49-F238E27FC236}">
                <a16:creationId xmlns:a16="http://schemas.microsoft.com/office/drawing/2014/main" id="{EE425CB8-956D-1635-88F5-9505C705851B}"/>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Learning by trial‐and‐error</a:t>
            </a:r>
          </a:p>
        </p:txBody>
      </p:sp>
      <p:sp>
        <p:nvSpPr>
          <p:cNvPr id="40962" name="Text Box 2">
            <a:extLst>
              <a:ext uri="{FF2B5EF4-FFF2-40B4-BE49-F238E27FC236}">
                <a16:creationId xmlns:a16="http://schemas.microsoft.com/office/drawing/2014/main" id="{DD0FCBE8-D669-31F4-9B85-78650B0CE19E}"/>
              </a:ext>
            </a:extLst>
          </p:cNvPr>
          <p:cNvSpPr txBox="1">
            <a:spLocks noChangeArrowheads="1"/>
          </p:cNvSpPr>
          <p:nvPr/>
        </p:nvSpPr>
        <p:spPr bwMode="auto">
          <a:xfrm>
            <a:off x="457200" y="1524000"/>
            <a:ext cx="8229600" cy="472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None/>
            </a:pPr>
            <a:r>
              <a:rPr lang="en-GB" altLang="en-PK" sz="3600">
                <a:latin typeface="Times New Roman" panose="02020603050405020304" pitchFamily="18" charset="0"/>
                <a:cs typeface="Times New Roman" panose="02020603050405020304" pitchFamily="18" charset="0"/>
              </a:rPr>
              <a:t>Continuous process of:</a:t>
            </a:r>
          </a:p>
          <a:p>
            <a:pPr lvl="1">
              <a:lnSpc>
                <a:spcPct val="100000"/>
              </a:lnSpc>
              <a:spcBef>
                <a:spcPts val="375"/>
              </a:spcBef>
              <a:buClr>
                <a:srgbClr val="9B2D1F"/>
              </a:buClr>
              <a:buSzPct val="85000"/>
              <a:buFont typeface="Wingdings" panose="05000000000000000000" pitchFamily="2" charset="2"/>
              <a:buChar char=""/>
            </a:pPr>
            <a:r>
              <a:rPr lang="en-GB" altLang="en-PK" sz="3600">
                <a:cs typeface="Times New Roman" panose="02020603050405020304" pitchFamily="18" charset="0"/>
              </a:rPr>
              <a:t>Trial:</a:t>
            </a:r>
          </a:p>
          <a:p>
            <a:pPr lvl="1">
              <a:lnSpc>
                <a:spcPct val="100000"/>
              </a:lnSpc>
              <a:spcBef>
                <a:spcPts val="375"/>
              </a:spcBef>
              <a:buClr>
                <a:srgbClr val="9B2D1F"/>
              </a:buClr>
              <a:buSzPct val="85000"/>
              <a:buFont typeface="Wingdings 2" panose="05020102010507070707" pitchFamily="18" charset="2"/>
              <a:buNone/>
            </a:pPr>
            <a:r>
              <a:rPr lang="en-GB" altLang="en-PK">
                <a:latin typeface="Perpetua" panose="02020502060401020303" pitchFamily="18" charset="0"/>
              </a:rPr>
              <a:t>Processing an input to produce an output (In terms of ANN: Compute the output function of a given input)</a:t>
            </a:r>
          </a:p>
          <a:p>
            <a:pPr lvl="1">
              <a:lnSpc>
                <a:spcPct val="100000"/>
              </a:lnSpc>
              <a:spcBef>
                <a:spcPts val="375"/>
              </a:spcBef>
              <a:buClr>
                <a:srgbClr val="9B2D1F"/>
              </a:buClr>
              <a:buSzPct val="85000"/>
              <a:buFont typeface="Wingdings" panose="05000000000000000000" pitchFamily="2" charset="2"/>
              <a:buChar char=""/>
            </a:pPr>
            <a:r>
              <a:rPr lang="en-GB" altLang="en-PK" sz="3600">
                <a:cs typeface="Times New Roman" panose="02020603050405020304" pitchFamily="18" charset="0"/>
              </a:rPr>
              <a:t>Evaluate:</a:t>
            </a:r>
          </a:p>
          <a:p>
            <a:pPr>
              <a:lnSpc>
                <a:spcPct val="100000"/>
              </a:lnSpc>
              <a:spcBef>
                <a:spcPts val="575"/>
              </a:spcBef>
              <a:buClr>
                <a:srgbClr val="D34817"/>
              </a:buClr>
              <a:buSzPct val="85000"/>
              <a:buFont typeface="Wingdings 2" panose="05020102010507070707" pitchFamily="18" charset="2"/>
              <a:buNone/>
            </a:pPr>
            <a:r>
              <a:rPr lang="en-GB" altLang="en-PK" sz="3200"/>
              <a:t>Evaluating this output by </a:t>
            </a:r>
            <a:r>
              <a:rPr lang="en-GB" altLang="en-PK" sz="2600"/>
              <a:t>comparing the actual output with the expected output.</a:t>
            </a:r>
          </a:p>
          <a:p>
            <a:pPr lvl="1">
              <a:lnSpc>
                <a:spcPct val="100000"/>
              </a:lnSpc>
              <a:spcBef>
                <a:spcPts val="375"/>
              </a:spcBef>
              <a:buClr>
                <a:srgbClr val="9B2D1F"/>
              </a:buClr>
              <a:buSzPct val="85000"/>
              <a:buFont typeface="Wingdings" panose="05000000000000000000" pitchFamily="2" charset="2"/>
              <a:buChar char=""/>
            </a:pPr>
            <a:r>
              <a:rPr lang="en-GB" altLang="en-PK" sz="3600">
                <a:cs typeface="Times New Roman" panose="02020603050405020304" pitchFamily="18" charset="0"/>
              </a:rPr>
              <a:t>Adjust:</a:t>
            </a:r>
          </a:p>
          <a:p>
            <a:pPr lvl="1">
              <a:lnSpc>
                <a:spcPct val="100000"/>
              </a:lnSpc>
              <a:spcBef>
                <a:spcPts val="375"/>
              </a:spcBef>
              <a:buClr>
                <a:srgbClr val="9B2D1F"/>
              </a:buClr>
              <a:buSzPct val="85000"/>
              <a:buFont typeface="Wingdings 2" panose="05020102010507070707" pitchFamily="18" charset="2"/>
              <a:buNone/>
            </a:pPr>
            <a:r>
              <a:rPr lang="en-GB" altLang="en-PK">
                <a:latin typeface="Perpetua" panose="02020502060401020303" pitchFamily="18" charset="0"/>
              </a:rPr>
              <a:t>Adjust the </a:t>
            </a:r>
            <a:r>
              <a:rPr lang="en-GB" altLang="en-PK" i="1">
                <a:latin typeface="Perpetua" panose="02020502060401020303" pitchFamily="18" charset="0"/>
              </a:rPr>
              <a:t>weights.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6B176C76-764F-CB38-8FCD-78A7F417A582}"/>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How it works?</a:t>
            </a:r>
          </a:p>
        </p:txBody>
      </p:sp>
      <p:sp>
        <p:nvSpPr>
          <p:cNvPr id="44034" name="Text Box 2">
            <a:extLst>
              <a:ext uri="{FF2B5EF4-FFF2-40B4-BE49-F238E27FC236}">
                <a16:creationId xmlns:a16="http://schemas.microsoft.com/office/drawing/2014/main" id="{DC66344D-401B-7379-FEFA-C93C70AC8430}"/>
              </a:ext>
            </a:extLst>
          </p:cNvPr>
          <p:cNvSpPr txBox="1">
            <a:spLocks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Set initial values of the weights randomly.</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Input: truth table of the XOR</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Do</a:t>
            </a:r>
          </a:p>
          <a:p>
            <a:pPr>
              <a:lnSpc>
                <a:spcPct val="100000"/>
              </a:lnSpc>
              <a:spcBef>
                <a:spcPts val="575"/>
              </a:spcBef>
              <a:buClr>
                <a:srgbClr val="D34817"/>
              </a:buClr>
              <a:buSzPct val="85000"/>
              <a:buFont typeface="Wingdings" panose="05000000000000000000" pitchFamily="2" charset="2"/>
              <a:buChar char=""/>
            </a:pPr>
            <a:r>
              <a:rPr lang="en-GB" altLang="en-PK" sz="2400">
                <a:latin typeface="Times New Roman" panose="02020603050405020304" pitchFamily="18" charset="0"/>
                <a:cs typeface="Times New Roman" panose="02020603050405020304" pitchFamily="18" charset="0"/>
              </a:rPr>
              <a:t>Read input (e.g. 0, and 0)</a:t>
            </a:r>
          </a:p>
          <a:p>
            <a:pPr>
              <a:lnSpc>
                <a:spcPct val="100000"/>
              </a:lnSpc>
              <a:spcBef>
                <a:spcPts val="575"/>
              </a:spcBef>
              <a:buClr>
                <a:srgbClr val="D34817"/>
              </a:buClr>
              <a:buSzPct val="85000"/>
              <a:buFont typeface="Wingdings" panose="05000000000000000000" pitchFamily="2" charset="2"/>
              <a:buChar char=""/>
            </a:pPr>
            <a:r>
              <a:rPr lang="en-GB" altLang="en-PK" sz="2400">
                <a:latin typeface="Times New Roman" panose="02020603050405020304" pitchFamily="18" charset="0"/>
                <a:cs typeface="Times New Roman" panose="02020603050405020304" pitchFamily="18" charset="0"/>
              </a:rPr>
              <a:t>Compute an output (e.g. 0.60543)</a:t>
            </a:r>
          </a:p>
          <a:p>
            <a:pPr>
              <a:lnSpc>
                <a:spcPct val="100000"/>
              </a:lnSpc>
              <a:spcBef>
                <a:spcPts val="575"/>
              </a:spcBef>
              <a:buClr>
                <a:srgbClr val="D34817"/>
              </a:buClr>
              <a:buSzPct val="85000"/>
              <a:buFont typeface="Wingdings" panose="05000000000000000000" pitchFamily="2" charset="2"/>
              <a:buChar char=""/>
            </a:pPr>
            <a:r>
              <a:rPr lang="en-GB" altLang="en-PK" sz="2400">
                <a:latin typeface="Times New Roman" panose="02020603050405020304" pitchFamily="18" charset="0"/>
                <a:cs typeface="Times New Roman" panose="02020603050405020304" pitchFamily="18" charset="0"/>
              </a:rPr>
              <a:t>Compare it to the expected output. (Diff= 0.60543)</a:t>
            </a:r>
          </a:p>
          <a:p>
            <a:pPr>
              <a:lnSpc>
                <a:spcPct val="100000"/>
              </a:lnSpc>
              <a:spcBef>
                <a:spcPts val="575"/>
              </a:spcBef>
              <a:buClr>
                <a:srgbClr val="D34817"/>
              </a:buClr>
              <a:buSzPct val="85000"/>
              <a:buFont typeface="Wingdings" panose="05000000000000000000" pitchFamily="2" charset="2"/>
              <a:buChar char=""/>
            </a:pPr>
            <a:r>
              <a:rPr lang="en-GB" altLang="en-PK" sz="2400">
                <a:latin typeface="Times New Roman" panose="02020603050405020304" pitchFamily="18" charset="0"/>
                <a:cs typeface="Times New Roman" panose="02020603050405020304" pitchFamily="18" charset="0"/>
              </a:rPr>
              <a:t>Modify the weights </a:t>
            </a:r>
            <a:r>
              <a:rPr lang="en-GB" altLang="en-PK" sz="2400" i="1">
                <a:latin typeface="Times New Roman" panose="02020603050405020304" pitchFamily="18" charset="0"/>
                <a:cs typeface="Times New Roman" panose="02020603050405020304" pitchFamily="18" charset="0"/>
              </a:rPr>
              <a:t>accordingly.</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Loop until a condition is met</a:t>
            </a:r>
          </a:p>
          <a:p>
            <a:pPr>
              <a:lnSpc>
                <a:spcPct val="100000"/>
              </a:lnSpc>
              <a:spcBef>
                <a:spcPts val="575"/>
              </a:spcBef>
              <a:buClr>
                <a:srgbClr val="D34817"/>
              </a:buClr>
              <a:buSzPct val="85000"/>
              <a:buFont typeface="Wingdings" panose="05000000000000000000" pitchFamily="2" charset="2"/>
              <a:buChar char=""/>
            </a:pPr>
            <a:r>
              <a:rPr lang="en-GB" altLang="en-PK" sz="2400">
                <a:latin typeface="Times New Roman" panose="02020603050405020304" pitchFamily="18" charset="0"/>
                <a:cs typeface="Times New Roman" panose="02020603050405020304" pitchFamily="18" charset="0"/>
              </a:rPr>
              <a:t>Condition: certain number of iterations</a:t>
            </a:r>
          </a:p>
          <a:p>
            <a:pPr>
              <a:lnSpc>
                <a:spcPct val="100000"/>
              </a:lnSpc>
              <a:spcBef>
                <a:spcPts val="575"/>
              </a:spcBef>
              <a:buClr>
                <a:srgbClr val="D34817"/>
              </a:buClr>
              <a:buSzPct val="85000"/>
              <a:buFont typeface="Wingdings" panose="05000000000000000000" pitchFamily="2" charset="2"/>
              <a:buChar char=""/>
            </a:pPr>
            <a:r>
              <a:rPr lang="en-GB" altLang="en-PK" sz="2400">
                <a:latin typeface="Times New Roman" panose="02020603050405020304" pitchFamily="18" charset="0"/>
                <a:cs typeface="Times New Roman" panose="02020603050405020304" pitchFamily="18" charset="0"/>
              </a:rPr>
              <a:t>Condition: error threshold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a:extLst>
              <a:ext uri="{FF2B5EF4-FFF2-40B4-BE49-F238E27FC236}">
                <a16:creationId xmlns:a16="http://schemas.microsoft.com/office/drawing/2014/main" id="{0C54AA46-D9EE-EAC3-FA16-B2F3F1B50EE0}"/>
              </a:ext>
            </a:extLst>
          </p:cNvPr>
          <p:cNvSpPr txBox="1">
            <a:spLocks noChangeArrowheads="1"/>
          </p:cNvSpPr>
          <p:nvPr/>
        </p:nvSpPr>
        <p:spPr bwMode="auto">
          <a:xfrm>
            <a:off x="457200" y="152400"/>
            <a:ext cx="822960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Design Issues</a:t>
            </a:r>
          </a:p>
        </p:txBody>
      </p:sp>
      <p:sp>
        <p:nvSpPr>
          <p:cNvPr id="45058" name="Text Box 2">
            <a:extLst>
              <a:ext uri="{FF2B5EF4-FFF2-40B4-BE49-F238E27FC236}">
                <a16:creationId xmlns:a16="http://schemas.microsoft.com/office/drawing/2014/main" id="{46D7B184-64CE-CCC5-AEF3-97F8AC905E41}"/>
              </a:ext>
            </a:extLst>
          </p:cNvPr>
          <p:cNvSpPr txBox="1">
            <a:spLocks noChangeArrowheads="1"/>
          </p:cNvSpPr>
          <p:nvPr/>
        </p:nvSpPr>
        <p:spPr bwMode="auto">
          <a:xfrm>
            <a:off x="457200" y="1219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Initial weights (small random values ∈[‐1,1])</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Transfer function (How the inputs and the weights are combined to produce output?)</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Error estimation</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Weights adjusting</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Number of neurons</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Data representation</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Size of training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a:extLst>
              <a:ext uri="{FF2B5EF4-FFF2-40B4-BE49-F238E27FC236}">
                <a16:creationId xmlns:a16="http://schemas.microsoft.com/office/drawing/2014/main" id="{1D8315B2-FC12-C716-1B58-03C365748C9C}"/>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4000">
                <a:solidFill>
                  <a:srgbClr val="696464"/>
                </a:solidFill>
                <a:latin typeface="Franklin Gothic Book" panose="020B0503020102020204" pitchFamily="34" charset="0"/>
              </a:rPr>
              <a:t>Transfer Functions</a:t>
            </a:r>
          </a:p>
        </p:txBody>
      </p:sp>
      <p:sp>
        <p:nvSpPr>
          <p:cNvPr id="46082" name="Text Box 2">
            <a:extLst>
              <a:ext uri="{FF2B5EF4-FFF2-40B4-BE49-F238E27FC236}">
                <a16:creationId xmlns:a16="http://schemas.microsoft.com/office/drawing/2014/main" id="{42F2EA16-2B4C-1D2D-23D5-22C1BD84D4BB}"/>
              </a:ext>
            </a:extLst>
          </p:cNvPr>
          <p:cNvSpPr txBox="1">
            <a:spLocks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b="1">
                <a:solidFill>
                  <a:srgbClr val="0070C0"/>
                </a:solidFill>
                <a:latin typeface="Times New Roman" panose="02020603050405020304" pitchFamily="18" charset="0"/>
                <a:cs typeface="Times New Roman" panose="02020603050405020304" pitchFamily="18" charset="0"/>
              </a:rPr>
              <a:t>Linear: </a:t>
            </a:r>
            <a:r>
              <a:rPr lang="en-GB" altLang="en-PK" sz="2800">
                <a:latin typeface="Times New Roman" panose="02020603050405020304" pitchFamily="18" charset="0"/>
                <a:cs typeface="Times New Roman" panose="02020603050405020304" pitchFamily="18" charset="0"/>
              </a:rPr>
              <a:t>The output is proportional to the total weighted input.</a:t>
            </a:r>
          </a:p>
          <a:p>
            <a:pPr>
              <a:lnSpc>
                <a:spcPct val="100000"/>
              </a:lnSpc>
              <a:spcBef>
                <a:spcPts val="575"/>
              </a:spcBef>
              <a:buClr>
                <a:srgbClr val="D34817"/>
              </a:buClr>
              <a:buSzPct val="85000"/>
              <a:buFont typeface="Wingdings 2" panose="05020102010507070707" pitchFamily="18" charset="2"/>
              <a:buChar char=""/>
            </a:pPr>
            <a:r>
              <a:rPr lang="en-GB" altLang="en-PK" sz="2800" b="1">
                <a:solidFill>
                  <a:srgbClr val="0070C0"/>
                </a:solidFill>
                <a:latin typeface="Times New Roman" panose="02020603050405020304" pitchFamily="18" charset="0"/>
                <a:cs typeface="Times New Roman" panose="02020603050405020304" pitchFamily="18" charset="0"/>
              </a:rPr>
              <a:t>Threshold: </a:t>
            </a:r>
            <a:r>
              <a:rPr lang="en-GB" altLang="en-PK" sz="2800">
                <a:latin typeface="Times New Roman" panose="02020603050405020304" pitchFamily="18" charset="0"/>
                <a:cs typeface="Times New Roman" panose="02020603050405020304" pitchFamily="18" charset="0"/>
              </a:rPr>
              <a:t>The output is set at one of two values, depending on whether the total weighted input is greater than or less than some threshold value.</a:t>
            </a:r>
          </a:p>
          <a:p>
            <a:pPr>
              <a:lnSpc>
                <a:spcPct val="100000"/>
              </a:lnSpc>
              <a:spcBef>
                <a:spcPts val="575"/>
              </a:spcBef>
              <a:buClr>
                <a:srgbClr val="D34817"/>
              </a:buClr>
              <a:buSzPct val="85000"/>
              <a:buFont typeface="Wingdings 2" panose="05020102010507070707" pitchFamily="18" charset="2"/>
              <a:buChar char=""/>
            </a:pPr>
            <a:r>
              <a:rPr lang="en-GB" altLang="en-PK" sz="2800" b="1">
                <a:solidFill>
                  <a:srgbClr val="0070C0"/>
                </a:solidFill>
                <a:latin typeface="Times New Roman" panose="02020603050405020304" pitchFamily="18" charset="0"/>
                <a:cs typeface="Times New Roman" panose="02020603050405020304" pitchFamily="18" charset="0"/>
              </a:rPr>
              <a:t>Non‐linear: </a:t>
            </a:r>
            <a:r>
              <a:rPr lang="en-GB" altLang="en-PK" sz="2800">
                <a:latin typeface="Times New Roman" panose="02020603050405020304" pitchFamily="18" charset="0"/>
                <a:cs typeface="Times New Roman" panose="02020603050405020304" pitchFamily="18" charset="0"/>
              </a:rPr>
              <a:t>The output varies continuously but not linearly as the input changes.</a:t>
            </a:r>
          </a:p>
          <a:p>
            <a:pPr>
              <a:lnSpc>
                <a:spcPct val="100000"/>
              </a:lnSpc>
              <a:spcBef>
                <a:spcPts val="575"/>
              </a:spcBef>
              <a:buClr>
                <a:srgbClr val="D34817"/>
              </a:buClr>
              <a:buSzPct val="85000"/>
              <a:buFont typeface="Wingdings 2" panose="05020102010507070707" pitchFamily="18" charset="2"/>
              <a:buNone/>
            </a:pPr>
            <a:endParaRPr lang="en-GB" altLang="en-PK" sz="2800">
              <a:latin typeface="Times New Roman" panose="02020603050405020304" pitchFamily="18" charset="0"/>
              <a:cs typeface="Times New Roman" panose="02020603050405020304" pitchFamily="18" charset="0"/>
            </a:endParaRPr>
          </a:p>
        </p:txBody>
      </p:sp>
      <p:sp>
        <p:nvSpPr>
          <p:cNvPr id="46083" name="Rectangle 3">
            <a:extLst>
              <a:ext uri="{FF2B5EF4-FFF2-40B4-BE49-F238E27FC236}">
                <a16:creationId xmlns:a16="http://schemas.microsoft.com/office/drawing/2014/main" id="{B353414A-267B-4968-B58F-C86C30F9F03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46084" name="Rectangle 4">
            <a:extLst>
              <a:ext uri="{FF2B5EF4-FFF2-40B4-BE49-F238E27FC236}">
                <a16:creationId xmlns:a16="http://schemas.microsoft.com/office/drawing/2014/main" id="{77347C4B-5DED-BB38-7484-9151F7735A6E}"/>
              </a:ext>
            </a:extLst>
          </p:cNvPr>
          <p:cNvSpPr>
            <a:spLocks noChangeArrowheads="1"/>
          </p:cNvSpPr>
          <p:nvPr/>
        </p:nvSpPr>
        <p:spPr bwMode="auto">
          <a:xfrm>
            <a:off x="0" y="88582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D3957CD0-B56B-8493-09DE-A9EBEA6F4CB6}"/>
              </a:ext>
            </a:extLst>
          </p:cNvPr>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0242" name="Text Box 2">
            <a:extLst>
              <a:ext uri="{FF2B5EF4-FFF2-40B4-BE49-F238E27FC236}">
                <a16:creationId xmlns:a16="http://schemas.microsoft.com/office/drawing/2014/main" id="{C704BEAC-0093-2BAD-1E19-55A6F6F0FAA4}"/>
              </a:ext>
            </a:extLst>
          </p:cNvPr>
          <p:cNvSpPr txBox="1">
            <a:spLocks noChangeArrowheads="1"/>
          </p:cNvSpPr>
          <p:nvPr/>
        </p:nvSpPr>
        <p:spPr bwMode="auto">
          <a:xfrm>
            <a:off x="457200" y="9906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Rosenblatt's original perceptron model contained only one layer. From this, a multi-layered model was derived in 1960. At first, the use of the multi-layer perceptron (MLP) was complicated by the lack of a appropriate learning algorithm. </a:t>
            </a:r>
          </a:p>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In 1974, Werbos came to introduce a so-called backpropagation algorithm for the three-layered perceptron network. </a:t>
            </a:r>
          </a:p>
        </p:txBody>
      </p:sp>
      <p:pic>
        <p:nvPicPr>
          <p:cNvPr id="10243" name="Picture 3">
            <a:extLst>
              <a:ext uri="{FF2B5EF4-FFF2-40B4-BE49-F238E27FC236}">
                <a16:creationId xmlns:a16="http://schemas.microsoft.com/office/drawing/2014/main" id="{B360CD3E-EBDB-4B9F-3B41-774982EEE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a:extLst>
              <a:ext uri="{FF2B5EF4-FFF2-40B4-BE49-F238E27FC236}">
                <a16:creationId xmlns:a16="http://schemas.microsoft.com/office/drawing/2014/main" id="{EB49EE6F-AA87-E1E9-93CB-F04C4B20DB99}"/>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4000">
                <a:solidFill>
                  <a:srgbClr val="696464"/>
                </a:solidFill>
                <a:latin typeface="Franklin Gothic Book" panose="020B0503020102020204" pitchFamily="34" charset="0"/>
              </a:rPr>
              <a:t>Error Estimation</a:t>
            </a:r>
          </a:p>
        </p:txBody>
      </p:sp>
      <p:sp>
        <p:nvSpPr>
          <p:cNvPr id="47106" name="Text Box 2">
            <a:extLst>
              <a:ext uri="{FF2B5EF4-FFF2-40B4-BE49-F238E27FC236}">
                <a16:creationId xmlns:a16="http://schemas.microsoft.com/office/drawing/2014/main" id="{F78BF643-84E2-8C1D-6B63-AD0B1FA4C402}"/>
              </a:ext>
            </a:extLst>
          </p:cNvPr>
          <p:cNvSpPr txBox="1">
            <a:spLocks noChangeArrowheads="1"/>
          </p:cNvSpPr>
          <p:nvPr/>
        </p:nvSpPr>
        <p:spPr bwMode="auto">
          <a:xfrm>
            <a:off x="457200" y="12954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The </a:t>
            </a:r>
            <a:r>
              <a:rPr lang="en-GB" altLang="en-PK" sz="2800" b="1">
                <a:solidFill>
                  <a:srgbClr val="0070C0"/>
                </a:solidFill>
                <a:latin typeface="Times New Roman" panose="02020603050405020304" pitchFamily="18" charset="0"/>
                <a:cs typeface="Times New Roman" panose="02020603050405020304" pitchFamily="18" charset="0"/>
              </a:rPr>
              <a:t>root mean square error (RMSE) </a:t>
            </a:r>
            <a:r>
              <a:rPr lang="en-GB" altLang="en-PK" sz="2800">
                <a:latin typeface="Times New Roman" panose="02020603050405020304" pitchFamily="18" charset="0"/>
                <a:cs typeface="Times New Roman" panose="02020603050405020304" pitchFamily="18" charset="0"/>
              </a:rPr>
              <a:t>is a frequently-used measure of the differences between values predicted by a model or an estimator and the values actually observed from the thing being modeled or estimated</a:t>
            </a:r>
          </a:p>
        </p:txBody>
      </p:sp>
      <p:sp>
        <p:nvSpPr>
          <p:cNvPr id="47107" name="Rectangle 3">
            <a:extLst>
              <a:ext uri="{FF2B5EF4-FFF2-40B4-BE49-F238E27FC236}">
                <a16:creationId xmlns:a16="http://schemas.microsoft.com/office/drawing/2014/main" id="{A8801F96-9788-B0C9-2607-21AE6C576D08}"/>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a:extLst>
              <a:ext uri="{FF2B5EF4-FFF2-40B4-BE49-F238E27FC236}">
                <a16:creationId xmlns:a16="http://schemas.microsoft.com/office/drawing/2014/main" id="{B33C4646-6B9F-63E6-31BA-1FACA1DA5DBD}"/>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Weights Adjusting</a:t>
            </a:r>
          </a:p>
        </p:txBody>
      </p:sp>
      <p:sp>
        <p:nvSpPr>
          <p:cNvPr id="48130" name="Text Box 2">
            <a:extLst>
              <a:ext uri="{FF2B5EF4-FFF2-40B4-BE49-F238E27FC236}">
                <a16:creationId xmlns:a16="http://schemas.microsoft.com/office/drawing/2014/main" id="{11BDEC11-1426-9E9E-6331-62EB5944DE10}"/>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After each iteration, weights should be adjusted to minimize the error.</a:t>
            </a:r>
          </a:p>
          <a:p>
            <a:pPr>
              <a:lnSpc>
                <a:spcPct val="100000"/>
              </a:lnSpc>
              <a:spcBef>
                <a:spcPts val="575"/>
              </a:spcBef>
              <a:buClr>
                <a:srgbClr val="D34817"/>
              </a:buClr>
              <a:buSzPct val="85000"/>
              <a:buFont typeface="Wingdings 2" panose="05020102010507070707" pitchFamily="18" charset="2"/>
              <a:buNone/>
            </a:pPr>
            <a:r>
              <a:rPr lang="en-GB" altLang="en-PK" sz="2800">
                <a:latin typeface="Times New Roman" panose="02020603050405020304" pitchFamily="18" charset="0"/>
                <a:cs typeface="Times New Roman" panose="02020603050405020304" pitchFamily="18" charset="0"/>
              </a:rPr>
              <a:t>		– All possible weights</a:t>
            </a:r>
          </a:p>
          <a:p>
            <a:pPr>
              <a:lnSpc>
                <a:spcPct val="100000"/>
              </a:lnSpc>
              <a:spcBef>
                <a:spcPts val="575"/>
              </a:spcBef>
              <a:buClr>
                <a:srgbClr val="D34817"/>
              </a:buClr>
              <a:buSzPct val="85000"/>
              <a:buFont typeface="Wingdings 2" panose="05020102010507070707" pitchFamily="18" charset="2"/>
              <a:buNone/>
            </a:pPr>
            <a:r>
              <a:rPr lang="en-GB" altLang="en-PK" sz="2800">
                <a:latin typeface="Times New Roman" panose="02020603050405020304" pitchFamily="18" charset="0"/>
                <a:cs typeface="Times New Roman" panose="02020603050405020304" pitchFamily="18" charset="0"/>
              </a:rPr>
              <a:t>		– Back propagation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a:extLst>
              <a:ext uri="{FF2B5EF4-FFF2-40B4-BE49-F238E27FC236}">
                <a16:creationId xmlns:a16="http://schemas.microsoft.com/office/drawing/2014/main" id="{A2D82D07-A16F-37E9-EDB3-A41C168613C0}"/>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4000">
                <a:solidFill>
                  <a:srgbClr val="696464"/>
                </a:solidFill>
                <a:latin typeface="Franklin Gothic Book" panose="020B0503020102020204" pitchFamily="34" charset="0"/>
              </a:rPr>
              <a:t>Back Propagation</a:t>
            </a:r>
          </a:p>
        </p:txBody>
      </p:sp>
      <p:sp>
        <p:nvSpPr>
          <p:cNvPr id="49154" name="Text Box 2">
            <a:extLst>
              <a:ext uri="{FF2B5EF4-FFF2-40B4-BE49-F238E27FC236}">
                <a16:creationId xmlns:a16="http://schemas.microsoft.com/office/drawing/2014/main" id="{2E4713E7-2211-60E5-BA10-E8798C62B7B4}"/>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t>Back-propagation is an example of supervised learning is used at each layer to minimize the error between the layer’s response and the actual data</a:t>
            </a:r>
          </a:p>
          <a:p>
            <a:pPr>
              <a:lnSpc>
                <a:spcPct val="100000"/>
              </a:lnSpc>
              <a:spcBef>
                <a:spcPts val="575"/>
              </a:spcBef>
              <a:buClr>
                <a:srgbClr val="D34817"/>
              </a:buClr>
              <a:buSzPct val="85000"/>
              <a:buFont typeface="Wingdings 2" panose="05020102010507070707" pitchFamily="18" charset="2"/>
              <a:buChar char=""/>
            </a:pPr>
            <a:r>
              <a:rPr lang="en-GB" altLang="en-PK" sz="2800"/>
              <a:t>The error at each hidden layer is an average of the evaluated error</a:t>
            </a:r>
          </a:p>
          <a:p>
            <a:pPr>
              <a:lnSpc>
                <a:spcPct val="100000"/>
              </a:lnSpc>
              <a:spcBef>
                <a:spcPts val="575"/>
              </a:spcBef>
              <a:buClr>
                <a:srgbClr val="D34817"/>
              </a:buClr>
              <a:buSzPct val="85000"/>
              <a:buFont typeface="Wingdings 2" panose="05020102010507070707" pitchFamily="18" charset="2"/>
              <a:buChar char=""/>
            </a:pPr>
            <a:r>
              <a:rPr lang="en-GB" altLang="en-PK" sz="2800"/>
              <a:t>Hidden layer networks are trained this way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a:extLst>
              <a:ext uri="{FF2B5EF4-FFF2-40B4-BE49-F238E27FC236}">
                <a16:creationId xmlns:a16="http://schemas.microsoft.com/office/drawing/2014/main" id="{D7F55319-410C-6364-BE66-D24922BE7DF1}"/>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4000">
                <a:solidFill>
                  <a:srgbClr val="696464"/>
                </a:solidFill>
                <a:latin typeface="Franklin Gothic Book" panose="020B0503020102020204" pitchFamily="34" charset="0"/>
              </a:rPr>
              <a:t>Back Propagation</a:t>
            </a:r>
          </a:p>
        </p:txBody>
      </p:sp>
      <p:sp>
        <p:nvSpPr>
          <p:cNvPr id="50178" name="Text Box 2">
            <a:extLst>
              <a:ext uri="{FF2B5EF4-FFF2-40B4-BE49-F238E27FC236}">
                <a16:creationId xmlns:a16="http://schemas.microsoft.com/office/drawing/2014/main" id="{E3FED258-D392-41CC-21DA-50CAA6C7FF02}"/>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N is a neuron.</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N</a:t>
            </a:r>
            <a:r>
              <a:rPr lang="en-GB" altLang="en-PK" sz="2800" baseline="-25000">
                <a:latin typeface="Times New Roman" panose="02020603050405020304" pitchFamily="18" charset="0"/>
                <a:cs typeface="Times New Roman" panose="02020603050405020304" pitchFamily="18" charset="0"/>
              </a:rPr>
              <a:t>w</a:t>
            </a:r>
            <a:r>
              <a:rPr lang="en-GB" altLang="en-PK" sz="2800">
                <a:latin typeface="Times New Roman" panose="02020603050405020304" pitchFamily="18" charset="0"/>
                <a:cs typeface="Times New Roman" panose="02020603050405020304" pitchFamily="18" charset="0"/>
              </a:rPr>
              <a:t> is one of N’s inputs weights</a:t>
            </a:r>
          </a:p>
          <a:p>
            <a:pPr>
              <a:lnSpc>
                <a:spcPct val="100000"/>
              </a:lnSpc>
              <a:spcBef>
                <a:spcPts val="575"/>
              </a:spcBef>
              <a:buClr>
                <a:srgbClr val="D34817"/>
              </a:buClr>
              <a:buSzPct val="85000"/>
              <a:buFont typeface="Wingdings 2" panose="05020102010507070707" pitchFamily="18" charset="2"/>
              <a:buChar char=""/>
            </a:pPr>
            <a:r>
              <a:rPr lang="en-GB" altLang="en-PK" sz="2800"/>
              <a:t>N</a:t>
            </a:r>
            <a:r>
              <a:rPr lang="en-GB" altLang="en-PK" sz="2800" baseline="-25000"/>
              <a:t>out</a:t>
            </a:r>
            <a:r>
              <a:rPr lang="en-GB" altLang="en-PK" sz="2800">
                <a:latin typeface="Times New Roman" panose="02020603050405020304" pitchFamily="18" charset="0"/>
                <a:cs typeface="Times New Roman" panose="02020603050405020304" pitchFamily="18" charset="0"/>
              </a:rPr>
              <a:t> is N’s output.</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N</a:t>
            </a:r>
            <a:r>
              <a:rPr lang="en-GB" altLang="en-PK" sz="2800" baseline="-25000">
                <a:latin typeface="Times New Roman" panose="02020603050405020304" pitchFamily="18" charset="0"/>
                <a:cs typeface="Times New Roman" panose="02020603050405020304" pitchFamily="18" charset="0"/>
              </a:rPr>
              <a:t>w </a:t>
            </a:r>
            <a:r>
              <a:rPr lang="en-GB" altLang="en-PK" sz="2800">
                <a:latin typeface="Times New Roman" panose="02020603050405020304" pitchFamily="18" charset="0"/>
                <a:cs typeface="Times New Roman" panose="02020603050405020304" pitchFamily="18" charset="0"/>
              </a:rPr>
              <a:t>= N</a:t>
            </a:r>
            <a:r>
              <a:rPr lang="en-GB" altLang="en-PK" sz="2800" baseline="-25000">
                <a:latin typeface="Times New Roman" panose="02020603050405020304" pitchFamily="18" charset="0"/>
                <a:cs typeface="Times New Roman" panose="02020603050405020304" pitchFamily="18" charset="0"/>
              </a:rPr>
              <a:t>w </a:t>
            </a:r>
            <a:r>
              <a:rPr lang="en-GB" altLang="en-PK" sz="2800">
                <a:latin typeface="Times New Roman" panose="02020603050405020304" pitchFamily="18" charset="0"/>
                <a:cs typeface="Times New Roman" panose="02020603050405020304" pitchFamily="18" charset="0"/>
              </a:rPr>
              <a:t>+Δ N</a:t>
            </a:r>
            <a:r>
              <a:rPr lang="en-GB" altLang="en-PK" sz="2800" baseline="-25000">
                <a:latin typeface="Times New Roman" panose="02020603050405020304" pitchFamily="18" charset="0"/>
                <a:cs typeface="Times New Roman" panose="02020603050405020304" pitchFamily="18" charset="0"/>
              </a:rPr>
              <a:t>w</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Δ N</a:t>
            </a:r>
            <a:r>
              <a:rPr lang="en-GB" altLang="en-PK" sz="2800" baseline="-25000">
                <a:latin typeface="Times New Roman" panose="02020603050405020304" pitchFamily="18" charset="0"/>
                <a:cs typeface="Times New Roman" panose="02020603050405020304" pitchFamily="18" charset="0"/>
              </a:rPr>
              <a:t>w</a:t>
            </a:r>
            <a:r>
              <a:rPr lang="en-GB" altLang="en-PK" sz="2800">
                <a:latin typeface="Times New Roman" panose="02020603050405020304" pitchFamily="18" charset="0"/>
                <a:cs typeface="Times New Roman" panose="02020603050405020304" pitchFamily="18" charset="0"/>
              </a:rPr>
              <a:t> =</a:t>
            </a:r>
            <a:r>
              <a:rPr lang="en-GB" altLang="en-PK" sz="2800" b="1"/>
              <a:t> </a:t>
            </a:r>
            <a:r>
              <a:rPr lang="en-GB" altLang="en-PK" sz="2800"/>
              <a:t>N</a:t>
            </a:r>
            <a:r>
              <a:rPr lang="en-GB" altLang="en-PK" sz="2800" baseline="-25000"/>
              <a:t>out</a:t>
            </a:r>
            <a:r>
              <a:rPr lang="en-GB" altLang="en-PK" sz="2800" b="1" baseline="-25000"/>
              <a:t> </a:t>
            </a:r>
            <a:r>
              <a:rPr lang="en-GB" altLang="en-PK" sz="2800">
                <a:latin typeface="Times New Roman" panose="02020603050405020304" pitchFamily="18" charset="0"/>
                <a:cs typeface="Times New Roman" panose="02020603050405020304" pitchFamily="18" charset="0"/>
              </a:rPr>
              <a:t>* (1‐</a:t>
            </a:r>
            <a:r>
              <a:rPr lang="en-GB" altLang="en-PK" sz="2800"/>
              <a:t> N</a:t>
            </a:r>
            <a:r>
              <a:rPr lang="en-GB" altLang="en-PK" sz="2800" baseline="-25000"/>
              <a:t>out</a:t>
            </a:r>
            <a:r>
              <a:rPr lang="en-GB" altLang="en-PK" sz="2800">
                <a:latin typeface="Times New Roman" panose="02020603050405020304" pitchFamily="18" charset="0"/>
                <a:cs typeface="Times New Roman" panose="02020603050405020304" pitchFamily="18" charset="0"/>
              </a:rPr>
              <a:t>)* </a:t>
            </a:r>
            <a:r>
              <a:rPr lang="en-GB" altLang="en-PK" sz="2800"/>
              <a:t>N</a:t>
            </a:r>
            <a:r>
              <a:rPr lang="en-GB" altLang="en-PK" sz="2800" baseline="-25000"/>
              <a:t>ErrorFactor</a:t>
            </a:r>
          </a:p>
          <a:p>
            <a:pPr>
              <a:lnSpc>
                <a:spcPct val="100000"/>
              </a:lnSpc>
              <a:spcBef>
                <a:spcPts val="575"/>
              </a:spcBef>
              <a:buClr>
                <a:srgbClr val="D34817"/>
              </a:buClr>
              <a:buSzPct val="85000"/>
              <a:buFont typeface="Wingdings 2" panose="05020102010507070707" pitchFamily="18" charset="2"/>
              <a:buChar char=""/>
            </a:pPr>
            <a:r>
              <a:rPr lang="en-GB" altLang="en-PK" sz="2800"/>
              <a:t>N</a:t>
            </a:r>
            <a:r>
              <a:rPr lang="en-GB" altLang="en-PK" sz="2800" baseline="-25000"/>
              <a:t>ErrorFactor </a:t>
            </a:r>
            <a:r>
              <a:rPr lang="en-GB" altLang="en-PK" sz="2800">
                <a:latin typeface="Times New Roman" panose="02020603050405020304" pitchFamily="18" charset="0"/>
                <a:cs typeface="Times New Roman" panose="02020603050405020304" pitchFamily="18" charset="0"/>
              </a:rPr>
              <a:t>=</a:t>
            </a:r>
            <a:r>
              <a:rPr lang="en-GB" altLang="en-PK" sz="2800"/>
              <a:t> N</a:t>
            </a:r>
            <a:r>
              <a:rPr lang="en-GB" altLang="en-PK" sz="2800" baseline="-25000"/>
              <a:t>ExpectedOutput</a:t>
            </a:r>
            <a:r>
              <a:rPr lang="en-GB" altLang="en-PK" sz="2800">
                <a:latin typeface="Times New Roman" panose="02020603050405020304" pitchFamily="18" charset="0"/>
                <a:cs typeface="Times New Roman" panose="02020603050405020304" pitchFamily="18" charset="0"/>
              </a:rPr>
              <a:t> – </a:t>
            </a:r>
            <a:r>
              <a:rPr lang="en-GB" altLang="en-PK" sz="2800"/>
              <a:t>N</a:t>
            </a:r>
            <a:r>
              <a:rPr lang="en-GB" altLang="en-PK" sz="2800" baseline="-25000"/>
              <a:t>ActualOutput</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This works only for the last layer, as we can know the actual output, and the expected output.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73CFA94F-2397-3544-FAB4-FE14792D0B29}"/>
              </a:ext>
            </a:extLst>
          </p:cNvPr>
          <p:cNvSpPr txBox="1">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Number of neurons</a:t>
            </a:r>
          </a:p>
        </p:txBody>
      </p:sp>
      <p:sp>
        <p:nvSpPr>
          <p:cNvPr id="51202" name="Text Box 2">
            <a:extLst>
              <a:ext uri="{FF2B5EF4-FFF2-40B4-BE49-F238E27FC236}">
                <a16:creationId xmlns:a16="http://schemas.microsoft.com/office/drawing/2014/main" id="{43B76DDF-B110-73DC-718C-CF097E817C16}"/>
              </a:ext>
            </a:extLst>
          </p:cNvPr>
          <p:cNvSpPr txBox="1">
            <a:spLocks noChangeArrowheads="1"/>
          </p:cNvSpPr>
          <p:nvPr/>
        </p:nvSpPr>
        <p:spPr bwMode="auto">
          <a:xfrm>
            <a:off x="457200" y="609600"/>
            <a:ext cx="8229600" cy="609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Many neurons: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Higher accuracy</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Slower</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Risk of over‐fitting</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Memorizing, rather than understanding</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The network will be useless with new problems.</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Few neurons: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 Lower accuracy</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Inability to learn at all</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Optimal number.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a:extLst>
              <a:ext uri="{FF2B5EF4-FFF2-40B4-BE49-F238E27FC236}">
                <a16:creationId xmlns:a16="http://schemas.microsoft.com/office/drawing/2014/main" id="{21EE0AE9-1BC3-0ECA-EFC1-23A9C978E31C}"/>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Data representation</a:t>
            </a:r>
          </a:p>
        </p:txBody>
      </p:sp>
      <p:sp>
        <p:nvSpPr>
          <p:cNvPr id="52226" name="Text Box 2">
            <a:extLst>
              <a:ext uri="{FF2B5EF4-FFF2-40B4-BE49-F238E27FC236}">
                <a16:creationId xmlns:a16="http://schemas.microsoft.com/office/drawing/2014/main" id="{F125B303-FA6C-60B5-440B-6A960A12D03B}"/>
              </a:ext>
            </a:extLst>
          </p:cNvPr>
          <p:cNvSpPr txBox="1">
            <a:spLocks noChangeArrowheads="1"/>
          </p:cNvSpPr>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Usually input/output data needs pre‐processing</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 Pictures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 Pixel intensity</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Text:</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A pattern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a:extLst>
              <a:ext uri="{FF2B5EF4-FFF2-40B4-BE49-F238E27FC236}">
                <a16:creationId xmlns:a16="http://schemas.microsoft.com/office/drawing/2014/main" id="{8FFC05EE-750D-B0BF-7F7C-998AF5CC9DD0}"/>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Size of training set</a:t>
            </a:r>
          </a:p>
        </p:txBody>
      </p:sp>
      <p:sp>
        <p:nvSpPr>
          <p:cNvPr id="53250" name="Text Box 2">
            <a:extLst>
              <a:ext uri="{FF2B5EF4-FFF2-40B4-BE49-F238E27FC236}">
                <a16:creationId xmlns:a16="http://schemas.microsoft.com/office/drawing/2014/main" id="{72DBFECA-2451-BBDC-1E97-1DD4A8E67695}"/>
              </a:ext>
            </a:extLst>
          </p:cNvPr>
          <p:cNvSpPr txBox="1">
            <a:spLocks noChangeArrowheads="1"/>
          </p:cNvSpPr>
          <p:nvPr/>
        </p:nvSpPr>
        <p:spPr bwMode="auto">
          <a:xfrm>
            <a:off x="457200" y="1600200"/>
            <a:ext cx="8229600" cy="487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No one‐fits‐all formula</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Over fitting can occur if a “good” training set is not chosen</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What constitutes a “good” training set?</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 Samples must represent the general population.</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Samples must contain members of each class.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Samples in each class must contain a wide range of variations or noise effect.</a:t>
            </a:r>
          </a:p>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The size of the training set is related to the number of hidden neurons</a:t>
            </a:r>
          </a:p>
        </p:txBody>
      </p:sp>
      <p:sp>
        <p:nvSpPr>
          <p:cNvPr id="53251" name="Rectangle 3">
            <a:extLst>
              <a:ext uri="{FF2B5EF4-FFF2-40B4-BE49-F238E27FC236}">
                <a16:creationId xmlns:a16="http://schemas.microsoft.com/office/drawing/2014/main" id="{57858E73-4394-AAA0-1536-A3D1AD699485}"/>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3252" name="Rectangle 4">
            <a:extLst>
              <a:ext uri="{FF2B5EF4-FFF2-40B4-BE49-F238E27FC236}">
                <a16:creationId xmlns:a16="http://schemas.microsoft.com/office/drawing/2014/main" id="{09DD414A-CF91-BDB0-9C32-5D3E92F1F974}"/>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
        <p:nvSpPr>
          <p:cNvPr id="53253" name="Rectangle 5">
            <a:extLst>
              <a:ext uri="{FF2B5EF4-FFF2-40B4-BE49-F238E27FC236}">
                <a16:creationId xmlns:a16="http://schemas.microsoft.com/office/drawing/2014/main" id="{BD8B1A4D-EF08-AEBB-C609-B0AE7A1C51C3}"/>
              </a:ext>
            </a:extLst>
          </p:cNvPr>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PK"/>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a:extLst>
              <a:ext uri="{FF2B5EF4-FFF2-40B4-BE49-F238E27FC236}">
                <a16:creationId xmlns:a16="http://schemas.microsoft.com/office/drawing/2014/main" id="{61A625C8-E6A9-EE44-CB00-3BE5203B992C}"/>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Learning Paradigms</a:t>
            </a:r>
          </a:p>
        </p:txBody>
      </p:sp>
      <p:sp>
        <p:nvSpPr>
          <p:cNvPr id="54274" name="Text Box 2">
            <a:extLst>
              <a:ext uri="{FF2B5EF4-FFF2-40B4-BE49-F238E27FC236}">
                <a16:creationId xmlns:a16="http://schemas.microsoft.com/office/drawing/2014/main" id="{492C1A9F-FF39-0776-2C90-61B8077E04BF}"/>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3600">
                <a:latin typeface="Times New Roman" panose="02020603050405020304" pitchFamily="18" charset="0"/>
                <a:cs typeface="Times New Roman" panose="02020603050405020304" pitchFamily="18" charset="0"/>
              </a:rPr>
              <a:t>Supervised learning</a:t>
            </a:r>
          </a:p>
          <a:p>
            <a:pPr>
              <a:lnSpc>
                <a:spcPct val="100000"/>
              </a:lnSpc>
              <a:spcBef>
                <a:spcPts val="575"/>
              </a:spcBef>
              <a:buClr>
                <a:srgbClr val="D34817"/>
              </a:buClr>
              <a:buSzPct val="85000"/>
              <a:buFont typeface="Wingdings 2" panose="05020102010507070707" pitchFamily="18" charset="2"/>
              <a:buChar char=""/>
            </a:pPr>
            <a:r>
              <a:rPr lang="en-GB" altLang="en-PK" sz="3600">
                <a:latin typeface="Times New Roman" panose="02020603050405020304" pitchFamily="18" charset="0"/>
                <a:cs typeface="Times New Roman" panose="02020603050405020304" pitchFamily="18" charset="0"/>
              </a:rPr>
              <a:t>Unsupervised learning</a:t>
            </a:r>
          </a:p>
          <a:p>
            <a:pPr>
              <a:lnSpc>
                <a:spcPct val="100000"/>
              </a:lnSpc>
              <a:spcBef>
                <a:spcPts val="575"/>
              </a:spcBef>
              <a:buClr>
                <a:srgbClr val="D34817"/>
              </a:buClr>
              <a:buSzPct val="85000"/>
              <a:buFont typeface="Wingdings 2" panose="05020102010507070707" pitchFamily="18" charset="2"/>
              <a:buChar char=""/>
            </a:pPr>
            <a:r>
              <a:rPr lang="en-GB" altLang="en-PK" sz="3600">
                <a:latin typeface="Times New Roman" panose="02020603050405020304" pitchFamily="18" charset="0"/>
                <a:cs typeface="Times New Roman" panose="02020603050405020304" pitchFamily="18" charset="0"/>
              </a:rPr>
              <a:t>Reinforcement learning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a:extLst>
              <a:ext uri="{FF2B5EF4-FFF2-40B4-BE49-F238E27FC236}">
                <a16:creationId xmlns:a16="http://schemas.microsoft.com/office/drawing/2014/main" id="{D45C3C73-89B0-9BA6-3846-96D927BB0940}"/>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4000">
                <a:solidFill>
                  <a:srgbClr val="696464"/>
                </a:solidFill>
                <a:latin typeface="Franklin Gothic Book" panose="020B0503020102020204" pitchFamily="34" charset="0"/>
              </a:rPr>
              <a:t>Supervised learning</a:t>
            </a:r>
          </a:p>
        </p:txBody>
      </p:sp>
      <p:sp>
        <p:nvSpPr>
          <p:cNvPr id="55298" name="Text Box 2">
            <a:extLst>
              <a:ext uri="{FF2B5EF4-FFF2-40B4-BE49-F238E27FC236}">
                <a16:creationId xmlns:a16="http://schemas.microsoft.com/office/drawing/2014/main" id="{5577FAC1-11C5-E410-A078-1C737FD130E7}"/>
              </a:ext>
            </a:extLst>
          </p:cNvPr>
          <p:cNvSpPr txBox="1">
            <a:spLocks noChangeArrowheads="1"/>
          </p:cNvSpPr>
          <p:nvPr/>
        </p:nvSpPr>
        <p:spPr bwMode="auto">
          <a:xfrm>
            <a:off x="4572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t>This is what we have seen so far!</a:t>
            </a:r>
          </a:p>
          <a:p>
            <a:pPr>
              <a:lnSpc>
                <a:spcPct val="100000"/>
              </a:lnSpc>
              <a:spcBef>
                <a:spcPts val="575"/>
              </a:spcBef>
              <a:buClr>
                <a:srgbClr val="D34817"/>
              </a:buClr>
              <a:buSzPct val="85000"/>
              <a:buFont typeface="Wingdings 2" panose="05020102010507070707" pitchFamily="18" charset="2"/>
              <a:buChar char=""/>
            </a:pPr>
            <a:r>
              <a:rPr lang="en-GB" altLang="en-PK" sz="2800"/>
              <a:t>A network is fed with a set of training samples (inputs and corresponding output), and it uses these samples to learn the general relationship between the inputs and the outputs.</a:t>
            </a:r>
          </a:p>
          <a:p>
            <a:pPr>
              <a:lnSpc>
                <a:spcPct val="100000"/>
              </a:lnSpc>
              <a:spcBef>
                <a:spcPts val="575"/>
              </a:spcBef>
              <a:buClr>
                <a:srgbClr val="D34817"/>
              </a:buClr>
              <a:buSzPct val="85000"/>
              <a:buFont typeface="Wingdings 2" panose="05020102010507070707" pitchFamily="18" charset="2"/>
              <a:buChar char=""/>
            </a:pPr>
            <a:r>
              <a:rPr lang="en-GB" altLang="en-PK" sz="2800"/>
              <a:t>This relationship is represented by the values of the weights of the trained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a:extLst>
              <a:ext uri="{FF2B5EF4-FFF2-40B4-BE49-F238E27FC236}">
                <a16:creationId xmlns:a16="http://schemas.microsoft.com/office/drawing/2014/main" id="{A0014B0F-B084-28AB-63E7-35996C131978}"/>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Unsupervised learning</a:t>
            </a:r>
          </a:p>
        </p:txBody>
      </p:sp>
      <p:sp>
        <p:nvSpPr>
          <p:cNvPr id="56322" name="Text Box 2">
            <a:extLst>
              <a:ext uri="{FF2B5EF4-FFF2-40B4-BE49-F238E27FC236}">
                <a16:creationId xmlns:a16="http://schemas.microsoft.com/office/drawing/2014/main" id="{D76905EA-6705-FB29-9B33-AE40EB1B9C1E}"/>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t>No desired output is associated with the training data!</a:t>
            </a:r>
          </a:p>
          <a:p>
            <a:pPr>
              <a:lnSpc>
                <a:spcPct val="100000"/>
              </a:lnSpc>
              <a:spcBef>
                <a:spcPts val="575"/>
              </a:spcBef>
              <a:buClr>
                <a:srgbClr val="D34817"/>
              </a:buClr>
              <a:buSzPct val="85000"/>
              <a:buFont typeface="Wingdings 2" panose="05020102010507070707" pitchFamily="18" charset="2"/>
              <a:buChar char=""/>
            </a:pPr>
            <a:r>
              <a:rPr lang="en-GB" altLang="en-PK" sz="2800"/>
              <a:t>Faster than supervised learning</a:t>
            </a:r>
          </a:p>
          <a:p>
            <a:pPr>
              <a:lnSpc>
                <a:spcPct val="100000"/>
              </a:lnSpc>
              <a:spcBef>
                <a:spcPts val="575"/>
              </a:spcBef>
              <a:buClr>
                <a:srgbClr val="D34817"/>
              </a:buClr>
              <a:buSzPct val="85000"/>
              <a:buFont typeface="Wingdings 2" panose="05020102010507070707" pitchFamily="18" charset="2"/>
              <a:buChar char=""/>
            </a:pPr>
            <a:r>
              <a:rPr lang="en-GB" altLang="en-PK" sz="2800"/>
              <a:t>Used to find out </a:t>
            </a:r>
            <a:r>
              <a:rPr lang="en-GB" altLang="en-PK" sz="2800" i="1"/>
              <a:t>structures within data:</a:t>
            </a:r>
          </a:p>
          <a:p>
            <a:pPr lvl="1">
              <a:lnSpc>
                <a:spcPct val="100000"/>
              </a:lnSpc>
              <a:spcBef>
                <a:spcPts val="375"/>
              </a:spcBef>
              <a:buClr>
                <a:srgbClr val="9B2D1F"/>
              </a:buClr>
              <a:buSzPct val="85000"/>
              <a:buFont typeface="Wingdings 2" panose="05020102010507070707" pitchFamily="18" charset="2"/>
              <a:buChar char=""/>
            </a:pPr>
            <a:r>
              <a:rPr lang="en-GB" altLang="en-PK">
                <a:latin typeface="Perpetua" panose="02020502060401020303" pitchFamily="18" charset="0"/>
              </a:rPr>
              <a:t> Clustering</a:t>
            </a:r>
          </a:p>
          <a:p>
            <a:pPr lvl="1">
              <a:lnSpc>
                <a:spcPct val="100000"/>
              </a:lnSpc>
              <a:spcBef>
                <a:spcPts val="375"/>
              </a:spcBef>
              <a:buClr>
                <a:srgbClr val="9B2D1F"/>
              </a:buClr>
              <a:buSzPct val="85000"/>
              <a:buFont typeface="Wingdings 2" panose="05020102010507070707" pitchFamily="18" charset="2"/>
              <a:buChar char=""/>
            </a:pPr>
            <a:r>
              <a:rPr lang="en-GB" altLang="en-PK">
                <a:latin typeface="Perpetua" panose="02020502060401020303" pitchFamily="18" charset="0"/>
              </a:rPr>
              <a:t> Compression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3CEACFAA-AAB9-52CF-C80F-7D8BCBA347E4}"/>
              </a:ext>
            </a:extLst>
          </p:cNvPr>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1266" name="Text Box 2">
            <a:extLst>
              <a:ext uri="{FF2B5EF4-FFF2-40B4-BE49-F238E27FC236}">
                <a16:creationId xmlns:a16="http://schemas.microsoft.com/office/drawing/2014/main" id="{1C44042D-1343-A6E1-EA24-DE20E145DA87}"/>
              </a:ext>
            </a:extLst>
          </p:cNvPr>
          <p:cNvSpPr txBox="1">
            <a:spLocks noChangeArrowheads="1"/>
          </p:cNvSpPr>
          <p:nvPr/>
        </p:nvSpPr>
        <p:spPr bwMode="auto">
          <a:xfrm>
            <a:off x="457200" y="9906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in 1986, The application area of the MLP networks remained rather limited until the breakthrough when a general back propagation algorithm for a multi-layered perceptron was introduced by Rummelhart and Mclelland.</a:t>
            </a:r>
          </a:p>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in 1982, Hopfield brought out his idea of a neural network. Unlike the neurons in MLP, the Hopfield network consists of only one layer whose neurons are fully connected with each other. </a:t>
            </a:r>
          </a:p>
          <a:p>
            <a:pPr>
              <a:lnSpc>
                <a:spcPct val="100000"/>
              </a:lnSpc>
              <a:spcBef>
                <a:spcPts val="575"/>
              </a:spcBef>
              <a:buClr>
                <a:srgbClr val="D34817"/>
              </a:buClr>
              <a:buSzPct val="85000"/>
              <a:buFont typeface="Wingdings 2" panose="05020102010507070707" pitchFamily="18" charset="2"/>
              <a:buNone/>
            </a:pPr>
            <a:endParaRPr lang="en-GB" altLang="en-PK" sz="2000">
              <a:latin typeface="Times New Roman" panose="02020603050405020304" pitchFamily="18" charset="0"/>
              <a:cs typeface="Times New Roman" panose="02020603050405020304" pitchFamily="18" charset="0"/>
            </a:endParaRPr>
          </a:p>
        </p:txBody>
      </p:sp>
      <p:pic>
        <p:nvPicPr>
          <p:cNvPr id="11267" name="Picture 3">
            <a:extLst>
              <a:ext uri="{FF2B5EF4-FFF2-40B4-BE49-F238E27FC236}">
                <a16:creationId xmlns:a16="http://schemas.microsoft.com/office/drawing/2014/main" id="{4ED20F6F-BCED-C458-CE0A-836271109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a:extLst>
              <a:ext uri="{FF2B5EF4-FFF2-40B4-BE49-F238E27FC236}">
                <a16:creationId xmlns:a16="http://schemas.microsoft.com/office/drawing/2014/main" id="{C56BA064-F006-FBCE-0A0E-24CD7455CA53}"/>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Reinforcement learning</a:t>
            </a:r>
          </a:p>
        </p:txBody>
      </p:sp>
      <p:sp>
        <p:nvSpPr>
          <p:cNvPr id="57346" name="Text Box 2">
            <a:extLst>
              <a:ext uri="{FF2B5EF4-FFF2-40B4-BE49-F238E27FC236}">
                <a16:creationId xmlns:a16="http://schemas.microsoft.com/office/drawing/2014/main" id="{632FDF7C-AD0E-928B-085A-E96478BE069B}"/>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800">
                <a:latin typeface="Times New Roman" panose="02020603050405020304" pitchFamily="18" charset="0"/>
                <a:cs typeface="Times New Roman" panose="02020603050405020304" pitchFamily="18" charset="0"/>
              </a:rPr>
              <a:t>Like supervised learning, but:</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Weights adjusting is not directly related to the error value.</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The error value is used to randomly, shuffle weights!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Relatively slow learning due to ‘randomness’.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a:extLst>
              <a:ext uri="{FF2B5EF4-FFF2-40B4-BE49-F238E27FC236}">
                <a16:creationId xmlns:a16="http://schemas.microsoft.com/office/drawing/2014/main" id="{5B96DAE4-A4F5-F3D7-06BC-ED52024D8B9B}"/>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Applications Areas</a:t>
            </a:r>
          </a:p>
        </p:txBody>
      </p:sp>
      <p:sp>
        <p:nvSpPr>
          <p:cNvPr id="58370" name="Text Box 2">
            <a:extLst>
              <a:ext uri="{FF2B5EF4-FFF2-40B4-BE49-F238E27FC236}">
                <a16:creationId xmlns:a16="http://schemas.microsoft.com/office/drawing/2014/main" id="{F8697265-81F7-4CFD-0C20-02B542A70016}"/>
              </a:ext>
            </a:extLst>
          </p:cNvPr>
          <p:cNvSpPr txBox="1">
            <a:spLocks noChangeArrowheads="1"/>
          </p:cNvSpPr>
          <p:nvPr/>
        </p:nvSpPr>
        <p:spPr bwMode="auto">
          <a:xfrm>
            <a:off x="457200" y="13716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600">
                <a:latin typeface="Times New Roman" panose="02020603050405020304" pitchFamily="18" charset="0"/>
                <a:cs typeface="Times New Roman" panose="02020603050405020304" pitchFamily="18" charset="0"/>
              </a:rPr>
              <a:t>Function approximation</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including time series prediction and modeling.</a:t>
            </a:r>
          </a:p>
          <a:p>
            <a:pPr>
              <a:lnSpc>
                <a:spcPct val="100000"/>
              </a:lnSpc>
              <a:spcBef>
                <a:spcPts val="575"/>
              </a:spcBef>
              <a:buClr>
                <a:srgbClr val="D34817"/>
              </a:buClr>
              <a:buSzPct val="85000"/>
              <a:buFont typeface="Wingdings 2" panose="05020102010507070707" pitchFamily="18" charset="2"/>
              <a:buChar char=""/>
            </a:pPr>
            <a:r>
              <a:rPr lang="en-GB" altLang="en-PK" sz="2600">
                <a:latin typeface="Times New Roman" panose="02020603050405020304" pitchFamily="18" charset="0"/>
                <a:cs typeface="Times New Roman" panose="02020603050405020304" pitchFamily="18" charset="0"/>
              </a:rPr>
              <a:t>Classification</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including patterns and sequences recognition, novelty detection and sequential decision making.</a:t>
            </a:r>
          </a:p>
          <a:p>
            <a:pPr lvl="2">
              <a:lnSpc>
                <a:spcPct val="100000"/>
              </a:lnSpc>
              <a:spcBef>
                <a:spcPts val="375"/>
              </a:spcBef>
              <a:buClr>
                <a:srgbClr val="E6B1AB"/>
              </a:buClr>
              <a:buSzPct val="85000"/>
              <a:buFont typeface="Wingdings 2" panose="05020102010507070707" pitchFamily="18" charset="2"/>
              <a:buChar char=""/>
            </a:pPr>
            <a:r>
              <a:rPr lang="en-GB" altLang="en-PK" sz="2000">
                <a:cs typeface="Times New Roman" panose="02020603050405020304" pitchFamily="18" charset="0"/>
              </a:rPr>
              <a:t>(radar systems, face identification, handwritten text recognition)</a:t>
            </a:r>
          </a:p>
          <a:p>
            <a:pPr>
              <a:lnSpc>
                <a:spcPct val="100000"/>
              </a:lnSpc>
              <a:spcBef>
                <a:spcPts val="575"/>
              </a:spcBef>
              <a:buClr>
                <a:srgbClr val="D34817"/>
              </a:buClr>
              <a:buSzPct val="85000"/>
              <a:buFont typeface="Wingdings 2" panose="05020102010507070707" pitchFamily="18" charset="2"/>
              <a:buChar char=""/>
            </a:pPr>
            <a:r>
              <a:rPr lang="en-GB" altLang="en-PK" sz="2600">
                <a:latin typeface="Times New Roman" panose="02020603050405020304" pitchFamily="18" charset="0"/>
                <a:cs typeface="Times New Roman" panose="02020603050405020304" pitchFamily="18" charset="0"/>
              </a:rPr>
              <a:t>Data processing</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including filtering, clustering blinds source separation and compression.</a:t>
            </a:r>
          </a:p>
          <a:p>
            <a:pPr lvl="2">
              <a:lnSpc>
                <a:spcPct val="100000"/>
              </a:lnSpc>
              <a:spcBef>
                <a:spcPts val="375"/>
              </a:spcBef>
              <a:buClr>
                <a:srgbClr val="E6B1AB"/>
              </a:buClr>
              <a:buSzPct val="85000"/>
              <a:buFont typeface="Wingdings 2" panose="05020102010507070707" pitchFamily="18" charset="2"/>
              <a:buChar char=""/>
            </a:pPr>
            <a:r>
              <a:rPr lang="en-GB" altLang="en-PK" sz="2000">
                <a:latin typeface="Perpetua" panose="02020502060401020303" pitchFamily="18" charset="0"/>
              </a:rPr>
              <a:t>(data mining, e-mail Spam filtering)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a:extLst>
              <a:ext uri="{FF2B5EF4-FFF2-40B4-BE49-F238E27FC236}">
                <a16:creationId xmlns:a16="http://schemas.microsoft.com/office/drawing/2014/main" id="{E40169CC-298B-873C-EA96-1C1F451C6306}"/>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Advantages / Disadvantages</a:t>
            </a:r>
          </a:p>
        </p:txBody>
      </p:sp>
      <p:sp>
        <p:nvSpPr>
          <p:cNvPr id="59394" name="Text Box 2">
            <a:extLst>
              <a:ext uri="{FF2B5EF4-FFF2-40B4-BE49-F238E27FC236}">
                <a16:creationId xmlns:a16="http://schemas.microsoft.com/office/drawing/2014/main" id="{80B8C417-4B4D-4021-6E6E-EE98F5D780F1}"/>
              </a:ext>
            </a:extLst>
          </p:cNvPr>
          <p:cNvSpPr txBox="1">
            <a:spLocks noChangeArrowheads="1"/>
          </p:cNvSpPr>
          <p:nvPr/>
        </p:nvSpPr>
        <p:spPr bwMode="auto">
          <a:xfrm>
            <a:off x="914400" y="1447800"/>
            <a:ext cx="77724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600">
                <a:latin typeface="Times New Roman" panose="02020603050405020304" pitchFamily="18" charset="0"/>
                <a:cs typeface="Times New Roman" panose="02020603050405020304" pitchFamily="18" charset="0"/>
              </a:rPr>
              <a:t>Advantages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Adapt to unknown situations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Powerful, it can model complex functions.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Ease of use, learns by example, and very little user domain‐specific expertise needed</a:t>
            </a:r>
          </a:p>
          <a:p>
            <a:pPr>
              <a:lnSpc>
                <a:spcPct val="100000"/>
              </a:lnSpc>
              <a:spcBef>
                <a:spcPts val="575"/>
              </a:spcBef>
              <a:buClr>
                <a:srgbClr val="D34817"/>
              </a:buClr>
              <a:buSzPct val="85000"/>
              <a:buFont typeface="Wingdings 2" panose="05020102010507070707" pitchFamily="18" charset="2"/>
              <a:buChar char=""/>
            </a:pPr>
            <a:r>
              <a:rPr lang="en-GB" altLang="en-PK" sz="2600">
                <a:latin typeface="Times New Roman" panose="02020603050405020304" pitchFamily="18" charset="0"/>
                <a:cs typeface="Times New Roman" panose="02020603050405020304" pitchFamily="18" charset="0"/>
              </a:rPr>
              <a:t>Disadvantages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Forgets</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Not exact</a:t>
            </a:r>
          </a:p>
          <a:p>
            <a:pPr lvl="1">
              <a:lnSpc>
                <a:spcPct val="100000"/>
              </a:lnSpc>
              <a:spcBef>
                <a:spcPts val="375"/>
              </a:spcBef>
              <a:buClr>
                <a:srgbClr val="9B2D1F"/>
              </a:buClr>
              <a:buSzPct val="85000"/>
              <a:buFont typeface="Wingdings 2" panose="05020102010507070707" pitchFamily="18" charset="2"/>
              <a:buChar char=""/>
            </a:pPr>
            <a:r>
              <a:rPr lang="en-GB" altLang="en-PK">
                <a:cs typeface="Times New Roman" panose="02020603050405020304" pitchFamily="18" charset="0"/>
              </a:rPr>
              <a:t>Large complexity of the network structure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a:extLst>
              <a:ext uri="{FF2B5EF4-FFF2-40B4-BE49-F238E27FC236}">
                <a16:creationId xmlns:a16="http://schemas.microsoft.com/office/drawing/2014/main" id="{EBCD5CBB-EB8C-56EA-291E-0952963BEF00}"/>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Conclusion</a:t>
            </a:r>
          </a:p>
        </p:txBody>
      </p:sp>
      <p:sp>
        <p:nvSpPr>
          <p:cNvPr id="60418" name="Text Box 2">
            <a:extLst>
              <a:ext uri="{FF2B5EF4-FFF2-40B4-BE49-F238E27FC236}">
                <a16:creationId xmlns:a16="http://schemas.microsoft.com/office/drawing/2014/main" id="{69A3196A-CE51-E8F7-7278-B14F7C883FF8}"/>
              </a:ext>
            </a:extLst>
          </p:cNvPr>
          <p:cNvSpPr txBox="1">
            <a:spLocks noChangeArrowheads="1"/>
          </p:cNvSpPr>
          <p:nvPr/>
        </p:nvSpPr>
        <p:spPr bwMode="auto">
          <a:xfrm>
            <a:off x="5334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Artificial Neural Networks are an imitation of the biological neural networks, but much simpler ones.</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The computing would have a lot to gain from neural networks. Their ability to learn by example makes them very flexible and powerful furthermore there is need to device an algorithm in order to perform a specific task.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a:extLst>
              <a:ext uri="{FF2B5EF4-FFF2-40B4-BE49-F238E27FC236}">
                <a16:creationId xmlns:a16="http://schemas.microsoft.com/office/drawing/2014/main" id="{C63F706F-BB7C-8455-4A29-14A5124E1507}"/>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Conclusion</a:t>
            </a:r>
          </a:p>
        </p:txBody>
      </p:sp>
      <p:sp>
        <p:nvSpPr>
          <p:cNvPr id="61442" name="Text Box 2">
            <a:extLst>
              <a:ext uri="{FF2B5EF4-FFF2-40B4-BE49-F238E27FC236}">
                <a16:creationId xmlns:a16="http://schemas.microsoft.com/office/drawing/2014/main" id="{536FC012-1F6B-77AE-A399-2314EF995742}"/>
              </a:ext>
            </a:extLst>
          </p:cNvPr>
          <p:cNvSpPr txBox="1">
            <a:spLocks noChangeArrowheads="1"/>
          </p:cNvSpPr>
          <p:nvPr/>
        </p:nvSpPr>
        <p:spPr bwMode="auto">
          <a:xfrm>
            <a:off x="533400" y="1371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Neural networks also contributes to area of research such a neurology and psychology. They are regularly used to model parts of living organizations and to investigate the internal mechanisms of the brain.</a:t>
            </a:r>
          </a:p>
          <a:p>
            <a:pPr>
              <a:lnSpc>
                <a:spcPct val="100000"/>
              </a:lnSpc>
              <a:spcBef>
                <a:spcPts val="575"/>
              </a:spcBef>
              <a:buClr>
                <a:srgbClr val="D34817"/>
              </a:buClr>
              <a:buSzPct val="85000"/>
              <a:buFont typeface="Wingdings 2" panose="05020102010507070707" pitchFamily="18" charset="2"/>
              <a:buChar char=""/>
            </a:pPr>
            <a:r>
              <a:rPr lang="en-GB" altLang="en-PK" sz="2400">
                <a:latin typeface="Times New Roman" panose="02020603050405020304" pitchFamily="18" charset="0"/>
                <a:cs typeface="Times New Roman" panose="02020603050405020304" pitchFamily="18" charset="0"/>
              </a:rPr>
              <a:t>Many factors affect the performance of ANNs, such as the transfer functions, size of training sample, network topology, weights adjusting algorithm,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a:extLst>
              <a:ext uri="{FF2B5EF4-FFF2-40B4-BE49-F238E27FC236}">
                <a16:creationId xmlns:a16="http://schemas.microsoft.com/office/drawing/2014/main" id="{9668CF73-F4C7-C94E-C6C5-163AB7531E18}"/>
              </a:ext>
            </a:extLst>
          </p:cNvPr>
          <p:cNvSpPr txBox="1">
            <a:spLocks noChangeArrowheads="1"/>
          </p:cNvSpPr>
          <p:nvPr/>
        </p:nvSpPr>
        <p:spPr bwMode="auto">
          <a:xfrm>
            <a:off x="914400" y="274638"/>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Clr>
                <a:srgbClr val="696464"/>
              </a:buClr>
              <a:buFont typeface="Franklin Gothic Book" panose="020B0503020102020204" pitchFamily="34" charset="0"/>
              <a:buNone/>
            </a:pPr>
            <a:r>
              <a:rPr lang="en-GB" altLang="en-PK" sz="4000" b="1">
                <a:solidFill>
                  <a:srgbClr val="696464"/>
                </a:solidFill>
                <a:latin typeface="Franklin Gothic Book" panose="020B0503020102020204" pitchFamily="34" charset="0"/>
              </a:rPr>
              <a:t>References</a:t>
            </a:r>
          </a:p>
        </p:txBody>
      </p:sp>
      <p:sp>
        <p:nvSpPr>
          <p:cNvPr id="62466" name="Text Box 2">
            <a:extLst>
              <a:ext uri="{FF2B5EF4-FFF2-40B4-BE49-F238E27FC236}">
                <a16:creationId xmlns:a16="http://schemas.microsoft.com/office/drawing/2014/main" id="{36B39454-F2CC-B68E-EBE0-B7425BA76DE2}"/>
              </a:ext>
            </a:extLst>
          </p:cNvPr>
          <p:cNvSpPr txBox="1">
            <a:spLocks noChangeArrowheads="1"/>
          </p:cNvSpPr>
          <p:nvPr/>
        </p:nvSpPr>
        <p:spPr bwMode="auto">
          <a:xfrm>
            <a:off x="457200" y="1341438"/>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solidFill>
                  <a:srgbClr val="0D0D0D"/>
                </a:solidFill>
                <a:latin typeface="Times New Roman" panose="02020603050405020304" pitchFamily="18" charset="0"/>
                <a:cs typeface="Times New Roman" panose="02020603050405020304" pitchFamily="18" charset="0"/>
              </a:rPr>
              <a:t>Craig Heller, and David Sadava, </a:t>
            </a:r>
            <a:r>
              <a:rPr lang="en-GB" altLang="en-PK" sz="2000" i="1">
                <a:solidFill>
                  <a:srgbClr val="0D0D0D"/>
                </a:solidFill>
                <a:latin typeface="Times New Roman" panose="02020603050405020304" pitchFamily="18" charset="0"/>
                <a:cs typeface="Times New Roman" panose="02020603050405020304" pitchFamily="18" charset="0"/>
              </a:rPr>
              <a:t>Life: The Science of Biology, fifth edition, </a:t>
            </a:r>
            <a:r>
              <a:rPr lang="en-GB" altLang="en-PK" sz="2000">
                <a:solidFill>
                  <a:srgbClr val="0D0D0D"/>
                </a:solidFill>
                <a:latin typeface="Times New Roman" panose="02020603050405020304" pitchFamily="18" charset="0"/>
                <a:cs typeface="Times New Roman" panose="02020603050405020304" pitchFamily="18" charset="0"/>
              </a:rPr>
              <a:t>Sinauer Associates, INC, USA, 1998.</a:t>
            </a:r>
          </a:p>
          <a:p>
            <a:pPr>
              <a:lnSpc>
                <a:spcPct val="100000"/>
              </a:lnSpc>
              <a:spcBef>
                <a:spcPts val="575"/>
              </a:spcBef>
              <a:buClr>
                <a:srgbClr val="D34817"/>
              </a:buClr>
              <a:buSzPct val="85000"/>
              <a:buFont typeface="Wingdings 2" panose="05020102010507070707" pitchFamily="18" charset="2"/>
              <a:buChar char=""/>
            </a:pPr>
            <a:r>
              <a:rPr lang="en-GB" altLang="en-PK" sz="2000">
                <a:solidFill>
                  <a:srgbClr val="0D0D0D"/>
                </a:solidFill>
                <a:latin typeface="Times New Roman" panose="02020603050405020304" pitchFamily="18" charset="0"/>
                <a:cs typeface="Times New Roman" panose="02020603050405020304" pitchFamily="18" charset="0"/>
              </a:rPr>
              <a:t>Introduction to Artificial Neural Networks, Nicolas Galoppo von Borries</a:t>
            </a:r>
          </a:p>
          <a:p>
            <a:pPr>
              <a:lnSpc>
                <a:spcPct val="100000"/>
              </a:lnSpc>
              <a:spcBef>
                <a:spcPts val="575"/>
              </a:spcBef>
              <a:buClr>
                <a:srgbClr val="D34817"/>
              </a:buClr>
              <a:buSzPct val="85000"/>
              <a:buFont typeface="Wingdings 2" panose="05020102010507070707" pitchFamily="18" charset="2"/>
              <a:buChar char=""/>
            </a:pPr>
            <a:r>
              <a:rPr lang="en-GB" altLang="en-PK" sz="2000">
                <a:solidFill>
                  <a:srgbClr val="0D0D0D"/>
                </a:solidFill>
                <a:latin typeface="Times New Roman" panose="02020603050405020304" pitchFamily="18" charset="0"/>
                <a:cs typeface="Times New Roman" panose="02020603050405020304" pitchFamily="18" charset="0"/>
              </a:rPr>
              <a:t>Tom M. Mitchell, </a:t>
            </a:r>
            <a:r>
              <a:rPr lang="en-GB" altLang="en-PK" sz="2000" i="1">
                <a:solidFill>
                  <a:srgbClr val="0D0D0D"/>
                </a:solidFill>
                <a:latin typeface="Times New Roman" panose="02020603050405020304" pitchFamily="18" charset="0"/>
                <a:cs typeface="Times New Roman" panose="02020603050405020304" pitchFamily="18" charset="0"/>
              </a:rPr>
              <a:t>Machine Learning, WCB McGraw-Hill, Boston, 1997.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1">
            <a:extLst>
              <a:ext uri="{FF2B5EF4-FFF2-40B4-BE49-F238E27FC236}">
                <a16:creationId xmlns:a16="http://schemas.microsoft.com/office/drawing/2014/main" id="{D58A3FB5-A904-2C0A-A467-A86C82F2606B}"/>
              </a:ext>
            </a:extLst>
          </p:cNvPr>
          <p:cNvSpPr txBox="1">
            <a:spLocks noChangeArrowheads="1"/>
          </p:cNvSpPr>
          <p:nvPr/>
        </p:nvSpPr>
        <p:spPr bwMode="auto">
          <a:xfrm>
            <a:off x="762000" y="2665413"/>
            <a:ext cx="74993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gn="ctr">
              <a:lnSpc>
                <a:spcPct val="100000"/>
              </a:lnSpc>
              <a:buFont typeface="Segoe Script" panose="030B0504020000000003" pitchFamily="66" charset="0"/>
              <a:buNone/>
            </a:pPr>
            <a:r>
              <a:rPr lang="en-GB" altLang="en-PK" sz="6000">
                <a:latin typeface="Segoe Script" panose="030B0504020000000003" pitchFamily="66" charset="0"/>
              </a:rPr>
              <a:t>Thank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a:extLst>
              <a:ext uri="{FF2B5EF4-FFF2-40B4-BE49-F238E27FC236}">
                <a16:creationId xmlns:a16="http://schemas.microsoft.com/office/drawing/2014/main" id="{903D55DF-B98A-96AE-DDFF-EF7E1A30D387}"/>
              </a:ext>
            </a:extLst>
          </p:cNvPr>
          <p:cNvSpPr txBox="1">
            <a:spLocks noChangeArrowheads="1"/>
          </p:cNvSpPr>
          <p:nvPr/>
        </p:nvSpPr>
        <p:spPr bwMode="auto">
          <a:xfrm>
            <a:off x="762000" y="322263"/>
            <a:ext cx="77724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2900">
                <a:solidFill>
                  <a:srgbClr val="696464"/>
                </a:solidFill>
                <a:latin typeface="Franklin Gothic Book" panose="020B0503020102020204" pitchFamily="34" charset="0"/>
              </a:rPr>
              <a:t>Q. </a:t>
            </a:r>
            <a:r>
              <a:rPr lang="en-GB" altLang="en-PK" sz="2900">
                <a:solidFill>
                  <a:srgbClr val="696464"/>
                </a:solidFill>
                <a:latin typeface="Times New Roman" panose="02020603050405020304" pitchFamily="18" charset="0"/>
                <a:cs typeface="Times New Roman" panose="02020603050405020304" pitchFamily="18" charset="0"/>
              </a:rPr>
              <a:t>How does each neuron work in ANNS? </a:t>
            </a:r>
            <a:br>
              <a:rPr lang="en-GB" altLang="en-PK" sz="2900">
                <a:solidFill>
                  <a:srgbClr val="696464"/>
                </a:solidFill>
                <a:latin typeface="Times New Roman" panose="02020603050405020304" pitchFamily="18" charset="0"/>
                <a:cs typeface="Times New Roman" panose="02020603050405020304" pitchFamily="18" charset="0"/>
              </a:rPr>
            </a:br>
            <a:r>
              <a:rPr lang="en-GB" altLang="en-PK" sz="2900">
                <a:solidFill>
                  <a:srgbClr val="696464"/>
                </a:solidFill>
                <a:latin typeface="Times New Roman" panose="02020603050405020304" pitchFamily="18" charset="0"/>
                <a:cs typeface="Times New Roman" panose="02020603050405020304" pitchFamily="18" charset="0"/>
              </a:rPr>
              <a:t>What is back propagation?</a:t>
            </a:r>
          </a:p>
        </p:txBody>
      </p:sp>
      <p:sp>
        <p:nvSpPr>
          <p:cNvPr id="64514" name="Text Box 2">
            <a:extLst>
              <a:ext uri="{FF2B5EF4-FFF2-40B4-BE49-F238E27FC236}">
                <a16:creationId xmlns:a16="http://schemas.microsoft.com/office/drawing/2014/main" id="{9E945487-924C-89DA-F270-7B030E1F74BE}"/>
              </a:ext>
            </a:extLst>
          </p:cNvPr>
          <p:cNvSpPr txBox="1">
            <a:spLocks noChangeArrowheads="1"/>
          </p:cNvSpPr>
          <p:nvPr/>
        </p:nvSpPr>
        <p:spPr bwMode="auto">
          <a:xfrm>
            <a:off x="762000" y="1524000"/>
            <a:ext cx="7772400"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lvl="1">
              <a:lnSpc>
                <a:spcPct val="100000"/>
              </a:lnSpc>
              <a:buClr>
                <a:srgbClr val="9B2D1F"/>
              </a:buClr>
              <a:buSzPct val="85000"/>
              <a:buFont typeface="Wingdings 2" panose="05020102010507070707" pitchFamily="18" charset="2"/>
              <a:buChar char=""/>
            </a:pPr>
            <a:r>
              <a:rPr lang="en-GB" altLang="en-PK">
                <a:cs typeface="Times New Roman" panose="02020603050405020304" pitchFamily="18" charset="0"/>
              </a:rPr>
              <a:t>A neuron: receives </a:t>
            </a:r>
            <a:r>
              <a:rPr lang="en-GB" altLang="en-PK" b="1">
                <a:solidFill>
                  <a:srgbClr val="0070C0"/>
                </a:solidFill>
                <a:cs typeface="Times New Roman" panose="02020603050405020304" pitchFamily="18" charset="0"/>
              </a:rPr>
              <a:t>input</a:t>
            </a:r>
            <a:r>
              <a:rPr lang="en-GB" altLang="en-PK">
                <a:solidFill>
                  <a:srgbClr val="0070C0"/>
                </a:solidFill>
                <a:cs typeface="Times New Roman" panose="02020603050405020304" pitchFamily="18" charset="0"/>
              </a:rPr>
              <a:t> </a:t>
            </a:r>
            <a:r>
              <a:rPr lang="en-GB" altLang="en-PK">
                <a:cs typeface="Times New Roman" panose="02020603050405020304" pitchFamily="18" charset="0"/>
              </a:rPr>
              <a:t>from many other neurons;</a:t>
            </a:r>
          </a:p>
          <a:p>
            <a:pPr lvl="1">
              <a:lnSpc>
                <a:spcPct val="100000"/>
              </a:lnSpc>
              <a:buClr>
                <a:srgbClr val="9B2D1F"/>
              </a:buClr>
              <a:buSzPct val="85000"/>
              <a:buFont typeface="Wingdings 2" panose="05020102010507070707" pitchFamily="18" charset="2"/>
              <a:buChar char=""/>
            </a:pPr>
            <a:r>
              <a:rPr lang="en-GB" altLang="en-PK">
                <a:cs typeface="Times New Roman" panose="02020603050405020304" pitchFamily="18" charset="0"/>
              </a:rPr>
              <a:t>changes its internal state (</a:t>
            </a:r>
            <a:r>
              <a:rPr lang="en-GB" altLang="en-PK" b="1">
                <a:solidFill>
                  <a:srgbClr val="0070C0"/>
                </a:solidFill>
                <a:cs typeface="Times New Roman" panose="02020603050405020304" pitchFamily="18" charset="0"/>
              </a:rPr>
              <a:t>activation</a:t>
            </a:r>
            <a:r>
              <a:rPr lang="en-GB" altLang="en-PK">
                <a:cs typeface="Times New Roman" panose="02020603050405020304" pitchFamily="18" charset="0"/>
              </a:rPr>
              <a:t>) based on the current input;</a:t>
            </a:r>
          </a:p>
          <a:p>
            <a:pPr lvl="1">
              <a:lnSpc>
                <a:spcPct val="100000"/>
              </a:lnSpc>
              <a:buClr>
                <a:srgbClr val="9B2D1F"/>
              </a:buClr>
              <a:buSzPct val="85000"/>
              <a:buFont typeface="Wingdings 2" panose="05020102010507070707" pitchFamily="18" charset="2"/>
              <a:buChar char=""/>
            </a:pPr>
            <a:r>
              <a:rPr lang="en-GB" altLang="en-PK">
                <a:cs typeface="Times New Roman" panose="02020603050405020304" pitchFamily="18" charset="0"/>
              </a:rPr>
              <a:t>sends </a:t>
            </a:r>
            <a:r>
              <a:rPr lang="en-GB" altLang="en-PK" b="1">
                <a:solidFill>
                  <a:srgbClr val="0070C0"/>
                </a:solidFill>
                <a:cs typeface="Times New Roman" panose="02020603050405020304" pitchFamily="18" charset="0"/>
              </a:rPr>
              <a:t>one output signal</a:t>
            </a:r>
            <a:r>
              <a:rPr lang="en-GB" altLang="en-PK">
                <a:solidFill>
                  <a:srgbClr val="0070C0"/>
                </a:solidFill>
                <a:cs typeface="Times New Roman" panose="02020603050405020304" pitchFamily="18" charset="0"/>
              </a:rPr>
              <a:t> </a:t>
            </a:r>
            <a:r>
              <a:rPr lang="en-GB" altLang="en-PK">
                <a:cs typeface="Times New Roman" panose="02020603050405020304" pitchFamily="18" charset="0"/>
              </a:rPr>
              <a:t>to many other neurons, possibly including its input neurons (ANN is recurrent network).</a:t>
            </a:r>
          </a:p>
          <a:p>
            <a:pPr lvl="1">
              <a:lnSpc>
                <a:spcPct val="100000"/>
              </a:lnSpc>
              <a:buClr>
                <a:srgbClr val="9B2D1F"/>
              </a:buClr>
              <a:buSzPct val="85000"/>
              <a:buFont typeface="Wingdings 2" panose="05020102010507070707" pitchFamily="18" charset="2"/>
              <a:buNone/>
            </a:pPr>
            <a:endParaRPr lang="en-GB" altLang="en-PK">
              <a:cs typeface="Times New Roman" panose="02020603050405020304" pitchFamily="18" charset="0"/>
            </a:endParaRPr>
          </a:p>
          <a:p>
            <a:pPr lvl="1">
              <a:lnSpc>
                <a:spcPct val="100000"/>
              </a:lnSpc>
              <a:buClr>
                <a:srgbClr val="9B2D1F"/>
              </a:buClr>
              <a:buSzPct val="85000"/>
              <a:buFont typeface="Wingdings 2" panose="05020102010507070707" pitchFamily="18" charset="2"/>
              <a:buChar char=""/>
            </a:pPr>
            <a:r>
              <a:rPr lang="en-GB" altLang="en-PK">
                <a:latin typeface="Perpetua" panose="02020502060401020303" pitchFamily="18" charset="0"/>
              </a:rPr>
              <a:t>Back-propagation is a type  of supervised learning,  used at each layer to minimize the error between the layer’s response and the actual data.</a:t>
            </a:r>
          </a:p>
          <a:p>
            <a:pPr>
              <a:lnSpc>
                <a:spcPct val="100000"/>
              </a:lnSpc>
              <a:spcBef>
                <a:spcPts val="575"/>
              </a:spcBef>
              <a:buClr>
                <a:srgbClr val="D34817"/>
              </a:buClr>
              <a:buSzPct val="85000"/>
              <a:buFont typeface="Wingdings 2" panose="05020102010507070707" pitchFamily="18" charset="2"/>
              <a:buNone/>
            </a:pPr>
            <a:endParaRPr lang="en-GB" altLang="en-PK"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0A8EF32C-3720-CD51-A345-825E0ECCB2F8}"/>
              </a:ext>
            </a:extLst>
          </p:cNvPr>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2290" name="Text Box 2">
            <a:extLst>
              <a:ext uri="{FF2B5EF4-FFF2-40B4-BE49-F238E27FC236}">
                <a16:creationId xmlns:a16="http://schemas.microsoft.com/office/drawing/2014/main" id="{8F9118F4-4C63-D293-4502-A08F4ABC4472}"/>
              </a:ext>
            </a:extLst>
          </p:cNvPr>
          <p:cNvSpPr txBox="1">
            <a:spLocks noChangeArrowheads="1"/>
          </p:cNvSpPr>
          <p:nvPr/>
        </p:nvSpPr>
        <p:spPr bwMode="auto">
          <a:xfrm>
            <a:off x="457200" y="9906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Since then, new versions of the Hopfield network have been developed. The Boltzmann machine has been influenced by both the Hopfield network and the MLP.</a:t>
            </a:r>
          </a:p>
        </p:txBody>
      </p:sp>
      <p:pic>
        <p:nvPicPr>
          <p:cNvPr id="12291" name="Picture 3">
            <a:extLst>
              <a:ext uri="{FF2B5EF4-FFF2-40B4-BE49-F238E27FC236}">
                <a16:creationId xmlns:a16="http://schemas.microsoft.com/office/drawing/2014/main" id="{90FFF937-0AE5-1417-591E-E66FDCCCF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F8A46C87-5B3E-6ADA-8F18-83BBB00645BE}"/>
              </a:ext>
            </a:extLst>
          </p:cNvPr>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3314" name="Text Box 2">
            <a:extLst>
              <a:ext uri="{FF2B5EF4-FFF2-40B4-BE49-F238E27FC236}">
                <a16:creationId xmlns:a16="http://schemas.microsoft.com/office/drawing/2014/main" id="{BBA5FE2B-BA51-9009-3AE7-536E2264BC0F}"/>
              </a:ext>
            </a:extLst>
          </p:cNvPr>
          <p:cNvSpPr txBox="1">
            <a:spLocks noChangeArrowheads="1"/>
          </p:cNvSpPr>
          <p:nvPr/>
        </p:nvSpPr>
        <p:spPr bwMode="auto">
          <a:xfrm>
            <a:off x="457200" y="9906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in 1988, Radial Basis Function (RBF) networks were first introduced by Broomhead &amp; Lowe. Although the basic idea of RBF was developed 30 years ago under the name method of potential function, the work by Broomhead &amp; Lowe opened a new frontier in the neural network community.</a:t>
            </a:r>
          </a:p>
          <a:p>
            <a:pPr>
              <a:lnSpc>
                <a:spcPct val="100000"/>
              </a:lnSpc>
              <a:spcBef>
                <a:spcPts val="575"/>
              </a:spcBef>
              <a:buClr>
                <a:srgbClr val="D34817"/>
              </a:buClr>
              <a:buSzPct val="85000"/>
              <a:buFont typeface="Wingdings 2" panose="05020102010507070707" pitchFamily="18" charset="2"/>
              <a:buNone/>
            </a:pPr>
            <a:endParaRPr lang="en-GB" altLang="en-PK" sz="2000">
              <a:latin typeface="Times New Roman" panose="02020603050405020304" pitchFamily="18" charset="0"/>
              <a:cs typeface="Times New Roman" panose="02020603050405020304" pitchFamily="18" charset="0"/>
            </a:endParaRPr>
          </a:p>
        </p:txBody>
      </p:sp>
      <p:pic>
        <p:nvPicPr>
          <p:cNvPr id="13315" name="Picture 3">
            <a:extLst>
              <a:ext uri="{FF2B5EF4-FFF2-40B4-BE49-F238E27FC236}">
                <a16:creationId xmlns:a16="http://schemas.microsoft.com/office/drawing/2014/main" id="{8709011B-D7A8-BFCC-4463-B60AB8D26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7355EBFB-C4A4-B891-CDB8-1C052AF661C9}"/>
              </a:ext>
            </a:extLst>
          </p:cNvPr>
          <p:cNvSpPr txBox="1">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PK" sz="4000">
                <a:solidFill>
                  <a:srgbClr val="696464"/>
                </a:solidFill>
                <a:latin typeface="Times New Roman" panose="02020603050405020304" pitchFamily="18" charset="0"/>
                <a:cs typeface="Times New Roman" panose="02020603050405020304" pitchFamily="18" charset="0"/>
              </a:rPr>
              <a:t>History of the Artificial Neural Networks</a:t>
            </a:r>
          </a:p>
        </p:txBody>
      </p:sp>
      <p:sp>
        <p:nvSpPr>
          <p:cNvPr id="14338" name="Text Box 2">
            <a:extLst>
              <a:ext uri="{FF2B5EF4-FFF2-40B4-BE49-F238E27FC236}">
                <a16:creationId xmlns:a16="http://schemas.microsoft.com/office/drawing/2014/main" id="{BDC12CB1-2FF0-8137-D7EE-955660982110}"/>
              </a:ext>
            </a:extLst>
          </p:cNvPr>
          <p:cNvSpPr txBox="1">
            <a:spLocks noChangeArrowheads="1"/>
          </p:cNvSpPr>
          <p:nvPr/>
        </p:nvSpPr>
        <p:spPr bwMode="auto">
          <a:xfrm>
            <a:off x="457200" y="990600"/>
            <a:ext cx="82296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nSpc>
                <a:spcPct val="100000"/>
              </a:lnSpc>
              <a:spcBef>
                <a:spcPts val="575"/>
              </a:spcBef>
              <a:buClr>
                <a:srgbClr val="D34817"/>
              </a:buClr>
              <a:buSzPct val="85000"/>
              <a:buFont typeface="Wingdings 2" panose="05020102010507070707" pitchFamily="18" charset="2"/>
              <a:buChar char=""/>
            </a:pPr>
            <a:r>
              <a:rPr lang="en-GB" altLang="en-PK" sz="2000">
                <a:latin typeface="Times New Roman" panose="02020603050405020304" pitchFamily="18" charset="0"/>
                <a:cs typeface="Times New Roman" panose="02020603050405020304" pitchFamily="18" charset="0"/>
              </a:rPr>
              <a:t>in 1982, A totally unique kind of network model is the Self-Organizing</a:t>
            </a:r>
            <a:r>
              <a:rPr lang="en-GB" altLang="en-PK" sz="2000">
                <a:solidFill>
                  <a:srgbClr val="0D0D0D"/>
                </a:solidFill>
                <a:latin typeface="Times New Roman" panose="02020603050405020304" pitchFamily="18" charset="0"/>
                <a:cs typeface="Times New Roman" panose="02020603050405020304" pitchFamily="18" charset="0"/>
              </a:rPr>
              <a:t> Map </a:t>
            </a:r>
            <a:r>
              <a:rPr lang="en-GB" altLang="en-PK" sz="2000">
                <a:latin typeface="Times New Roman" panose="02020603050405020304" pitchFamily="18" charset="0"/>
                <a:cs typeface="Times New Roman" panose="02020603050405020304" pitchFamily="18" charset="0"/>
              </a:rPr>
              <a:t>(SOM) introduced by Kohonen. SOM is a certain kind of topological map which organizes itself based on the input patterns that it is trained with. The SOM originated from the LVQ (Learning Vector Quantization) network the underlying idea of which was also Kohonen's in 1972.</a:t>
            </a:r>
          </a:p>
        </p:txBody>
      </p:sp>
      <p:pic>
        <p:nvPicPr>
          <p:cNvPr id="14339" name="Picture 3">
            <a:extLst>
              <a:ext uri="{FF2B5EF4-FFF2-40B4-BE49-F238E27FC236}">
                <a16:creationId xmlns:a16="http://schemas.microsoft.com/office/drawing/2014/main" id="{E364C3EA-1850-BD7B-FB92-75006D21C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76600"/>
            <a:ext cx="7848600" cy="3429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00D5D796-9D76-8D90-5178-EDF06DC3FA7A}"/>
              </a:ext>
            </a:extLst>
          </p:cNvPr>
          <p:cNvSpPr txBox="1">
            <a:spLocks noChangeArrowheads="1"/>
          </p:cNvSpPr>
          <p:nvPr/>
        </p:nvSpPr>
        <p:spPr bwMode="auto">
          <a:xfrm>
            <a:off x="685800" y="303213"/>
            <a:ext cx="777240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PK" sz="3600">
                <a:solidFill>
                  <a:srgbClr val="696464"/>
                </a:solidFill>
                <a:latin typeface="Franklin Gothic Book" panose="020B0503020102020204" pitchFamily="34" charset="0"/>
              </a:rPr>
              <a:t>History of Artificial Neural Networks</a:t>
            </a:r>
          </a:p>
        </p:txBody>
      </p:sp>
      <p:sp>
        <p:nvSpPr>
          <p:cNvPr id="15362" name="Text Box 2">
            <a:extLst>
              <a:ext uri="{FF2B5EF4-FFF2-40B4-BE49-F238E27FC236}">
                <a16:creationId xmlns:a16="http://schemas.microsoft.com/office/drawing/2014/main" id="{F9986BE2-879B-F515-698D-DDCF8EEAE257}"/>
              </a:ext>
            </a:extLst>
          </p:cNvPr>
          <p:cNvSpPr txBox="1">
            <a:spLocks noChangeArrowheads="1"/>
          </p:cNvSpPr>
          <p:nvPr/>
        </p:nvSpPr>
        <p:spPr bwMode="auto">
          <a:xfrm>
            <a:off x="228600" y="1295400"/>
            <a:ext cx="87630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spcAft>
                <a:spcPts val="600"/>
              </a:spcAft>
              <a:buFont typeface="Times New Roman" panose="02020603050405020304" pitchFamily="18" charset="0"/>
              <a:buNone/>
            </a:pPr>
            <a:r>
              <a:rPr lang="en-GB" altLang="en-PK" sz="2800">
                <a:latin typeface="Times New Roman" panose="02020603050405020304" pitchFamily="18" charset="0"/>
                <a:cs typeface="Times New Roman" panose="02020603050405020304" pitchFamily="18" charset="0"/>
              </a:rPr>
              <a:t>Since then, research on artificial neural networks has remained active, leading to many new network types, as well as hybrid algorithms and hardware for neural information processing.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
        <a:cs typeface="HG Mincho Light J"/>
      </a:majorFont>
      <a:minorFont>
        <a:latin typeface="Perpetua"/>
        <a:ea typeface=""/>
        <a:cs typeface="HG Mincho Light J"/>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
        <a:cs typeface="HG Mincho Light J"/>
      </a:majorFont>
      <a:minorFont>
        <a:latin typeface="Perpetua"/>
        <a:ea typeface=""/>
        <a:cs typeface="HG Mincho Light J"/>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
        <a:cs typeface="HG Mincho Light J"/>
      </a:majorFont>
      <a:minorFont>
        <a:latin typeface="Perpetua"/>
        <a:ea typeface=""/>
        <a:cs typeface="HG Mincho Light J"/>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Franklin Gothic Book"/>
        <a:ea typeface=""/>
        <a:cs typeface="HG Mincho Light J"/>
      </a:majorFont>
      <a:minorFont>
        <a:latin typeface="Perpetua"/>
        <a:ea typeface=""/>
        <a:cs typeface="HG Mincho Light J"/>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2000"/>
          </a:lnSpc>
          <a:spcBef>
            <a:spcPct val="0"/>
          </a:spcBef>
          <a:spcAft>
            <a:spcPct val="0"/>
          </a:spcAft>
          <a:buClr>
            <a:srgbClr val="000000"/>
          </a:buClr>
          <a:buSzPct val="100000"/>
          <a:buFont typeface="Perpetua" panose="02020502060401020303" pitchFamily="18" charset="0"/>
          <a:buNone/>
          <a:tabLst/>
          <a:defRPr kumimoji="0" lang="en-GB" altLang="en-PK" sz="1800" b="0" i="0" u="none" strike="noStrike" cap="none" normalizeH="0" baseline="0" smtClean="0">
            <a:ln>
              <a:noFill/>
            </a:ln>
            <a:solidFill>
              <a:schemeClr val="bg1"/>
            </a:solidFill>
            <a:effectLst/>
            <a:latin typeface="Perpetua" panose="02020502060401020303" pitchFamily="18" charset="0"/>
            <a:cs typeface="HG Mincho Light J"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2474</Words>
  <Application>Microsoft Office PowerPoint</Application>
  <PresentationFormat>On-screen Show (4:3)</PresentationFormat>
  <Paragraphs>292</Paragraphs>
  <Slides>57</Slides>
  <Notes>57</Notes>
  <HiddenSlides>0</HiddenSlides>
  <MMClips>0</MMClips>
  <ScaleCrop>false</ScaleCrop>
  <HeadingPairs>
    <vt:vector size="4" baseType="variant">
      <vt:variant>
        <vt:lpstr>Theme</vt:lpstr>
      </vt:variant>
      <vt:variant>
        <vt:i4>5</vt:i4>
      </vt:variant>
      <vt:variant>
        <vt:lpstr>Slide Titles</vt:lpstr>
      </vt:variant>
      <vt:variant>
        <vt:i4>57</vt:i4>
      </vt:variant>
    </vt:vector>
  </HeadingPairs>
  <TitlesOfParts>
    <vt:vector size="6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NUCES RESEARCH PC 02</dc:creator>
  <cp:lastModifiedBy>Syeda Mahnoor Javed</cp:lastModifiedBy>
  <cp:revision>2</cp:revision>
  <dcterms:modified xsi:type="dcterms:W3CDTF">2022-06-08T17:35:06Z</dcterms:modified>
</cp:coreProperties>
</file>