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623" r:id="rId2"/>
    <p:sldId id="632" r:id="rId3"/>
    <p:sldId id="633" r:id="rId4"/>
    <p:sldId id="634" r:id="rId5"/>
    <p:sldId id="635" r:id="rId6"/>
    <p:sldId id="636" r:id="rId7"/>
    <p:sldId id="637" r:id="rId8"/>
    <p:sldId id="638" r:id="rId9"/>
    <p:sldId id="639" r:id="rId10"/>
    <p:sldId id="640" r:id="rId11"/>
    <p:sldId id="641" r:id="rId12"/>
    <p:sldId id="529" r:id="rId13"/>
    <p:sldId id="642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0000" autoAdjust="0"/>
  </p:normalViewPr>
  <p:slideViewPr>
    <p:cSldViewPr>
      <p:cViewPr>
        <p:scale>
          <a:sx n="77" d="100"/>
          <a:sy n="77" d="100"/>
        </p:scale>
        <p:origin x="177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4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4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C2D2-FF37-4D03-B2D4-FC058971E286}" type="datetime1">
              <a:rPr lang="en-US" smtClean="0"/>
              <a:pPr/>
              <a:t>1/24/2023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8AC7-0B93-452B-8B73-2FCA7AA19245}" type="datetime1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AB2-E3AB-445A-A56C-58DF447BF13C}" type="datetime1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BF1-AF21-4361-947D-41884B5E92A6}" type="datetime1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AD60-5C43-4C7D-A846-6646800C916C}" type="datetime1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C321-38AF-4E86-851A-0B552400484D}" type="datetime1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6F81-A3D9-4A34-B076-6BE7DC05D31B}" type="datetime1">
              <a:rPr lang="en-US" smtClean="0"/>
              <a:pPr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0682-2470-459C-BB52-3E36B05D79D8}" type="datetime1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E4F-3275-43F8-8F2B-F19076DFB8B2}" type="datetime1">
              <a:rPr lang="en-US" smtClean="0"/>
              <a:pPr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D41E-885D-4494-835A-AFE501038C7E}" type="datetime1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442B-D16A-4CA2-AA50-AFBCC63360F1}" type="datetime1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AA683A-EA8E-455E-ABBC-4F513239ED04}" type="datetime1">
              <a:rPr lang="en-US" smtClean="0"/>
              <a:pPr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taMask/IPFS-Ethereum-Hackathon" TargetMode="External"/><Relationship Id="rId2" Type="http://schemas.openxmlformats.org/officeDocument/2006/relationships/hyperlink" Target="https://twitter.com/savje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1:Origins of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Technology</a:t>
            </a:r>
          </a:p>
          <a:p>
            <a:endParaRPr lang="en-US" sz="3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CryptoCurrency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83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0025"/>
            <a:ext cx="6924675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790" y="3259238"/>
            <a:ext cx="6110288" cy="34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16" y="274638"/>
            <a:ext cx="6309167" cy="549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Dr. Konrad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Uni-Göttingen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Satoshi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Nakamoto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Bitcoin: A Peer-to-Peer Electronic Cash System,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2008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twitter.com/savjee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Dan Finlay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github.com/MetaMask/IPFS-Ethereum-Hackathon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Edureka.com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Prof. Arvind Narayanan — Princeton University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2 Lab-1 Discussion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dirty="0"/>
              <a:t>1. Create a client-server program in which message recording is maintained at each end through </a:t>
            </a:r>
            <a:r>
              <a:rPr lang="en-US" dirty="0" err="1"/>
              <a:t>Json</a:t>
            </a:r>
            <a:r>
              <a:rPr lang="en-US" dirty="0"/>
              <a:t> Dictionary mechanism.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2.Implement a Function of transaction workflow at Both 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667000"/>
            <a:ext cx="6248400" cy="36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1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79" y="286350"/>
            <a:ext cx="8662041" cy="58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301"/>
            <a:ext cx="8153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Distributed Versus Centralized Versus Decentralized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5418"/>
            <a:ext cx="62960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388586"/>
            <a:ext cx="5172075" cy="345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4638"/>
            <a:ext cx="424599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5603"/>
            <a:ext cx="4900613" cy="50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5248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77" y="301646"/>
            <a:ext cx="7676445" cy="61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5" y="586886"/>
            <a:ext cx="7377112" cy="557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9091</TotalTime>
  <Words>104</Words>
  <Application>Microsoft Office PowerPoint</Application>
  <PresentationFormat>On-screen Show (4:3)</PresentationFormat>
  <Paragraphs>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Franklin Gothic Book</vt:lpstr>
      <vt:lpstr>Perpetua</vt:lpstr>
      <vt:lpstr>Times New Roman</vt:lpstr>
      <vt:lpstr>Wingdings 2</vt:lpstr>
      <vt:lpstr>Equity</vt:lpstr>
      <vt:lpstr>Introduction to BlockChain and CryptoCurrency</vt:lpstr>
      <vt:lpstr>PowerPoint Presentation</vt:lpstr>
      <vt:lpstr>PowerPoint Presentation</vt:lpstr>
      <vt:lpstr>Distributed Versus Centralized Versus Decentralized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Acknowledgements</vt:lpstr>
      <vt:lpstr>Lecture 2 Lab-1 Discussion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Microsoft account</cp:lastModifiedBy>
  <cp:revision>819</cp:revision>
  <dcterms:created xsi:type="dcterms:W3CDTF">2006-08-16T00:00:00Z</dcterms:created>
  <dcterms:modified xsi:type="dcterms:W3CDTF">2023-01-30T03:47:21Z</dcterms:modified>
</cp:coreProperties>
</file>