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8" r:id="rId3"/>
    <p:sldId id="266" r:id="rId4"/>
    <p:sldId id="267" r:id="rId5"/>
    <p:sldId id="268" r:id="rId6"/>
    <p:sldId id="269" r:id="rId7"/>
    <p:sldId id="270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CC85A2F-8A9F-4504-8537-70360DEF37F4}">
          <p14:sldIdLst>
            <p14:sldId id="256"/>
          </p14:sldIdLst>
        </p14:section>
        <p14:section name="Untitled Section" id="{996ECA26-D06C-4A59-9419-69B093316395}">
          <p14:sldIdLst>
            <p14:sldId id="258"/>
            <p14:sldId id="266"/>
            <p14:sldId id="267"/>
            <p14:sldId id="268"/>
            <p14:sldId id="269"/>
            <p14:sldId id="270"/>
          </p14:sldIdLst>
        </p14:section>
        <p14:section name="Untitled Section" id="{203E6280-AE2A-4E25-8883-579C2DEDA4AE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man ahmed" initials="sa" lastIdx="1" clrIdx="0">
    <p:extLst>
      <p:ext uri="{19B8F6BF-5375-455C-9EA6-DF929625EA0E}">
        <p15:presenceInfo xmlns:p15="http://schemas.microsoft.com/office/powerpoint/2012/main" userId="e32b8b58b4d84d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7FB"/>
    <a:srgbClr val="D7DFF9"/>
    <a:srgbClr val="DFEA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53" autoAdjust="0"/>
    <p:restoredTop sz="94660"/>
  </p:normalViewPr>
  <p:slideViewPr>
    <p:cSldViewPr snapToGrid="0">
      <p:cViewPr varScale="1">
        <p:scale>
          <a:sx n="82" d="100"/>
          <a:sy n="82" d="100"/>
        </p:scale>
        <p:origin x="2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B5AC-DCA4-409E-AE55-F708D2A99558}" type="datetimeFigureOut">
              <a:rPr lang="en-PK" smtClean="0"/>
              <a:t>11/12/2022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6FBD189-463D-4DB9-81D9-5087AC4B714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72649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B5AC-DCA4-409E-AE55-F708D2A99558}" type="datetimeFigureOut">
              <a:rPr lang="en-PK" smtClean="0"/>
              <a:t>11/12/2022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6FBD189-463D-4DB9-81D9-5087AC4B714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76643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B5AC-DCA4-409E-AE55-F708D2A99558}" type="datetimeFigureOut">
              <a:rPr lang="en-PK" smtClean="0"/>
              <a:t>11/12/2022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6FBD189-463D-4DB9-81D9-5087AC4B7145}" type="slidenum">
              <a:rPr lang="en-PK" smtClean="0"/>
              <a:t>‹#›</a:t>
            </a:fld>
            <a:endParaRPr lang="en-PK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7302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B5AC-DCA4-409E-AE55-F708D2A99558}" type="datetimeFigureOut">
              <a:rPr lang="en-PK" smtClean="0"/>
              <a:t>11/12/2022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6FBD189-463D-4DB9-81D9-5087AC4B714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39049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B5AC-DCA4-409E-AE55-F708D2A99558}" type="datetimeFigureOut">
              <a:rPr lang="en-PK" smtClean="0"/>
              <a:t>11/12/2022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6FBD189-463D-4DB9-81D9-5087AC4B7145}" type="slidenum">
              <a:rPr lang="en-PK" smtClean="0"/>
              <a:t>‹#›</a:t>
            </a:fld>
            <a:endParaRPr lang="en-PK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1805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B5AC-DCA4-409E-AE55-F708D2A99558}" type="datetimeFigureOut">
              <a:rPr lang="en-PK" smtClean="0"/>
              <a:t>11/12/2022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6FBD189-463D-4DB9-81D9-5087AC4B714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4832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B5AC-DCA4-409E-AE55-F708D2A99558}" type="datetimeFigureOut">
              <a:rPr lang="en-PK" smtClean="0"/>
              <a:t>11/12/2022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BD189-463D-4DB9-81D9-5087AC4B714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41162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B5AC-DCA4-409E-AE55-F708D2A99558}" type="datetimeFigureOut">
              <a:rPr lang="en-PK" smtClean="0"/>
              <a:t>11/12/2022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BD189-463D-4DB9-81D9-5087AC4B714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82820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B5AC-DCA4-409E-AE55-F708D2A99558}" type="datetimeFigureOut">
              <a:rPr lang="en-PK" smtClean="0"/>
              <a:t>11/12/2022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BD189-463D-4DB9-81D9-5087AC4B714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2621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B5AC-DCA4-409E-AE55-F708D2A99558}" type="datetimeFigureOut">
              <a:rPr lang="en-PK" smtClean="0"/>
              <a:t>11/12/2022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6FBD189-463D-4DB9-81D9-5087AC4B714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1613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B5AC-DCA4-409E-AE55-F708D2A99558}" type="datetimeFigureOut">
              <a:rPr lang="en-PK" smtClean="0"/>
              <a:t>11/12/2022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6FBD189-463D-4DB9-81D9-5087AC4B714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10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B5AC-DCA4-409E-AE55-F708D2A99558}" type="datetimeFigureOut">
              <a:rPr lang="en-PK" smtClean="0"/>
              <a:t>11/12/2022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6FBD189-463D-4DB9-81D9-5087AC4B714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82914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B5AC-DCA4-409E-AE55-F708D2A99558}" type="datetimeFigureOut">
              <a:rPr lang="en-PK" smtClean="0"/>
              <a:t>11/12/2022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BD189-463D-4DB9-81D9-5087AC4B714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45635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B5AC-DCA4-409E-AE55-F708D2A99558}" type="datetimeFigureOut">
              <a:rPr lang="en-PK" smtClean="0"/>
              <a:t>11/12/2022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BD189-463D-4DB9-81D9-5087AC4B714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46570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B5AC-DCA4-409E-AE55-F708D2A99558}" type="datetimeFigureOut">
              <a:rPr lang="en-PK" smtClean="0"/>
              <a:t>11/12/2022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BD189-463D-4DB9-81D9-5087AC4B714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10490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B5AC-DCA4-409E-AE55-F708D2A99558}" type="datetimeFigureOut">
              <a:rPr lang="en-PK" smtClean="0"/>
              <a:t>11/12/2022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6FBD189-463D-4DB9-81D9-5087AC4B714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6499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BB5AC-DCA4-409E-AE55-F708D2A99558}" type="datetimeFigureOut">
              <a:rPr lang="en-PK" smtClean="0"/>
              <a:t>11/12/2022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6FBD189-463D-4DB9-81D9-5087AC4B714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13357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1EB04-FC88-4CFD-8C09-C7F46E7D5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8191" y="872231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US" dirty="0"/>
              <a:t>Record Management implementing Confidentiality and Integrity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0B0D4-A921-4232-A58A-1848270BC9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8192" y="3816795"/>
            <a:ext cx="8915399" cy="1126283"/>
          </a:xfrm>
        </p:spPr>
        <p:txBody>
          <a:bodyPr/>
          <a:lstStyle/>
          <a:p>
            <a:r>
              <a:rPr lang="en-US" dirty="0"/>
              <a:t>Information Security (IS)</a:t>
            </a:r>
          </a:p>
          <a:p>
            <a:r>
              <a:rPr lang="en-US" dirty="0"/>
              <a:t>Presented to: Dr. Fahad Samad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82097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3AF18-D4DA-4A0A-B171-9B869679F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417" y="595710"/>
            <a:ext cx="8649918" cy="2920753"/>
          </a:xfrm>
        </p:spPr>
        <p:txBody>
          <a:bodyPr>
            <a:normAutofit/>
          </a:bodyPr>
          <a:lstStyle/>
          <a:p>
            <a:pPr algn="ctr"/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1400" b="1" dirty="0"/>
              <a:t>Salman Ahmed Khan 19K-1043</a:t>
            </a:r>
            <a:endParaRPr lang="en-PK" sz="14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7C88B-B4CC-448A-87C5-18F7920A3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3" y="3746376"/>
            <a:ext cx="8915399" cy="15558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Bachelor Of Science Degree</a:t>
            </a:r>
          </a:p>
          <a:p>
            <a:r>
              <a:rPr lang="en-US" dirty="0"/>
              <a:t>Software Engineering Department – Section A</a:t>
            </a:r>
          </a:p>
          <a:p>
            <a:r>
              <a:rPr lang="en-US" dirty="0"/>
              <a:t>Batch 2019</a:t>
            </a:r>
          </a:p>
          <a:p>
            <a:r>
              <a:rPr lang="en-US" dirty="0"/>
              <a:t>National University of Computer and Emerging Sciences, FAST KHI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418D3C-ADD6-4106-A5F4-2FF064AD6F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3" t="2582" r="17627" b="27126"/>
          <a:stretch/>
        </p:blipFill>
        <p:spPr>
          <a:xfrm>
            <a:off x="5124670" y="595710"/>
            <a:ext cx="1942660" cy="1885889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06791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B91DC-D4D2-8EE1-2460-1011DEC2E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1716350"/>
          </a:xfrm>
        </p:spPr>
        <p:txBody>
          <a:bodyPr/>
          <a:lstStyle/>
          <a:p>
            <a:r>
              <a:rPr lang="en-US" dirty="0"/>
              <a:t>Problem Statement 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2DBE0-D901-7754-0DE8-E89F19E75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2400957"/>
            <a:ext cx="9018070" cy="28895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record management system is a daily activity carried out in various organization including schools, college, universities, companies, factories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Due to large number of user’s details which contains sensitive information, it is difficult to make it in a secure fashion so that no one other then the authorize user of the system should carry out the amendments in the system.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order to tackle the physical record management system, I developed an automated record management system of the students in a university that ensure the integrity and confidentiality in the system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97586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E843E-5BF7-B20C-7EF3-86EF3D4B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609600"/>
            <a:ext cx="8490120" cy="2089212"/>
          </a:xfrm>
        </p:spPr>
        <p:txBody>
          <a:bodyPr>
            <a:normAutofit/>
          </a:bodyPr>
          <a:lstStyle/>
          <a:p>
            <a:r>
              <a:rPr lang="en-US" dirty="0"/>
              <a:t>System Objective 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E3205-66D8-4662-4A73-434B1279E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3" y="3652710"/>
            <a:ext cx="8915399" cy="155586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user details is an essential element that needs to be validated to prevent attack, manipulating and breaching of the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ensure the system works perfectly, I will perform confidentiality and integrity.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87094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CBCA8-1953-1A49-6C58-6E1D342C7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1725227"/>
          </a:xfrm>
        </p:spPr>
        <p:txBody>
          <a:bodyPr>
            <a:normAutofit/>
          </a:bodyPr>
          <a:lstStyle/>
          <a:p>
            <a:r>
              <a:rPr lang="en-US" sz="3200" dirty="0"/>
              <a:t>System Architecture</a:t>
            </a:r>
            <a:endParaRPr lang="en-PK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D2BD9-BC8A-2CF8-1035-193410545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2446881"/>
            <a:ext cx="4483392" cy="243302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system consists of three main entities server that include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Client Server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Application Server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CA Server</a:t>
            </a:r>
            <a:endParaRPr lang="en-PK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286D69-9B9D-02A3-6DE2-4D548F7CA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533" y="2780522"/>
            <a:ext cx="4617692" cy="364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68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3A3C2-05BF-6661-D56F-B232B0554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09600"/>
            <a:ext cx="9741871" cy="1538796"/>
          </a:xfrm>
        </p:spPr>
        <p:txBody>
          <a:bodyPr>
            <a:noAutofit/>
          </a:bodyPr>
          <a:lstStyle/>
          <a:p>
            <a:r>
              <a:rPr lang="en-US" sz="3200" dirty="0"/>
              <a:t>System Component</a:t>
            </a:r>
            <a:endParaRPr lang="en-PK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AA5E3-B055-D351-90DC-1F14F249B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2331205"/>
            <a:ext cx="9466664" cy="2503954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user’s password is hashed with generated salt to make secure password.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tokenization is done to maintain the user’s session.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Public and Private keys are created to perform the digital signature.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Private key is then hashed and mailed to the user to perform certain 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Certificate Authority is used to issue the Digital Certificate to the user. Both the digital certificate and digital signature are used to maintain the integrity in the system.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1879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B942E-10C8-7691-9F0E-BD1C1059D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09600"/>
            <a:ext cx="9715238" cy="1893903"/>
          </a:xfrm>
        </p:spPr>
        <p:txBody>
          <a:bodyPr>
            <a:normAutofit/>
          </a:bodyPr>
          <a:lstStyle/>
          <a:p>
            <a:r>
              <a:rPr lang="en-US" sz="3600" dirty="0"/>
              <a:t>System Features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D3A60-9529-F5AE-02DB-4DD582901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1" y="2818208"/>
            <a:ext cx="9218089" cy="254390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Signup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Student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View Students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Edit Student Record</a:t>
            </a:r>
          </a:p>
        </p:txBody>
      </p:sp>
    </p:spTree>
    <p:extLst>
      <p:ext uri="{BB962C8B-B14F-4D97-AF65-F5344CB8AC3E}">
        <p14:creationId xmlns:p14="http://schemas.microsoft.com/office/powerpoint/2010/main" val="394130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219E1-751A-4D7B-8FDB-05222BA18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9480" y="1112381"/>
            <a:ext cx="4438189" cy="1280890"/>
          </a:xfrm>
        </p:spPr>
        <p:txBody>
          <a:bodyPr>
            <a:noAutofit/>
          </a:bodyPr>
          <a:lstStyle/>
          <a:p>
            <a:r>
              <a:rPr lang="en-US" sz="5400" dirty="0"/>
              <a:t>Thank YOU!!</a:t>
            </a:r>
            <a:endParaRPr lang="en-PK" sz="5400" dirty="0"/>
          </a:p>
        </p:txBody>
      </p:sp>
    </p:spTree>
    <p:extLst>
      <p:ext uri="{BB962C8B-B14F-4D97-AF65-F5344CB8AC3E}">
        <p14:creationId xmlns:p14="http://schemas.microsoft.com/office/powerpoint/2010/main" val="98882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552</TotalTime>
  <Words>308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Record Management implementing Confidentiality and Integrity</vt:lpstr>
      <vt:lpstr>    Salman Ahmed Khan 19K-1043</vt:lpstr>
      <vt:lpstr>Problem Statement </vt:lpstr>
      <vt:lpstr>System Objective </vt:lpstr>
      <vt:lpstr>System Architecture</vt:lpstr>
      <vt:lpstr>System Component</vt:lpstr>
      <vt:lpstr>System Features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Donation Management System</dc:title>
  <dc:creator>salman ahmed</dc:creator>
  <cp:lastModifiedBy>salman ahmed</cp:lastModifiedBy>
  <cp:revision>77</cp:revision>
  <dcterms:created xsi:type="dcterms:W3CDTF">2021-05-22T12:49:46Z</dcterms:created>
  <dcterms:modified xsi:type="dcterms:W3CDTF">2022-12-10T19:14:12Z</dcterms:modified>
</cp:coreProperties>
</file>