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0" r:id="rId1"/>
  </p:sldMasterIdLst>
  <p:notesMasterIdLst>
    <p:notesMasterId r:id="rId12"/>
  </p:notesMasterIdLst>
  <p:sldIdLst>
    <p:sldId id="267" r:id="rId2"/>
    <p:sldId id="257" r:id="rId3"/>
    <p:sldId id="260" r:id="rId4"/>
    <p:sldId id="258"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6B544A-F270-4351-BC06-9322B4C9C984}" v="9" dt="2025-01-08T11:57:58.6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man fareez" userId="a482ca590350938f" providerId="LiveId" clId="{376B544A-F270-4351-BC06-9322B4C9C984}"/>
    <pc:docChg chg="undo custSel addSld delSld modSld">
      <pc:chgData name="salman fareez" userId="a482ca590350938f" providerId="LiveId" clId="{376B544A-F270-4351-BC06-9322B4C9C984}" dt="2025-01-09T05:03:08.088" v="426" actId="20577"/>
      <pc:docMkLst>
        <pc:docMk/>
      </pc:docMkLst>
      <pc:sldChg chg="modSp del mod">
        <pc:chgData name="salman fareez" userId="a482ca590350938f" providerId="LiveId" clId="{376B544A-F270-4351-BC06-9322B4C9C984}" dt="2025-01-08T11:56:00.877" v="347" actId="2696"/>
        <pc:sldMkLst>
          <pc:docMk/>
          <pc:sldMk cId="580272679" sldId="256"/>
        </pc:sldMkLst>
        <pc:spChg chg="mod">
          <ac:chgData name="salman fareez" userId="a482ca590350938f" providerId="LiveId" clId="{376B544A-F270-4351-BC06-9322B4C9C984}" dt="2025-01-08T11:54:42.786" v="305" actId="1076"/>
          <ac:spMkLst>
            <pc:docMk/>
            <pc:sldMk cId="580272679" sldId="256"/>
            <ac:spMk id="10" creationId="{EA405D91-8537-9C4E-2AD4-8A1159C6EB85}"/>
          </ac:spMkLst>
        </pc:spChg>
        <pc:picChg chg="mod">
          <ac:chgData name="salman fareez" userId="a482ca590350938f" providerId="LiveId" clId="{376B544A-F270-4351-BC06-9322B4C9C984}" dt="2025-01-08T11:34:05.699" v="19" actId="1037"/>
          <ac:picMkLst>
            <pc:docMk/>
            <pc:sldMk cId="580272679" sldId="256"/>
            <ac:picMk id="6" creationId="{5F27CDEF-53F8-5685-C538-49F37B99F5F8}"/>
          </ac:picMkLst>
        </pc:picChg>
      </pc:sldChg>
      <pc:sldChg chg="modSp mod">
        <pc:chgData name="salman fareez" userId="a482ca590350938f" providerId="LiveId" clId="{376B544A-F270-4351-BC06-9322B4C9C984}" dt="2025-01-09T05:03:08.088" v="426" actId="20577"/>
        <pc:sldMkLst>
          <pc:docMk/>
          <pc:sldMk cId="3609847479" sldId="258"/>
        </pc:sldMkLst>
        <pc:spChg chg="mod">
          <ac:chgData name="salman fareez" userId="a482ca590350938f" providerId="LiveId" clId="{376B544A-F270-4351-BC06-9322B4C9C984}" dt="2025-01-08T12:01:19.993" v="359" actId="207"/>
          <ac:spMkLst>
            <pc:docMk/>
            <pc:sldMk cId="3609847479" sldId="258"/>
            <ac:spMk id="13" creationId="{F5141FAC-E415-D4EF-D563-45453E05DFE9}"/>
          </ac:spMkLst>
        </pc:spChg>
        <pc:spChg chg="mod">
          <ac:chgData name="salman fareez" userId="a482ca590350938f" providerId="LiveId" clId="{376B544A-F270-4351-BC06-9322B4C9C984}" dt="2025-01-09T05:03:08.088" v="426" actId="20577"/>
          <ac:spMkLst>
            <pc:docMk/>
            <pc:sldMk cId="3609847479" sldId="258"/>
            <ac:spMk id="18" creationId="{D90400CF-8D0E-3D91-B82F-903AE134F7C0}"/>
          </ac:spMkLst>
        </pc:spChg>
      </pc:sldChg>
      <pc:sldChg chg="modSp mod">
        <pc:chgData name="salman fareez" userId="a482ca590350938f" providerId="LiveId" clId="{376B544A-F270-4351-BC06-9322B4C9C984}" dt="2025-01-08T11:58:25.938" v="358" actId="1076"/>
        <pc:sldMkLst>
          <pc:docMk/>
          <pc:sldMk cId="3230578154" sldId="260"/>
        </pc:sldMkLst>
        <pc:spChg chg="mod">
          <ac:chgData name="salman fareez" userId="a482ca590350938f" providerId="LiveId" clId="{376B544A-F270-4351-BC06-9322B4C9C984}" dt="2025-01-08T11:58:25.938" v="358" actId="1076"/>
          <ac:spMkLst>
            <pc:docMk/>
            <pc:sldMk cId="3230578154" sldId="260"/>
            <ac:spMk id="2" creationId="{4F023DE1-8B93-977E-9578-838E13A058D6}"/>
          </ac:spMkLst>
        </pc:spChg>
        <pc:spChg chg="mod">
          <ac:chgData name="salman fareez" userId="a482ca590350938f" providerId="LiveId" clId="{376B544A-F270-4351-BC06-9322B4C9C984}" dt="2025-01-08T11:56:14.090" v="348" actId="123"/>
          <ac:spMkLst>
            <pc:docMk/>
            <pc:sldMk cId="3230578154" sldId="260"/>
            <ac:spMk id="4" creationId="{A2F242BA-2588-2D6B-DE79-B52D8E0A7C0D}"/>
          </ac:spMkLst>
        </pc:spChg>
      </pc:sldChg>
      <pc:sldChg chg="modSp mod">
        <pc:chgData name="salman fareez" userId="a482ca590350938f" providerId="LiveId" clId="{376B544A-F270-4351-BC06-9322B4C9C984}" dt="2025-01-08T12:04:38.951" v="372" actId="14100"/>
        <pc:sldMkLst>
          <pc:docMk/>
          <pc:sldMk cId="720916505" sldId="263"/>
        </pc:sldMkLst>
        <pc:picChg chg="mod">
          <ac:chgData name="salman fareez" userId="a482ca590350938f" providerId="LiveId" clId="{376B544A-F270-4351-BC06-9322B4C9C984}" dt="2025-01-08T12:04:38.951" v="372" actId="14100"/>
          <ac:picMkLst>
            <pc:docMk/>
            <pc:sldMk cId="720916505" sldId="263"/>
            <ac:picMk id="4" creationId="{AA9DB6DE-D5AA-C2A0-2D0B-557DB10FEADC}"/>
          </ac:picMkLst>
        </pc:picChg>
      </pc:sldChg>
      <pc:sldChg chg="modSp mod">
        <pc:chgData name="salman fareez" userId="a482ca590350938f" providerId="LiveId" clId="{376B544A-F270-4351-BC06-9322B4C9C984}" dt="2025-01-08T12:12:05.244" v="425" actId="20577"/>
        <pc:sldMkLst>
          <pc:docMk/>
          <pc:sldMk cId="785925023" sldId="264"/>
        </pc:sldMkLst>
        <pc:spChg chg="mod">
          <ac:chgData name="salman fareez" userId="a482ca590350938f" providerId="LiveId" clId="{376B544A-F270-4351-BC06-9322B4C9C984}" dt="2025-01-08T12:12:05.244" v="425" actId="20577"/>
          <ac:spMkLst>
            <pc:docMk/>
            <pc:sldMk cId="785925023" sldId="264"/>
            <ac:spMk id="2" creationId="{57356B81-B829-445D-BCC4-B1CC7C0C1C8E}"/>
          </ac:spMkLst>
        </pc:spChg>
      </pc:sldChg>
      <pc:sldChg chg="addSp delSp modSp new del mod">
        <pc:chgData name="salman fareez" userId="a482ca590350938f" providerId="LiveId" clId="{376B544A-F270-4351-BC06-9322B4C9C984}" dt="2025-01-08T11:43:23.863" v="167" actId="2696"/>
        <pc:sldMkLst>
          <pc:docMk/>
          <pc:sldMk cId="1295718462" sldId="267"/>
        </pc:sldMkLst>
        <pc:spChg chg="add del mod">
          <ac:chgData name="salman fareez" userId="a482ca590350938f" providerId="LiveId" clId="{376B544A-F270-4351-BC06-9322B4C9C984}" dt="2025-01-08T11:41:55.036" v="164" actId="478"/>
          <ac:spMkLst>
            <pc:docMk/>
            <pc:sldMk cId="1295718462" sldId="267"/>
            <ac:spMk id="3" creationId="{99022719-1056-147E-61C0-3272F7262DF7}"/>
          </ac:spMkLst>
        </pc:spChg>
        <pc:picChg chg="add del mod">
          <ac:chgData name="salman fareez" userId="a482ca590350938f" providerId="LiveId" clId="{376B544A-F270-4351-BC06-9322B4C9C984}" dt="2025-01-08T11:39:04.854" v="131" actId="478"/>
          <ac:picMkLst>
            <pc:docMk/>
            <pc:sldMk cId="1295718462" sldId="267"/>
            <ac:picMk id="5" creationId="{096545FE-E507-87EA-77A5-EA1ECCC199F7}"/>
          </ac:picMkLst>
        </pc:picChg>
        <pc:picChg chg="add del mod">
          <ac:chgData name="salman fareez" userId="a482ca590350938f" providerId="LiveId" clId="{376B544A-F270-4351-BC06-9322B4C9C984}" dt="2025-01-08T11:41:52.762" v="163" actId="478"/>
          <ac:picMkLst>
            <pc:docMk/>
            <pc:sldMk cId="1295718462" sldId="267"/>
            <ac:picMk id="7" creationId="{CEBFB868-2AD9-F9B2-121B-AF269C556EE9}"/>
          </ac:picMkLst>
        </pc:picChg>
        <pc:picChg chg="add del mod">
          <ac:chgData name="salman fareez" userId="a482ca590350938f" providerId="LiveId" clId="{376B544A-F270-4351-BC06-9322B4C9C984}" dt="2025-01-08T11:43:08.981" v="166" actId="478"/>
          <ac:picMkLst>
            <pc:docMk/>
            <pc:sldMk cId="1295718462" sldId="267"/>
            <ac:picMk id="9" creationId="{AB411E83-078E-BAFA-6CB5-83556EBF96F0}"/>
          </ac:picMkLst>
        </pc:picChg>
      </pc:sldChg>
      <pc:sldChg chg="addSp delSp modSp new mod">
        <pc:chgData name="salman fareez" userId="a482ca590350938f" providerId="LiveId" clId="{376B544A-F270-4351-BC06-9322B4C9C984}" dt="2025-01-08T11:54:55.991" v="346" actId="1036"/>
        <pc:sldMkLst>
          <pc:docMk/>
          <pc:sldMk cId="2372468724" sldId="267"/>
        </pc:sldMkLst>
        <pc:spChg chg="add mod">
          <ac:chgData name="salman fareez" userId="a482ca590350938f" providerId="LiveId" clId="{376B544A-F270-4351-BC06-9322B4C9C984}" dt="2025-01-08T11:54:55.991" v="346" actId="1036"/>
          <ac:spMkLst>
            <pc:docMk/>
            <pc:sldMk cId="2372468724" sldId="267"/>
            <ac:spMk id="6" creationId="{F2F7E56C-10B2-A76B-D85C-338D5A3000FA}"/>
          </ac:spMkLst>
        </pc:spChg>
        <pc:picChg chg="add del">
          <ac:chgData name="salman fareez" userId="a482ca590350938f" providerId="LiveId" clId="{376B544A-F270-4351-BC06-9322B4C9C984}" dt="2025-01-08T11:53:23.078" v="299" actId="22"/>
          <ac:picMkLst>
            <pc:docMk/>
            <pc:sldMk cId="2372468724" sldId="267"/>
            <ac:picMk id="3" creationId="{F32C9909-8C26-BF14-AF33-63CAA17CE26D}"/>
          </ac:picMkLst>
        </pc:picChg>
        <pc:picChg chg="add mod">
          <ac:chgData name="salman fareez" userId="a482ca590350938f" providerId="LiveId" clId="{376B544A-F270-4351-BC06-9322B4C9C984}" dt="2025-01-08T11:54:10.303" v="304" actId="14100"/>
          <ac:picMkLst>
            <pc:docMk/>
            <pc:sldMk cId="2372468724" sldId="267"/>
            <ac:picMk id="5" creationId="{FCE4EAFE-157D-1850-62DE-3C8830806414}"/>
          </ac:picMkLst>
        </pc:picChg>
      </pc:sldChg>
      <pc:sldChg chg="addSp delSp modSp new del mod">
        <pc:chgData name="salman fareez" userId="a482ca590350938f" providerId="LiveId" clId="{376B544A-F270-4351-BC06-9322B4C9C984}" dt="2025-01-08T11:52:52.256" v="296" actId="2696"/>
        <pc:sldMkLst>
          <pc:docMk/>
          <pc:sldMk cId="3819175319" sldId="267"/>
        </pc:sldMkLst>
        <pc:spChg chg="del">
          <ac:chgData name="salman fareez" userId="a482ca590350938f" providerId="LiveId" clId="{376B544A-F270-4351-BC06-9322B4C9C984}" dt="2025-01-08T11:43:38.334" v="169" actId="478"/>
          <ac:spMkLst>
            <pc:docMk/>
            <pc:sldMk cId="3819175319" sldId="267"/>
            <ac:spMk id="2" creationId="{7833A7B6-30C9-6F96-88DA-968526ADE308}"/>
          </ac:spMkLst>
        </pc:spChg>
        <pc:spChg chg="add del mod">
          <ac:chgData name="salman fareez" userId="a482ca590350938f" providerId="LiveId" clId="{376B544A-F270-4351-BC06-9322B4C9C984}" dt="2025-01-08T11:50:29.539" v="292" actId="207"/>
          <ac:spMkLst>
            <pc:docMk/>
            <pc:sldMk cId="3819175319" sldId="267"/>
            <ac:spMk id="3" creationId="{6145B536-8764-C708-C4DF-6857382EC9FA}"/>
          </ac:spMkLst>
        </pc:spChg>
        <pc:picChg chg="add del mod">
          <ac:chgData name="salman fareez" userId="a482ca590350938f" providerId="LiveId" clId="{376B544A-F270-4351-BC06-9322B4C9C984}" dt="2025-01-08T11:44:16.031" v="177" actId="14100"/>
          <ac:picMkLst>
            <pc:docMk/>
            <pc:sldMk cId="3819175319" sldId="267"/>
            <ac:picMk id="5" creationId="{2151D491-BCEF-7138-82CB-0D61659498D9}"/>
          </ac:picMkLst>
        </pc:picChg>
        <pc:picChg chg="add del mod">
          <ac:chgData name="salman fareez" userId="a482ca590350938f" providerId="LiveId" clId="{376B544A-F270-4351-BC06-9322B4C9C984}" dt="2025-01-08T11:52:45.299" v="295" actId="478"/>
          <ac:picMkLst>
            <pc:docMk/>
            <pc:sldMk cId="3819175319" sldId="267"/>
            <ac:picMk id="7" creationId="{6C15071C-0F76-E8D5-A85B-344330C373A3}"/>
          </ac:picMkLst>
        </pc:picChg>
      </pc:sldChg>
    </pc:docChg>
  </pc:docChgLst>
  <pc:docChgLst>
    <pc:chgData name="salman fareez" userId="a482ca590350938f" providerId="LiveId" clId="{33BF1A65-65AC-4A62-9C58-A4CC68AC0939}"/>
    <pc:docChg chg="undo custSel modSld">
      <pc:chgData name="salman fareez" userId="a482ca590350938f" providerId="LiveId" clId="{33BF1A65-65AC-4A62-9C58-A4CC68AC0939}" dt="2024-12-18T11:46:51.722" v="251" actId="113"/>
      <pc:docMkLst>
        <pc:docMk/>
      </pc:docMkLst>
      <pc:sldChg chg="addSp delSp modSp mod">
        <pc:chgData name="salman fareez" userId="a482ca590350938f" providerId="LiveId" clId="{33BF1A65-65AC-4A62-9C58-A4CC68AC0939}" dt="2024-12-18T11:38:03.103" v="95" actId="14100"/>
        <pc:sldMkLst>
          <pc:docMk/>
          <pc:sldMk cId="580272679" sldId="256"/>
        </pc:sldMkLst>
      </pc:sldChg>
      <pc:sldChg chg="modSp mod">
        <pc:chgData name="salman fareez" userId="a482ca590350938f" providerId="LiveId" clId="{33BF1A65-65AC-4A62-9C58-A4CC68AC0939}" dt="2024-12-18T11:38:33.749" v="98" actId="20577"/>
        <pc:sldMkLst>
          <pc:docMk/>
          <pc:sldMk cId="3230578154" sldId="260"/>
        </pc:sldMkLst>
        <pc:spChg chg="mod">
          <ac:chgData name="salman fareez" userId="a482ca590350938f" providerId="LiveId" clId="{33BF1A65-65AC-4A62-9C58-A4CC68AC0939}" dt="2024-12-18T11:38:33.749" v="98" actId="20577"/>
          <ac:spMkLst>
            <pc:docMk/>
            <pc:sldMk cId="3230578154" sldId="260"/>
            <ac:spMk id="4" creationId="{A2F242BA-2588-2D6B-DE79-B52D8E0A7C0D}"/>
          </ac:spMkLst>
        </pc:spChg>
      </pc:sldChg>
      <pc:sldChg chg="modSp mod">
        <pc:chgData name="salman fareez" userId="a482ca590350938f" providerId="LiveId" clId="{33BF1A65-65AC-4A62-9C58-A4CC68AC0939}" dt="2024-12-18T11:46:51.722" v="251" actId="113"/>
        <pc:sldMkLst>
          <pc:docMk/>
          <pc:sldMk cId="1037622372" sldId="265"/>
        </pc:sldMkLst>
        <pc:spChg chg="mod">
          <ac:chgData name="salman fareez" userId="a482ca590350938f" providerId="LiveId" clId="{33BF1A65-65AC-4A62-9C58-A4CC68AC0939}" dt="2024-12-18T11:46:51.722" v="251" actId="113"/>
          <ac:spMkLst>
            <pc:docMk/>
            <pc:sldMk cId="1037622372" sldId="265"/>
            <ac:spMk id="5" creationId="{E3C0DD2E-4D08-4AB4-A037-91CC62FAC56C}"/>
          </ac:spMkLst>
        </pc:spChg>
      </pc:sldChg>
    </pc:docChg>
  </pc:docChgLst>
  <pc:docChgLst>
    <pc:chgData name="salman fareez" userId="a482ca590350938f" providerId="LiveId" clId="{21E40115-3D15-4135-8758-40CFA2369A6F}"/>
    <pc:docChg chg="undo custSel addSld delSld modSld">
      <pc:chgData name="salman fareez" userId="a482ca590350938f" providerId="LiveId" clId="{21E40115-3D15-4135-8758-40CFA2369A6F}" dt="2024-10-04T04:25:52.980" v="1640" actId="20577"/>
      <pc:docMkLst>
        <pc:docMk/>
      </pc:docMkLst>
      <pc:sldChg chg="addSp delSp modSp mod modClrScheme chgLayout">
        <pc:chgData name="salman fareez" userId="a482ca590350938f" providerId="LiveId" clId="{21E40115-3D15-4135-8758-40CFA2369A6F}" dt="2024-10-03T18:37:33.631" v="1626" actId="20577"/>
        <pc:sldMkLst>
          <pc:docMk/>
          <pc:sldMk cId="580272679" sldId="256"/>
        </pc:sldMkLst>
      </pc:sldChg>
      <pc:sldChg chg="modSp mod">
        <pc:chgData name="salman fareez" userId="a482ca590350938f" providerId="LiveId" clId="{21E40115-3D15-4135-8758-40CFA2369A6F}" dt="2024-10-04T04:25:52.980" v="1640" actId="20577"/>
        <pc:sldMkLst>
          <pc:docMk/>
          <pc:sldMk cId="3280290658" sldId="257"/>
        </pc:sldMkLst>
      </pc:sldChg>
      <pc:sldChg chg="addSp delSp modSp new del mod modClrScheme chgLayout">
        <pc:chgData name="salman fareez" userId="a482ca590350938f" providerId="LiveId" clId="{21E40115-3D15-4135-8758-40CFA2369A6F}" dt="2024-10-03T17:35:24.111" v="49" actId="47"/>
        <pc:sldMkLst>
          <pc:docMk/>
          <pc:sldMk cId="2866483778" sldId="258"/>
        </pc:sldMkLst>
      </pc:sldChg>
      <pc:sldChg chg="addSp delSp modSp new mod modClrScheme chgLayout">
        <pc:chgData name="salman fareez" userId="a482ca590350938f" providerId="LiveId" clId="{21E40115-3D15-4135-8758-40CFA2369A6F}" dt="2024-10-03T17:44:10.387" v="105" actId="20577"/>
        <pc:sldMkLst>
          <pc:docMk/>
          <pc:sldMk cId="3609847479" sldId="258"/>
        </pc:sldMkLst>
      </pc:sldChg>
      <pc:sldChg chg="new del">
        <pc:chgData name="salman fareez" userId="a482ca590350938f" providerId="LiveId" clId="{21E40115-3D15-4135-8758-40CFA2369A6F}" dt="2024-10-03T17:53:37.343" v="128" actId="47"/>
        <pc:sldMkLst>
          <pc:docMk/>
          <pc:sldMk cId="1630523557" sldId="259"/>
        </pc:sldMkLst>
      </pc:sldChg>
      <pc:sldChg chg="new del">
        <pc:chgData name="salman fareez" userId="a482ca590350938f" providerId="LiveId" clId="{21E40115-3D15-4135-8758-40CFA2369A6F}" dt="2024-10-03T17:35:22.964" v="48" actId="47"/>
        <pc:sldMkLst>
          <pc:docMk/>
          <pc:sldMk cId="2178454167" sldId="259"/>
        </pc:sldMkLst>
      </pc:sldChg>
      <pc:sldChg chg="addSp delSp modSp new mod">
        <pc:chgData name="salman fareez" userId="a482ca590350938f" providerId="LiveId" clId="{21E40115-3D15-4135-8758-40CFA2369A6F}" dt="2024-10-03T17:52:41.450" v="127" actId="14100"/>
        <pc:sldMkLst>
          <pc:docMk/>
          <pc:sldMk cId="3230578154" sldId="260"/>
        </pc:sldMkLst>
      </pc:sldChg>
      <pc:sldChg chg="addSp modSp new mod">
        <pc:chgData name="salman fareez" userId="a482ca590350938f" providerId="LiveId" clId="{21E40115-3D15-4135-8758-40CFA2369A6F}" dt="2024-10-03T17:59:09.697" v="155"/>
        <pc:sldMkLst>
          <pc:docMk/>
          <pc:sldMk cId="481586522" sldId="261"/>
        </pc:sldMkLst>
      </pc:sldChg>
      <pc:sldChg chg="addSp modSp new mod">
        <pc:chgData name="salman fareez" userId="a482ca590350938f" providerId="LiveId" clId="{21E40115-3D15-4135-8758-40CFA2369A6F}" dt="2024-10-03T18:06:12.610" v="175" actId="1076"/>
        <pc:sldMkLst>
          <pc:docMk/>
          <pc:sldMk cId="2193492894" sldId="262"/>
        </pc:sldMkLst>
      </pc:sldChg>
      <pc:sldChg chg="addSp modSp new mod">
        <pc:chgData name="salman fareez" userId="a482ca590350938f" providerId="LiveId" clId="{21E40115-3D15-4135-8758-40CFA2369A6F}" dt="2024-10-03T18:09:46.196" v="196" actId="12"/>
        <pc:sldMkLst>
          <pc:docMk/>
          <pc:sldMk cId="720916505" sldId="263"/>
        </pc:sldMkLst>
      </pc:sldChg>
      <pc:sldChg chg="addSp modSp new mod">
        <pc:chgData name="salman fareez" userId="a482ca590350938f" providerId="LiveId" clId="{21E40115-3D15-4135-8758-40CFA2369A6F}" dt="2024-10-03T18:14:44.571" v="242" actId="1076"/>
        <pc:sldMkLst>
          <pc:docMk/>
          <pc:sldMk cId="785925023" sldId="264"/>
        </pc:sldMkLst>
      </pc:sldChg>
      <pc:sldChg chg="addSp delSp modSp new mod modClrScheme chgLayout">
        <pc:chgData name="salman fareez" userId="a482ca590350938f" providerId="LiveId" clId="{21E40115-3D15-4135-8758-40CFA2369A6F}" dt="2024-10-03T18:29:31.199" v="1541" actId="27636"/>
        <pc:sldMkLst>
          <pc:docMk/>
          <pc:sldMk cId="1037622372" sldId="265"/>
        </pc:sldMkLst>
      </pc:sldChg>
      <pc:sldChg chg="addSp delSp modSp new mod modClrScheme chgLayout">
        <pc:chgData name="salman fareez" userId="a482ca590350938f" providerId="LiveId" clId="{21E40115-3D15-4135-8758-40CFA2369A6F}" dt="2024-10-04T04:09:16.014" v="1639" actId="2711"/>
        <pc:sldMkLst>
          <pc:docMk/>
          <pc:sldMk cId="3765285193" sldId="266"/>
        </pc:sldMkLst>
      </pc:sldChg>
      <pc:sldChg chg="addSp delSp modSp new del mod modClrScheme chgLayout">
        <pc:chgData name="salman fareez" userId="a482ca590350938f" providerId="LiveId" clId="{21E40115-3D15-4135-8758-40CFA2369A6F}" dt="2024-10-04T04:08:58.177" v="1636" actId="2696"/>
        <pc:sldMkLst>
          <pc:docMk/>
          <pc:sldMk cId="1908278022"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1CD458-A0C1-4C38-B14A-CA63FD1C6BDB}" type="datetimeFigureOut">
              <a:rPr lang="en-IN" smtClean="0"/>
              <a:t>09-01-2025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46E58C-2B7F-47B0-9075-1D107A7363DC}" type="slidenum">
              <a:rPr lang="en-IN" smtClean="0"/>
              <a:t>‹#›</a:t>
            </a:fld>
            <a:endParaRPr lang="en-IN"/>
          </a:p>
        </p:txBody>
      </p:sp>
    </p:spTree>
    <p:extLst>
      <p:ext uri="{BB962C8B-B14F-4D97-AF65-F5344CB8AC3E}">
        <p14:creationId xmlns:p14="http://schemas.microsoft.com/office/powerpoint/2010/main" val="2555962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46E58C-2B7F-47B0-9075-1D107A7363DC}" type="slidenum">
              <a:rPr lang="en-IN" smtClean="0"/>
              <a:t>9</a:t>
            </a:fld>
            <a:endParaRPr lang="en-IN"/>
          </a:p>
        </p:txBody>
      </p:sp>
    </p:spTree>
    <p:extLst>
      <p:ext uri="{BB962C8B-B14F-4D97-AF65-F5344CB8AC3E}">
        <p14:creationId xmlns:p14="http://schemas.microsoft.com/office/powerpoint/2010/main" val="2934107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0D7A4C06-9A5D-4A73-AB0F-091CADBA0AA4}" type="datetimeFigureOut">
              <a:rPr lang="en-IN" smtClean="0"/>
              <a:t>09-01-2025</a:t>
            </a:fld>
            <a:endParaRPr lang="en-IN"/>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IN"/>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AAC3F57E-E5B0-4705-98E1-74C50A92A227}" type="slidenum">
              <a:rPr lang="en-IN" smtClean="0"/>
              <a:t>‹#›</a:t>
            </a:fld>
            <a:endParaRPr lang="en-IN"/>
          </a:p>
        </p:txBody>
      </p:sp>
    </p:spTree>
    <p:extLst>
      <p:ext uri="{BB962C8B-B14F-4D97-AF65-F5344CB8AC3E}">
        <p14:creationId xmlns:p14="http://schemas.microsoft.com/office/powerpoint/2010/main" val="295957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7A4C06-9A5D-4A73-AB0F-091CADBA0AA4}" type="datetimeFigureOut">
              <a:rPr lang="en-IN" smtClean="0"/>
              <a:t>09-01-2025</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AC3F57E-E5B0-4705-98E1-74C50A92A227}" type="slidenum">
              <a:rPr lang="en-IN" smtClean="0"/>
              <a:t>‹#›</a:t>
            </a:fld>
            <a:endParaRPr lang="en-IN"/>
          </a:p>
        </p:txBody>
      </p:sp>
    </p:spTree>
    <p:extLst>
      <p:ext uri="{BB962C8B-B14F-4D97-AF65-F5344CB8AC3E}">
        <p14:creationId xmlns:p14="http://schemas.microsoft.com/office/powerpoint/2010/main" val="3759538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D7A4C06-9A5D-4A73-AB0F-091CADBA0AA4}"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AC3F57E-E5B0-4705-98E1-74C50A92A227}" type="slidenum">
              <a:rPr lang="en-IN" smtClean="0"/>
              <a:t>‹#›</a:t>
            </a:fld>
            <a:endParaRPr lang="en-IN"/>
          </a:p>
        </p:txBody>
      </p:sp>
    </p:spTree>
    <p:extLst>
      <p:ext uri="{BB962C8B-B14F-4D97-AF65-F5344CB8AC3E}">
        <p14:creationId xmlns:p14="http://schemas.microsoft.com/office/powerpoint/2010/main" val="2738580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D7A4C06-9A5D-4A73-AB0F-091CADBA0AA4}"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AC3F57E-E5B0-4705-98E1-74C50A92A227}" type="slidenum">
              <a:rPr lang="en-IN" smtClean="0"/>
              <a:t>‹#›</a:t>
            </a:fld>
            <a:endParaRPr lang="en-IN"/>
          </a:p>
        </p:txBody>
      </p:sp>
    </p:spTree>
    <p:extLst>
      <p:ext uri="{BB962C8B-B14F-4D97-AF65-F5344CB8AC3E}">
        <p14:creationId xmlns:p14="http://schemas.microsoft.com/office/powerpoint/2010/main" val="456265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7A4C06-9A5D-4A73-AB0F-091CADBA0AA4}"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AC3F57E-E5B0-4705-98E1-74C50A92A227}" type="slidenum">
              <a:rPr lang="en-IN" smtClean="0"/>
              <a:t>‹#›</a:t>
            </a:fld>
            <a:endParaRPr lang="en-IN"/>
          </a:p>
        </p:txBody>
      </p:sp>
    </p:spTree>
    <p:extLst>
      <p:ext uri="{BB962C8B-B14F-4D97-AF65-F5344CB8AC3E}">
        <p14:creationId xmlns:p14="http://schemas.microsoft.com/office/powerpoint/2010/main" val="3353774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D7A4C06-9A5D-4A73-AB0F-091CADBA0AA4}" type="datetimeFigureOut">
              <a:rPr lang="en-IN" smtClean="0"/>
              <a:t>09-01-2025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C3F57E-E5B0-4705-98E1-74C50A92A227}" type="slidenum">
              <a:rPr lang="en-IN" smtClean="0"/>
              <a:t>‹#›</a:t>
            </a:fld>
            <a:endParaRPr lang="en-IN"/>
          </a:p>
        </p:txBody>
      </p:sp>
    </p:spTree>
    <p:extLst>
      <p:ext uri="{BB962C8B-B14F-4D97-AF65-F5344CB8AC3E}">
        <p14:creationId xmlns:p14="http://schemas.microsoft.com/office/powerpoint/2010/main" val="3959331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D7A4C06-9A5D-4A73-AB0F-091CADBA0AA4}" type="datetimeFigureOut">
              <a:rPr lang="en-IN" smtClean="0"/>
              <a:t>09-01-2025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C3F57E-E5B0-4705-98E1-74C50A92A227}" type="slidenum">
              <a:rPr lang="en-IN" smtClean="0"/>
              <a:t>‹#›</a:t>
            </a:fld>
            <a:endParaRPr lang="en-IN"/>
          </a:p>
        </p:txBody>
      </p:sp>
    </p:spTree>
    <p:extLst>
      <p:ext uri="{BB962C8B-B14F-4D97-AF65-F5344CB8AC3E}">
        <p14:creationId xmlns:p14="http://schemas.microsoft.com/office/powerpoint/2010/main" val="420708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A4C06-9A5D-4A73-AB0F-091CADBA0AA4}"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C3F57E-E5B0-4705-98E1-74C50A92A227}" type="slidenum">
              <a:rPr lang="en-IN" smtClean="0"/>
              <a:t>‹#›</a:t>
            </a:fld>
            <a:endParaRPr lang="en-IN"/>
          </a:p>
        </p:txBody>
      </p:sp>
    </p:spTree>
    <p:extLst>
      <p:ext uri="{BB962C8B-B14F-4D97-AF65-F5344CB8AC3E}">
        <p14:creationId xmlns:p14="http://schemas.microsoft.com/office/powerpoint/2010/main" val="138613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A4C06-9A5D-4A73-AB0F-091CADBA0AA4}"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AC3F57E-E5B0-4705-98E1-74C50A92A227}" type="slidenum">
              <a:rPr lang="en-IN" smtClean="0"/>
              <a:t>‹#›</a:t>
            </a:fld>
            <a:endParaRPr lang="en-IN"/>
          </a:p>
        </p:txBody>
      </p:sp>
    </p:spTree>
    <p:extLst>
      <p:ext uri="{BB962C8B-B14F-4D97-AF65-F5344CB8AC3E}">
        <p14:creationId xmlns:p14="http://schemas.microsoft.com/office/powerpoint/2010/main" val="1612612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7A4C06-9A5D-4A73-AB0F-091CADBA0AA4}"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C3F57E-E5B0-4705-98E1-74C50A92A227}" type="slidenum">
              <a:rPr lang="en-IN" smtClean="0"/>
              <a:t>‹#›</a:t>
            </a:fld>
            <a:endParaRPr lang="en-IN"/>
          </a:p>
        </p:txBody>
      </p:sp>
    </p:spTree>
    <p:extLst>
      <p:ext uri="{BB962C8B-B14F-4D97-AF65-F5344CB8AC3E}">
        <p14:creationId xmlns:p14="http://schemas.microsoft.com/office/powerpoint/2010/main" val="26784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7A4C06-9A5D-4A73-AB0F-091CADBA0AA4}"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AAC3F57E-E5B0-4705-98E1-74C50A92A227}" type="slidenum">
              <a:rPr lang="en-IN" smtClean="0"/>
              <a:t>‹#›</a:t>
            </a:fld>
            <a:endParaRPr lang="en-IN"/>
          </a:p>
        </p:txBody>
      </p:sp>
    </p:spTree>
    <p:extLst>
      <p:ext uri="{BB962C8B-B14F-4D97-AF65-F5344CB8AC3E}">
        <p14:creationId xmlns:p14="http://schemas.microsoft.com/office/powerpoint/2010/main" val="231465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7A4C06-9A5D-4A73-AB0F-091CADBA0AA4}" type="datetimeFigureOut">
              <a:rPr lang="en-IN" smtClean="0"/>
              <a:t>09-01-2025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C3F57E-E5B0-4705-98E1-74C50A92A227}" type="slidenum">
              <a:rPr lang="en-IN" smtClean="0"/>
              <a:t>‹#›</a:t>
            </a:fld>
            <a:endParaRPr lang="en-IN"/>
          </a:p>
        </p:txBody>
      </p:sp>
    </p:spTree>
    <p:extLst>
      <p:ext uri="{BB962C8B-B14F-4D97-AF65-F5344CB8AC3E}">
        <p14:creationId xmlns:p14="http://schemas.microsoft.com/office/powerpoint/2010/main" val="900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7A4C06-9A5D-4A73-AB0F-091CADBA0AA4}" type="datetimeFigureOut">
              <a:rPr lang="en-IN" smtClean="0"/>
              <a:t>09-01-2025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C3F57E-E5B0-4705-98E1-74C50A92A227}" type="slidenum">
              <a:rPr lang="en-IN" smtClean="0"/>
              <a:t>‹#›</a:t>
            </a:fld>
            <a:endParaRPr lang="en-IN"/>
          </a:p>
        </p:txBody>
      </p:sp>
    </p:spTree>
    <p:extLst>
      <p:ext uri="{BB962C8B-B14F-4D97-AF65-F5344CB8AC3E}">
        <p14:creationId xmlns:p14="http://schemas.microsoft.com/office/powerpoint/2010/main" val="165868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7A4C06-9A5D-4A73-AB0F-091CADBA0AA4}" type="datetimeFigureOut">
              <a:rPr lang="en-IN" smtClean="0"/>
              <a:t>09-01-2025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C3F57E-E5B0-4705-98E1-74C50A92A227}" type="slidenum">
              <a:rPr lang="en-IN" smtClean="0"/>
              <a:t>‹#›</a:t>
            </a:fld>
            <a:endParaRPr lang="en-IN"/>
          </a:p>
        </p:txBody>
      </p:sp>
    </p:spTree>
    <p:extLst>
      <p:ext uri="{BB962C8B-B14F-4D97-AF65-F5344CB8AC3E}">
        <p14:creationId xmlns:p14="http://schemas.microsoft.com/office/powerpoint/2010/main" val="285567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7A4C06-9A5D-4A73-AB0F-091CADBA0AA4}" type="datetimeFigureOut">
              <a:rPr lang="en-IN" smtClean="0"/>
              <a:t>09-01-2025</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AAC3F57E-E5B0-4705-98E1-74C50A92A227}" type="slidenum">
              <a:rPr lang="en-IN" smtClean="0"/>
              <a:t>‹#›</a:t>
            </a:fld>
            <a:endParaRPr lang="en-IN"/>
          </a:p>
        </p:txBody>
      </p:sp>
    </p:spTree>
    <p:extLst>
      <p:ext uri="{BB962C8B-B14F-4D97-AF65-F5344CB8AC3E}">
        <p14:creationId xmlns:p14="http://schemas.microsoft.com/office/powerpoint/2010/main" val="4165025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7A4C06-9A5D-4A73-AB0F-091CADBA0AA4}" type="datetimeFigureOut">
              <a:rPr lang="en-IN" smtClean="0"/>
              <a:t>09-01-2025</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AC3F57E-E5B0-4705-98E1-74C50A92A227}" type="slidenum">
              <a:rPr lang="en-IN" smtClean="0"/>
              <a:t>‹#›</a:t>
            </a:fld>
            <a:endParaRPr lang="en-IN"/>
          </a:p>
        </p:txBody>
      </p:sp>
    </p:spTree>
    <p:extLst>
      <p:ext uri="{BB962C8B-B14F-4D97-AF65-F5344CB8AC3E}">
        <p14:creationId xmlns:p14="http://schemas.microsoft.com/office/powerpoint/2010/main" val="2960103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7A4C06-9A5D-4A73-AB0F-091CADBA0AA4}" type="datetimeFigureOut">
              <a:rPr lang="en-IN" smtClean="0"/>
              <a:t>09-01-2025</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AAC3F57E-E5B0-4705-98E1-74C50A92A227}" type="slidenum">
              <a:rPr lang="en-IN" smtClean="0"/>
              <a:t>‹#›</a:t>
            </a:fld>
            <a:endParaRPr lang="en-IN"/>
          </a:p>
        </p:txBody>
      </p:sp>
    </p:spTree>
    <p:extLst>
      <p:ext uri="{BB962C8B-B14F-4D97-AF65-F5344CB8AC3E}">
        <p14:creationId xmlns:p14="http://schemas.microsoft.com/office/powerpoint/2010/main" val="1159186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D7A4C06-9A5D-4A73-AB0F-091CADBA0AA4}" type="datetimeFigureOut">
              <a:rPr lang="en-IN" smtClean="0"/>
              <a:t>09-01-2025</a:t>
            </a:fld>
            <a:endParaRPr lang="en-IN"/>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AAC3F57E-E5B0-4705-98E1-74C50A92A227}" type="slidenum">
              <a:rPr lang="en-IN" smtClean="0"/>
              <a:t>‹#›</a:t>
            </a:fld>
            <a:endParaRPr lang="en-IN"/>
          </a:p>
        </p:txBody>
      </p:sp>
    </p:spTree>
    <p:extLst>
      <p:ext uri="{BB962C8B-B14F-4D97-AF65-F5344CB8AC3E}">
        <p14:creationId xmlns:p14="http://schemas.microsoft.com/office/powerpoint/2010/main" val="2721654325"/>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 id="2147484042" r:id="rId12"/>
    <p:sldLayoutId id="2147484043" r:id="rId13"/>
    <p:sldLayoutId id="2147484044" r:id="rId14"/>
    <p:sldLayoutId id="2147484045" r:id="rId15"/>
    <p:sldLayoutId id="2147484046" r:id="rId16"/>
    <p:sldLayoutId id="214748404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E4EAFE-157D-1850-62DE-3C8830806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6" name="TextBox 5">
            <a:extLst>
              <a:ext uri="{FF2B5EF4-FFF2-40B4-BE49-F238E27FC236}">
                <a16:creationId xmlns:a16="http://schemas.microsoft.com/office/drawing/2014/main" id="{F2F7E56C-10B2-A76B-D85C-338D5A3000FA}"/>
              </a:ext>
            </a:extLst>
          </p:cNvPr>
          <p:cNvSpPr txBox="1"/>
          <p:nvPr/>
        </p:nvSpPr>
        <p:spPr>
          <a:xfrm>
            <a:off x="7992687" y="6411106"/>
            <a:ext cx="6096000" cy="369332"/>
          </a:xfrm>
          <a:prstGeom prst="rect">
            <a:avLst/>
          </a:prstGeom>
          <a:noFill/>
        </p:spPr>
        <p:txBody>
          <a:bodyPr wrap="square">
            <a:spAutoFit/>
          </a:bodyPr>
          <a:lstStyle/>
          <a:p>
            <a:r>
              <a:rPr lang="en-US" sz="1600" b="1" i="1" dirty="0"/>
              <a:t> </a:t>
            </a:r>
            <a:r>
              <a:rPr lang="en-US" sz="1800" b="1" i="1" dirty="0"/>
              <a:t>PRESENTED BY SALM</a:t>
            </a:r>
            <a:r>
              <a:rPr lang="en-US" b="1" i="1" dirty="0"/>
              <a:t>AN</a:t>
            </a:r>
            <a:r>
              <a:rPr lang="en-US" sz="1800" b="1" i="1" dirty="0"/>
              <a:t>UL FARIZ.M</a:t>
            </a:r>
            <a:endParaRPr lang="en-IN" b="1" i="1" dirty="0"/>
          </a:p>
        </p:txBody>
      </p:sp>
    </p:spTree>
    <p:extLst>
      <p:ext uri="{BB962C8B-B14F-4D97-AF65-F5344CB8AC3E}">
        <p14:creationId xmlns:p14="http://schemas.microsoft.com/office/powerpoint/2010/main" val="2372468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A8F8AB2-F7EE-3372-FE08-16AA4887501B}"/>
              </a:ext>
            </a:extLst>
          </p:cNvPr>
          <p:cNvSpPr>
            <a:spLocks noGrp="1"/>
          </p:cNvSpPr>
          <p:nvPr>
            <p:ph type="title"/>
          </p:nvPr>
        </p:nvSpPr>
        <p:spPr/>
        <p:txBody>
          <a:bodyPr/>
          <a:lstStyle/>
          <a:p>
            <a:br>
              <a:rPr lang="en-US" dirty="0"/>
            </a:br>
            <a:endParaRPr lang="en-IN" dirty="0"/>
          </a:p>
        </p:txBody>
      </p:sp>
      <p:sp>
        <p:nvSpPr>
          <p:cNvPr id="10" name="Text Placeholder 9">
            <a:extLst>
              <a:ext uri="{FF2B5EF4-FFF2-40B4-BE49-F238E27FC236}">
                <a16:creationId xmlns:a16="http://schemas.microsoft.com/office/drawing/2014/main" id="{BCA42473-AF34-0856-E3A8-93D8A24ED232}"/>
              </a:ext>
            </a:extLst>
          </p:cNvPr>
          <p:cNvSpPr>
            <a:spLocks noGrp="1"/>
          </p:cNvSpPr>
          <p:nvPr>
            <p:ph type="body" idx="1"/>
          </p:nvPr>
        </p:nvSpPr>
        <p:spPr/>
        <p:txBody>
          <a:bodyPr>
            <a:noAutofit/>
          </a:bodyPr>
          <a:lstStyle/>
          <a:p>
            <a:r>
              <a:rPr lang="en-US" sz="8800" i="1" dirty="0">
                <a:solidFill>
                  <a:schemeClr val="tx1">
                    <a:lumMod val="95000"/>
                    <a:lumOff val="5000"/>
                  </a:schemeClr>
                </a:solidFill>
                <a:latin typeface="Algerian" panose="04020705040A02060702" pitchFamily="82" charset="0"/>
              </a:rPr>
              <a:t>THANK YOU</a:t>
            </a:r>
            <a:endParaRPr lang="en-IN" sz="8800" i="1" dirty="0">
              <a:solidFill>
                <a:schemeClr val="tx1">
                  <a:lumMod val="95000"/>
                  <a:lumOff val="5000"/>
                </a:schemeClr>
              </a:solidFill>
              <a:latin typeface="Algerian" panose="04020705040A02060702" pitchFamily="82" charset="0"/>
            </a:endParaRPr>
          </a:p>
        </p:txBody>
      </p:sp>
    </p:spTree>
    <p:extLst>
      <p:ext uri="{BB962C8B-B14F-4D97-AF65-F5344CB8AC3E}">
        <p14:creationId xmlns:p14="http://schemas.microsoft.com/office/powerpoint/2010/main" val="3765285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2190-4AD1-77DC-0166-52489A0E49C9}"/>
              </a:ext>
            </a:extLst>
          </p:cNvPr>
          <p:cNvSpPr>
            <a:spLocks noGrp="1"/>
          </p:cNvSpPr>
          <p:nvPr>
            <p:ph type="title"/>
          </p:nvPr>
        </p:nvSpPr>
        <p:spPr/>
        <p:txBody>
          <a:bodyPr anchor="ctr"/>
          <a:lstStyle/>
          <a:p>
            <a:pPr marL="180000"/>
            <a:r>
              <a:rPr lang="en-US" sz="4800" dirty="0">
                <a:latin typeface="+mn-lt"/>
              </a:rPr>
              <a:t>INTRODUCTION			</a:t>
            </a:r>
            <a:endParaRPr lang="en-IN" sz="4800" dirty="0">
              <a:latin typeface="+mn-lt"/>
            </a:endParaRPr>
          </a:p>
        </p:txBody>
      </p:sp>
      <p:sp>
        <p:nvSpPr>
          <p:cNvPr id="3" name="Content Placeholder 2">
            <a:extLst>
              <a:ext uri="{FF2B5EF4-FFF2-40B4-BE49-F238E27FC236}">
                <a16:creationId xmlns:a16="http://schemas.microsoft.com/office/drawing/2014/main" id="{87D0A714-2FEF-D7E0-79DC-F04EC1A48531}"/>
              </a:ext>
            </a:extLst>
          </p:cNvPr>
          <p:cNvSpPr>
            <a:spLocks noGrp="1"/>
          </p:cNvSpPr>
          <p:nvPr>
            <p:ph idx="1"/>
          </p:nvPr>
        </p:nvSpPr>
        <p:spPr/>
        <p:txBody>
          <a:bodyPr>
            <a:normAutofit/>
          </a:bodyPr>
          <a:lstStyle/>
          <a:p>
            <a:r>
              <a:rPr lang="en-US" sz="2000" b="1" dirty="0"/>
              <a:t>This data presentation focuses on the alarming statistics related to crimes against women across various states and union territories in India, highlighting trends and patterns from 2001 to 2014</a:t>
            </a:r>
          </a:p>
          <a:p>
            <a:r>
              <a:rPr lang="en-US" sz="2000" b="1" dirty="0"/>
              <a:t>The analysis of crime against women in India reveals critical insights into the safety and security challenges faced by women across various states. </a:t>
            </a:r>
          </a:p>
          <a:p>
            <a:pPr marL="0" indent="0">
              <a:buNone/>
            </a:pPr>
            <a:endParaRPr lang="en-US" sz="2000" b="1" dirty="0"/>
          </a:p>
        </p:txBody>
      </p:sp>
    </p:spTree>
    <p:extLst>
      <p:ext uri="{BB962C8B-B14F-4D97-AF65-F5344CB8AC3E}">
        <p14:creationId xmlns:p14="http://schemas.microsoft.com/office/powerpoint/2010/main" val="3280290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23DE1-8B93-977E-9578-838E13A058D6}"/>
              </a:ext>
            </a:extLst>
          </p:cNvPr>
          <p:cNvSpPr>
            <a:spLocks noGrp="1"/>
          </p:cNvSpPr>
          <p:nvPr>
            <p:ph type="title"/>
          </p:nvPr>
        </p:nvSpPr>
        <p:spPr>
          <a:xfrm>
            <a:off x="1154954" y="1488694"/>
            <a:ext cx="8761413" cy="728480"/>
          </a:xfrm>
        </p:spPr>
        <p:txBody>
          <a:bodyPr/>
          <a:lstStyle/>
          <a:p>
            <a:r>
              <a:rPr lang="en-US" sz="4800" i="0" dirty="0">
                <a:effectLst/>
                <a:latin typeface="system-ui"/>
              </a:rPr>
              <a:t>COLUMN DESCRIPTION</a:t>
            </a:r>
            <a:br>
              <a:rPr lang="en-US" sz="4800" i="0" dirty="0">
                <a:effectLst/>
                <a:latin typeface="system-ui"/>
              </a:rPr>
            </a:br>
            <a:endParaRPr lang="en-IN" sz="4800" dirty="0"/>
          </a:p>
        </p:txBody>
      </p:sp>
      <p:sp>
        <p:nvSpPr>
          <p:cNvPr id="4" name="Rectangle 1">
            <a:extLst>
              <a:ext uri="{FF2B5EF4-FFF2-40B4-BE49-F238E27FC236}">
                <a16:creationId xmlns:a16="http://schemas.microsoft.com/office/drawing/2014/main" id="{A2F242BA-2588-2D6B-DE79-B52D8E0A7C0D}"/>
              </a:ext>
            </a:extLst>
          </p:cNvPr>
          <p:cNvSpPr>
            <a:spLocks noGrp="1" noChangeArrowheads="1"/>
          </p:cNvSpPr>
          <p:nvPr>
            <p:ph idx="1"/>
          </p:nvPr>
        </p:nvSpPr>
        <p:spPr bwMode="auto">
          <a:xfrm>
            <a:off x="96520" y="2392614"/>
            <a:ext cx="11998960" cy="4011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STATE</a:t>
            </a:r>
            <a:r>
              <a:rPr kumimoji="0" lang="en-US" altLang="en-US" sz="1400" b="0" i="0" u="none" strike="noStrike" cap="none" normalizeH="0" baseline="0" dirty="0">
                <a:ln>
                  <a:noFill/>
                </a:ln>
                <a:solidFill>
                  <a:schemeClr val="tx1"/>
                </a:solidFill>
                <a:effectLst/>
                <a:latin typeface="Arial" panose="020B0604020202020204" pitchFamily="34" charset="0"/>
              </a:rPr>
              <a:t>: The name of the State or Union Territory in India where the crimes were reported.</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DISTRICT</a:t>
            </a:r>
            <a:r>
              <a:rPr kumimoji="0" lang="en-US" altLang="en-US" sz="1400" b="0" i="0" u="none" strike="noStrike" cap="none" normalizeH="0" baseline="0" dirty="0">
                <a:ln>
                  <a:noFill/>
                </a:ln>
                <a:solidFill>
                  <a:schemeClr val="tx1"/>
                </a:solidFill>
                <a:effectLst/>
                <a:latin typeface="Arial" panose="020B0604020202020204" pitchFamily="34" charset="0"/>
              </a:rPr>
              <a:t>: The specific district within the state or union territory where the crime took place.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Year</a:t>
            </a:r>
            <a:r>
              <a:rPr kumimoji="0" lang="en-US" altLang="en-US" sz="1400" b="0" i="0" u="none" strike="noStrike" cap="none" normalizeH="0" baseline="0" dirty="0">
                <a:ln>
                  <a:noFill/>
                </a:ln>
                <a:solidFill>
                  <a:schemeClr val="tx1"/>
                </a:solidFill>
                <a:effectLst/>
                <a:latin typeface="Arial" panose="020B0604020202020204" pitchFamily="34" charset="0"/>
              </a:rPr>
              <a:t>: The year in which the crime incidents were recorded.</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Rape</a:t>
            </a:r>
            <a:r>
              <a:rPr kumimoji="0" lang="en-US" altLang="en-US" sz="1400" b="0" i="0" u="none" strike="noStrike" cap="none" normalizeH="0" baseline="0" dirty="0">
                <a:ln>
                  <a:noFill/>
                </a:ln>
                <a:solidFill>
                  <a:schemeClr val="tx1"/>
                </a:solidFill>
                <a:effectLst/>
                <a:latin typeface="Arial" panose="020B0604020202020204" pitchFamily="34" charset="0"/>
              </a:rPr>
              <a:t>: The number of reported cases of rape in that district for the given year.</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Kidnapping and Abduction</a:t>
            </a:r>
            <a:r>
              <a:rPr kumimoji="0" lang="en-US" altLang="en-US" sz="1400" b="0" i="0" u="none" strike="noStrike" cap="none" normalizeH="0" baseline="0" dirty="0">
                <a:ln>
                  <a:noFill/>
                </a:ln>
                <a:solidFill>
                  <a:schemeClr val="tx1"/>
                </a:solidFill>
                <a:effectLst/>
                <a:latin typeface="Arial" panose="020B0604020202020204" pitchFamily="34" charset="0"/>
              </a:rPr>
              <a:t>: The number of reported cases of kidnapping and abduction of women.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Dowry Deaths</a:t>
            </a:r>
            <a:r>
              <a:rPr kumimoji="0" lang="en-US" altLang="en-US" sz="1400" b="0" i="0" u="none" strike="noStrike" cap="none" normalizeH="0" baseline="0" dirty="0">
                <a:ln>
                  <a:noFill/>
                </a:ln>
                <a:solidFill>
                  <a:schemeClr val="tx1"/>
                </a:solidFill>
                <a:effectLst/>
                <a:latin typeface="Arial" panose="020B0604020202020204" pitchFamily="34" charset="0"/>
              </a:rPr>
              <a:t>: The number of women who lost their lives due to dowry-related violence.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Assault on Women with Intent to Outrage her Modesty</a:t>
            </a:r>
            <a:r>
              <a:rPr kumimoji="0" lang="en-US" altLang="en-US" sz="1400" b="0" i="0" u="none" strike="noStrike" cap="none" normalizeH="0" baseline="0" dirty="0">
                <a:ln>
                  <a:noFill/>
                </a:ln>
                <a:solidFill>
                  <a:schemeClr val="tx1"/>
                </a:solidFill>
                <a:effectLst/>
                <a:latin typeface="Arial" panose="020B0604020202020204" pitchFamily="34" charset="0"/>
              </a:rPr>
              <a:t>: The number of reported cases of physical assaults against women with the intent to insult or violate their dignity.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Insult to Modesty of Women</a:t>
            </a:r>
            <a:r>
              <a:rPr kumimoji="0" lang="en-US" altLang="en-US" sz="1400" b="0" i="0" u="none" strike="noStrike" cap="none" normalizeH="0" baseline="0" dirty="0">
                <a:ln>
                  <a:noFill/>
                </a:ln>
                <a:solidFill>
                  <a:schemeClr val="tx1"/>
                </a:solidFill>
                <a:effectLst/>
                <a:latin typeface="Arial" panose="020B0604020202020204" pitchFamily="34" charset="0"/>
              </a:rPr>
              <a:t>: The number of cases where women faced verbal or non-physical actions aimed at insulting or harassing their modesty.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Cruelty by Husband or his Relatives</a:t>
            </a:r>
            <a:r>
              <a:rPr kumimoji="0" lang="en-US" altLang="en-US" sz="1400" b="0" i="0" u="none" strike="noStrike" cap="none" normalizeH="0" baseline="0" dirty="0">
                <a:ln>
                  <a:noFill/>
                </a:ln>
                <a:solidFill>
                  <a:schemeClr val="tx1"/>
                </a:solidFill>
                <a:effectLst/>
                <a:latin typeface="Arial" panose="020B0604020202020204" pitchFamily="34" charset="0"/>
              </a:rPr>
              <a:t>: The number of cases involving physical or mental cruelty inflicted on women by their husbands or in-laws.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Importation of Girls</a:t>
            </a:r>
            <a:r>
              <a:rPr kumimoji="0" lang="en-US" altLang="en-US" sz="1600" b="0" i="0" u="none" strike="noStrike" cap="none" normalizeH="0" baseline="0" dirty="0">
                <a:ln>
                  <a:noFill/>
                </a:ln>
                <a:solidFill>
                  <a:schemeClr val="tx1"/>
                </a:solidFill>
                <a:effectLst/>
                <a:latin typeface="Arial" panose="020B0604020202020204" pitchFamily="34" charset="0"/>
              </a:rPr>
              <a:t>: The number of reported cases of girls being trafficked or imported for exploitation</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230578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5141FAC-E415-D4EF-D563-45453E05DFE9}"/>
              </a:ext>
            </a:extLst>
          </p:cNvPr>
          <p:cNvSpPr>
            <a:spLocks noGrp="1"/>
          </p:cNvSpPr>
          <p:nvPr>
            <p:ph type="title"/>
          </p:nvPr>
        </p:nvSpPr>
        <p:spPr/>
        <p:txBody>
          <a:bodyPr/>
          <a:lstStyle/>
          <a:p>
            <a:r>
              <a:rPr lang="en-US" dirty="0">
                <a:solidFill>
                  <a:schemeClr val="bg2">
                    <a:lumMod val="75000"/>
                  </a:schemeClr>
                </a:solidFill>
              </a:rPr>
              <a:t>Top 10 States with Highest Rape Incidents</a:t>
            </a:r>
            <a:endParaRPr lang="en-IN" dirty="0">
              <a:solidFill>
                <a:schemeClr val="bg2">
                  <a:lumMod val="75000"/>
                </a:schemeClr>
              </a:solidFill>
            </a:endParaRPr>
          </a:p>
        </p:txBody>
      </p:sp>
      <p:pic>
        <p:nvPicPr>
          <p:cNvPr id="16" name="Content Placeholder 15">
            <a:extLst>
              <a:ext uri="{FF2B5EF4-FFF2-40B4-BE49-F238E27FC236}">
                <a16:creationId xmlns:a16="http://schemas.microsoft.com/office/drawing/2014/main" id="{EF67D052-273F-5931-229C-1723D20F8BFC}"/>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0" y="2366963"/>
            <a:ext cx="7910513" cy="4491037"/>
          </a:xfrm>
        </p:spPr>
      </p:pic>
      <p:sp>
        <p:nvSpPr>
          <p:cNvPr id="18" name="TextBox 17">
            <a:extLst>
              <a:ext uri="{FF2B5EF4-FFF2-40B4-BE49-F238E27FC236}">
                <a16:creationId xmlns:a16="http://schemas.microsoft.com/office/drawing/2014/main" id="{D90400CF-8D0E-3D91-B82F-903AE134F7C0}"/>
              </a:ext>
            </a:extLst>
          </p:cNvPr>
          <p:cNvSpPr txBox="1"/>
          <p:nvPr/>
        </p:nvSpPr>
        <p:spPr>
          <a:xfrm>
            <a:off x="7910513" y="2753358"/>
            <a:ext cx="3946207" cy="1477328"/>
          </a:xfrm>
          <a:prstGeom prst="rect">
            <a:avLst/>
          </a:prstGeom>
          <a:noFill/>
        </p:spPr>
        <p:txBody>
          <a:bodyPr wrap="square">
            <a:spAutoFit/>
          </a:bodyPr>
          <a:lstStyle/>
          <a:p>
            <a:pPr algn="just">
              <a:buFont typeface="Arial" panose="020B0604020202020204" pitchFamily="34" charset="0"/>
              <a:buChar char="•"/>
            </a:pPr>
            <a:r>
              <a:rPr lang="en-US" b="1" i="0" dirty="0">
                <a:effectLst/>
                <a:latin typeface="system-ui"/>
              </a:rPr>
              <a:t>Madhya Pradesh has consistently reported the highest number of rape incidents among all states, raising serious concerns about the safety and security of women in the region</a:t>
            </a:r>
            <a:endParaRPr lang="en-US" b="0" i="0" dirty="0">
              <a:effectLst/>
              <a:latin typeface="system-ui"/>
            </a:endParaRPr>
          </a:p>
        </p:txBody>
      </p:sp>
    </p:spTree>
    <p:extLst>
      <p:ext uri="{BB962C8B-B14F-4D97-AF65-F5344CB8AC3E}">
        <p14:creationId xmlns:p14="http://schemas.microsoft.com/office/powerpoint/2010/main" val="3609847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E15F3-2F2D-EFD0-DFCA-42605FBE1CEB}"/>
              </a:ext>
            </a:extLst>
          </p:cNvPr>
          <p:cNvSpPr>
            <a:spLocks noGrp="1"/>
          </p:cNvSpPr>
          <p:nvPr>
            <p:ph type="title"/>
          </p:nvPr>
        </p:nvSpPr>
        <p:spPr/>
        <p:txBody>
          <a:bodyPr/>
          <a:lstStyle/>
          <a:p>
            <a:r>
              <a:rPr lang="en-US" dirty="0"/>
              <a:t>Top 10 States with Highest Kidnapping and Abduction Incidents</a:t>
            </a:r>
            <a:endParaRPr lang="en-IN" dirty="0"/>
          </a:p>
        </p:txBody>
      </p:sp>
      <p:pic>
        <p:nvPicPr>
          <p:cNvPr id="4" name="Picture 3">
            <a:extLst>
              <a:ext uri="{FF2B5EF4-FFF2-40B4-BE49-F238E27FC236}">
                <a16:creationId xmlns:a16="http://schemas.microsoft.com/office/drawing/2014/main" id="{950B7E12-9608-EFE7-B2C7-1A8695516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36800"/>
            <a:ext cx="7648477" cy="4521200"/>
          </a:xfrm>
          <a:prstGeom prst="rect">
            <a:avLst/>
          </a:prstGeom>
        </p:spPr>
      </p:pic>
      <p:sp>
        <p:nvSpPr>
          <p:cNvPr id="6" name="TextBox 5">
            <a:extLst>
              <a:ext uri="{FF2B5EF4-FFF2-40B4-BE49-F238E27FC236}">
                <a16:creationId xmlns:a16="http://schemas.microsoft.com/office/drawing/2014/main" id="{3BF5B585-52A4-3AE5-230C-59E0F44229D4}"/>
              </a:ext>
            </a:extLst>
          </p:cNvPr>
          <p:cNvSpPr txBox="1"/>
          <p:nvPr/>
        </p:nvSpPr>
        <p:spPr>
          <a:xfrm>
            <a:off x="6014720" y="4561840"/>
            <a:ext cx="6177280" cy="646331"/>
          </a:xfrm>
          <a:prstGeom prst="rect">
            <a:avLst/>
          </a:prstGeom>
          <a:noFill/>
        </p:spPr>
        <p:txBody>
          <a:bodyPr wrap="square">
            <a:spAutoFit/>
          </a:bodyPr>
          <a:lstStyle/>
          <a:p>
            <a:pPr marL="285750" indent="-285750">
              <a:buFont typeface="Arial" panose="020B0604020202020204" pitchFamily="34" charset="0"/>
              <a:buChar char="•"/>
            </a:pPr>
            <a:r>
              <a:rPr lang="en-IN" b="1" dirty="0"/>
              <a:t>Uttar Pradesh has the highest number of kidnapping and abduction incidents in India.</a:t>
            </a:r>
          </a:p>
        </p:txBody>
      </p:sp>
    </p:spTree>
    <p:extLst>
      <p:ext uri="{BB962C8B-B14F-4D97-AF65-F5344CB8AC3E}">
        <p14:creationId xmlns:p14="http://schemas.microsoft.com/office/powerpoint/2010/main" val="481586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ECFA-6A46-8AE2-081E-F7957B29FFB7}"/>
              </a:ext>
            </a:extLst>
          </p:cNvPr>
          <p:cNvSpPr>
            <a:spLocks noGrp="1"/>
          </p:cNvSpPr>
          <p:nvPr>
            <p:ph type="title"/>
          </p:nvPr>
        </p:nvSpPr>
        <p:spPr/>
        <p:txBody>
          <a:bodyPr/>
          <a:lstStyle/>
          <a:p>
            <a:r>
              <a:rPr lang="en-US" dirty="0"/>
              <a:t>Top 10 States with Highest Dowry Deaths</a:t>
            </a:r>
            <a:endParaRPr lang="en-IN" dirty="0"/>
          </a:p>
        </p:txBody>
      </p:sp>
      <p:pic>
        <p:nvPicPr>
          <p:cNvPr id="4" name="Picture 3">
            <a:extLst>
              <a:ext uri="{FF2B5EF4-FFF2-40B4-BE49-F238E27FC236}">
                <a16:creationId xmlns:a16="http://schemas.microsoft.com/office/drawing/2014/main" id="{7236F03F-1B13-D2D3-0CF8-F615DF085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 y="2196347"/>
            <a:ext cx="9509760" cy="4661653"/>
          </a:xfrm>
          <a:prstGeom prst="rect">
            <a:avLst/>
          </a:prstGeom>
        </p:spPr>
      </p:pic>
      <p:sp>
        <p:nvSpPr>
          <p:cNvPr id="6" name="TextBox 5">
            <a:extLst>
              <a:ext uri="{FF2B5EF4-FFF2-40B4-BE49-F238E27FC236}">
                <a16:creationId xmlns:a16="http://schemas.microsoft.com/office/drawing/2014/main" id="{6DD3DBEB-EF31-681F-1978-EA43CA09443F}"/>
              </a:ext>
            </a:extLst>
          </p:cNvPr>
          <p:cNvSpPr txBox="1"/>
          <p:nvPr/>
        </p:nvSpPr>
        <p:spPr>
          <a:xfrm>
            <a:off x="9326880" y="2621894"/>
            <a:ext cx="2783840" cy="2308324"/>
          </a:xfrm>
          <a:prstGeom prst="rect">
            <a:avLst/>
          </a:prstGeom>
          <a:noFill/>
        </p:spPr>
        <p:txBody>
          <a:bodyPr wrap="square">
            <a:spAutoFit/>
          </a:bodyPr>
          <a:lstStyle/>
          <a:p>
            <a:pPr algn="just">
              <a:buFont typeface="Arial" panose="020B0604020202020204" pitchFamily="34" charset="0"/>
              <a:buChar char="•"/>
            </a:pPr>
            <a:r>
              <a:rPr lang="en-US" b="1" i="0" dirty="0">
                <a:effectLst/>
                <a:latin typeface="system-ui"/>
              </a:rPr>
              <a:t>Uttar Pradesh has the highest number of dowry deaths in India, indicating a serious violation of women's rights and a critical public safety issue that demands immediate attention</a:t>
            </a:r>
            <a:endParaRPr lang="en-US" b="0" i="0" dirty="0">
              <a:effectLst/>
              <a:latin typeface="system-ui"/>
            </a:endParaRPr>
          </a:p>
        </p:txBody>
      </p:sp>
    </p:spTree>
    <p:extLst>
      <p:ext uri="{BB962C8B-B14F-4D97-AF65-F5344CB8AC3E}">
        <p14:creationId xmlns:p14="http://schemas.microsoft.com/office/powerpoint/2010/main" val="2193492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DFA04-4DB6-9DEC-8F09-017BFBBC3398}"/>
              </a:ext>
            </a:extLst>
          </p:cNvPr>
          <p:cNvSpPr>
            <a:spLocks noGrp="1"/>
          </p:cNvSpPr>
          <p:nvPr>
            <p:ph type="title"/>
          </p:nvPr>
        </p:nvSpPr>
        <p:spPr/>
        <p:txBody>
          <a:bodyPr/>
          <a:lstStyle/>
          <a:p>
            <a:r>
              <a:rPr lang="en-US" dirty="0"/>
              <a:t>Top 10 States with Cruelty by Husband or Relatives Incidents</a:t>
            </a:r>
            <a:endParaRPr lang="en-IN" dirty="0"/>
          </a:p>
        </p:txBody>
      </p:sp>
      <p:pic>
        <p:nvPicPr>
          <p:cNvPr id="4" name="Picture 3">
            <a:extLst>
              <a:ext uri="{FF2B5EF4-FFF2-40B4-BE49-F238E27FC236}">
                <a16:creationId xmlns:a16="http://schemas.microsoft.com/office/drawing/2014/main" id="{AA9DB6DE-D5AA-C2A0-2D0B-557DB10FE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1" y="2320413"/>
            <a:ext cx="8077199" cy="4525754"/>
          </a:xfrm>
          <a:prstGeom prst="rect">
            <a:avLst/>
          </a:prstGeom>
        </p:spPr>
      </p:pic>
      <p:sp>
        <p:nvSpPr>
          <p:cNvPr id="6" name="TextBox 5">
            <a:extLst>
              <a:ext uri="{FF2B5EF4-FFF2-40B4-BE49-F238E27FC236}">
                <a16:creationId xmlns:a16="http://schemas.microsoft.com/office/drawing/2014/main" id="{A9DA1CEF-7887-09D7-BE8D-18BBD1EC4BBE}"/>
              </a:ext>
            </a:extLst>
          </p:cNvPr>
          <p:cNvSpPr txBox="1"/>
          <p:nvPr/>
        </p:nvSpPr>
        <p:spPr>
          <a:xfrm>
            <a:off x="8107680" y="2632628"/>
            <a:ext cx="3637280" cy="2031325"/>
          </a:xfrm>
          <a:prstGeom prst="rect">
            <a:avLst/>
          </a:prstGeom>
          <a:noFill/>
        </p:spPr>
        <p:txBody>
          <a:bodyPr wrap="square">
            <a:spAutoFit/>
          </a:bodyPr>
          <a:lstStyle/>
          <a:p>
            <a:pPr marL="285750" indent="-285750">
              <a:buFont typeface="Arial" panose="020B0604020202020204" pitchFamily="34" charset="0"/>
              <a:buChar char="•"/>
            </a:pPr>
            <a:r>
              <a:rPr lang="en-IN" b="1" dirty="0"/>
              <a:t>West Bengal has the highest number of cruelty incidents by husbands or relatives in India, indicating a pressing concern for women's safety and rights within domestic settings</a:t>
            </a:r>
            <a:r>
              <a:rPr lang="en-IN" dirty="0"/>
              <a:t>.</a:t>
            </a:r>
          </a:p>
        </p:txBody>
      </p:sp>
    </p:spTree>
    <p:extLst>
      <p:ext uri="{BB962C8B-B14F-4D97-AF65-F5344CB8AC3E}">
        <p14:creationId xmlns:p14="http://schemas.microsoft.com/office/powerpoint/2010/main" val="720916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6B81-B829-445D-BCC4-B1CC7C0C1C8E}"/>
              </a:ext>
            </a:extLst>
          </p:cNvPr>
          <p:cNvSpPr>
            <a:spLocks noGrp="1"/>
          </p:cNvSpPr>
          <p:nvPr>
            <p:ph type="title"/>
          </p:nvPr>
        </p:nvSpPr>
        <p:spPr/>
        <p:txBody>
          <a:bodyPr/>
          <a:lstStyle/>
          <a:p>
            <a:r>
              <a:rPr lang="en-US" dirty="0"/>
              <a:t>Crime Against Women: Alarming Trends Over the Years</a:t>
            </a:r>
            <a:endParaRPr lang="en-IN" dirty="0"/>
          </a:p>
        </p:txBody>
      </p:sp>
      <p:pic>
        <p:nvPicPr>
          <p:cNvPr id="4" name="Picture 3">
            <a:extLst>
              <a:ext uri="{FF2B5EF4-FFF2-40B4-BE49-F238E27FC236}">
                <a16:creationId xmlns:a16="http://schemas.microsoft.com/office/drawing/2014/main" id="{11E940D2-CFE3-BA8B-EBE1-C249DD4B2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04568"/>
            <a:ext cx="8341360" cy="4177187"/>
          </a:xfrm>
          <a:prstGeom prst="rect">
            <a:avLst/>
          </a:prstGeom>
        </p:spPr>
      </p:pic>
      <p:sp>
        <p:nvSpPr>
          <p:cNvPr id="6" name="TextBox 5">
            <a:extLst>
              <a:ext uri="{FF2B5EF4-FFF2-40B4-BE49-F238E27FC236}">
                <a16:creationId xmlns:a16="http://schemas.microsoft.com/office/drawing/2014/main" id="{4725C79E-BEBC-02D9-8AE9-8B95B30ED789}"/>
              </a:ext>
            </a:extLst>
          </p:cNvPr>
          <p:cNvSpPr txBox="1"/>
          <p:nvPr/>
        </p:nvSpPr>
        <p:spPr>
          <a:xfrm>
            <a:off x="8260080" y="2304568"/>
            <a:ext cx="3931920" cy="3970318"/>
          </a:xfrm>
          <a:prstGeom prst="rect">
            <a:avLst/>
          </a:prstGeom>
          <a:noFill/>
        </p:spPr>
        <p:txBody>
          <a:bodyPr wrap="square">
            <a:spAutoFit/>
          </a:bodyPr>
          <a:lstStyle/>
          <a:p>
            <a:pPr marL="285750" indent="-285750" algn="just">
              <a:buFont typeface="Arial" panose="020B0604020202020204" pitchFamily="34" charset="0"/>
              <a:buChar char="•"/>
            </a:pPr>
            <a:r>
              <a:rPr lang="en-IN" b="1" dirty="0"/>
              <a:t>In 2014, the number of reported crimes against women was the highest, raising significant concerns about their safety during that time. This increase emphasizes the need for stronger protective measures and awareness initiatives to ensure women's security. It highlights the importance of addressing these issues to create a safer environment for women in the future.</a:t>
            </a:r>
          </a:p>
        </p:txBody>
      </p:sp>
    </p:spTree>
    <p:extLst>
      <p:ext uri="{BB962C8B-B14F-4D97-AF65-F5344CB8AC3E}">
        <p14:creationId xmlns:p14="http://schemas.microsoft.com/office/powerpoint/2010/main" val="785925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438F-4BE8-7558-C47F-CE3D80C7DEF3}"/>
              </a:ext>
            </a:extLst>
          </p:cNvPr>
          <p:cNvSpPr>
            <a:spLocks noGrp="1"/>
          </p:cNvSpPr>
          <p:nvPr>
            <p:ph type="title"/>
          </p:nvPr>
        </p:nvSpPr>
        <p:spPr/>
        <p:txBody>
          <a:bodyPr/>
          <a:lstStyle/>
          <a:p>
            <a:r>
              <a:rPr lang="en-US" dirty="0"/>
              <a:t>Steps to Enhance Women's Safety</a:t>
            </a:r>
            <a:endParaRPr lang="en-IN" dirty="0"/>
          </a:p>
        </p:txBody>
      </p:sp>
      <p:sp>
        <p:nvSpPr>
          <p:cNvPr id="5" name="Content Placeholder 4">
            <a:extLst>
              <a:ext uri="{FF2B5EF4-FFF2-40B4-BE49-F238E27FC236}">
                <a16:creationId xmlns:a16="http://schemas.microsoft.com/office/drawing/2014/main" id="{E3C0DD2E-4D08-4AB4-A037-91CC62FAC56C}"/>
              </a:ext>
            </a:extLst>
          </p:cNvPr>
          <p:cNvSpPr>
            <a:spLocks noGrp="1"/>
          </p:cNvSpPr>
          <p:nvPr>
            <p:ph idx="1"/>
          </p:nvPr>
        </p:nvSpPr>
        <p:spPr/>
        <p:txBody>
          <a:bodyPr>
            <a:normAutofit lnSpcReduction="10000"/>
          </a:bodyPr>
          <a:lstStyle/>
          <a:p>
            <a:pPr algn="just"/>
            <a:r>
              <a:rPr lang="en-US" sz="2000" b="1" dirty="0"/>
              <a:t>Strict Law Enforcement</a:t>
            </a:r>
            <a:r>
              <a:rPr lang="en-US" sz="2000" dirty="0"/>
              <a:t>: Strengthen and strictly enforce laws against violence and harassment.</a:t>
            </a:r>
          </a:p>
          <a:p>
            <a:pPr algn="just"/>
            <a:r>
              <a:rPr lang="en-US" sz="2000" b="1" dirty="0"/>
              <a:t>Fast-Track Courts: </a:t>
            </a:r>
            <a:r>
              <a:rPr lang="en-US" sz="2000" dirty="0"/>
              <a:t>Establish special courts to handle cases of violence against women quickly and efficiently, reducing the backlog of cases.</a:t>
            </a:r>
          </a:p>
          <a:p>
            <a:pPr algn="just"/>
            <a:r>
              <a:rPr lang="en-US" sz="2000" b="1" dirty="0"/>
              <a:t>Helplines and Counseling: </a:t>
            </a:r>
            <a:r>
              <a:rPr lang="en-US" sz="2000" dirty="0"/>
              <a:t>Establish dedicated helplines and counseling services to provide immediate support for victims of violence</a:t>
            </a:r>
            <a:r>
              <a:rPr lang="en-US" sz="2000" b="1" dirty="0"/>
              <a:t>.</a:t>
            </a:r>
          </a:p>
          <a:p>
            <a:pPr algn="just"/>
            <a:r>
              <a:rPr lang="en-US" sz="2000" b="1" dirty="0"/>
              <a:t>Self-Defense Training</a:t>
            </a:r>
            <a:r>
              <a:rPr lang="en-US" sz="2000" dirty="0"/>
              <a:t>: Provide free or affordable self-defense classes for women.</a:t>
            </a:r>
            <a:endParaRPr lang="en-IN" sz="2000" b="1" dirty="0"/>
          </a:p>
        </p:txBody>
      </p:sp>
    </p:spTree>
    <p:extLst>
      <p:ext uri="{BB962C8B-B14F-4D97-AF65-F5344CB8AC3E}">
        <p14:creationId xmlns:p14="http://schemas.microsoft.com/office/powerpoint/2010/main" val="1037622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212</TotalTime>
  <Words>541</Words>
  <Application>Microsoft Office PowerPoint</Application>
  <PresentationFormat>Widescreen</PresentationFormat>
  <Paragraphs>34</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Calibri</vt:lpstr>
      <vt:lpstr>Century Gothic</vt:lpstr>
      <vt:lpstr>system-ui</vt:lpstr>
      <vt:lpstr>Wingdings 3</vt:lpstr>
      <vt:lpstr>Ion Boardroom</vt:lpstr>
      <vt:lpstr>PowerPoint Presentation</vt:lpstr>
      <vt:lpstr>INTRODUCTION   </vt:lpstr>
      <vt:lpstr>COLUMN DESCRIPTION </vt:lpstr>
      <vt:lpstr>Top 10 States with Highest Rape Incidents</vt:lpstr>
      <vt:lpstr>Top 10 States with Highest Kidnapping and Abduction Incidents</vt:lpstr>
      <vt:lpstr>Top 10 States with Highest Dowry Deaths</vt:lpstr>
      <vt:lpstr>Top 10 States with Cruelty by Husband or Relatives Incidents</vt:lpstr>
      <vt:lpstr>Crime Against Women: Alarming Trends Over the Years</vt:lpstr>
      <vt:lpstr>Steps to Enhance Women's Safety</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salman fareez</dc:creator>
  <cp:lastModifiedBy>salman fareez</cp:lastModifiedBy>
  <cp:revision>3</cp:revision>
  <dcterms:created xsi:type="dcterms:W3CDTF">2024-10-03T16:42:22Z</dcterms:created>
  <dcterms:modified xsi:type="dcterms:W3CDTF">2025-01-09T05:03:16Z</dcterms:modified>
</cp:coreProperties>
</file>