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howGuides="1">
      <p:cViewPr varScale="1">
        <p:scale>
          <a:sx n="152" d="100"/>
          <a:sy n="152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3EC7-A8DA-2112-B4FA-BD7A114C5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E6671-923B-72D6-989F-C023FA684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2582-72E0-B171-4DBF-E20039D8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E6EE-511A-314D-7E98-714F033A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8690-4B7E-A34C-49D0-8A4A87FC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0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FE4E-67C0-6BF1-3A00-4611C1C9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19927-2AC6-A856-6B67-74B4F512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3616-3F3A-A550-EA52-B3AE4C21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417C4-348D-251A-0F12-E3ADB715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95A2-FFC4-8D62-843B-1113E9F9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BD7F7-CE51-2EB5-917B-0925E100D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84ED-6099-38BB-C3D8-04854EE9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6D25-68ED-DC49-4DDF-319299BF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BB4F-46BA-15BE-1CBF-9FDBCFF8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31F7-0969-0AAD-1B76-B10DB819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64B8-6089-DC73-179C-1BD81C41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74DF-24CA-6CD5-948F-94A86D2B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5668-64B0-1F14-6C18-8DB07DA2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064C-6CC3-6E2C-3461-855A3311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E981-3CBA-C5EF-ED1E-8D23F601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5E86-5AFB-8867-871D-523350B7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3CE37-918C-AD33-37C9-033828E1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8728-B542-89E0-8224-1AFF9740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A364-17A6-37E2-FAA1-4532029C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387A-B98C-0494-370D-31CB8CE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6B23-B04E-59FA-6919-741933C0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CCE3-4B8B-3B10-DFA6-0F82BD6B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36776-A012-A683-298E-B752E479A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3F0E8-89C0-42E9-0DA4-B7A470CA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EA2E8-F0AF-9B11-E224-9F5095E6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48D3E-57C4-365C-AAE6-FC00A6A4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1B37-4EA9-9AB6-8E20-5073C134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AFFD3-EBC7-78BB-3EDF-C4224CB5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9DE1D-39A7-7671-47AE-BE0513117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A632C-8C5F-E524-F05B-54BEA1BD2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FECAB-9E13-34A1-06CC-32D45C94E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84E32-7C35-BF7D-7104-490826D6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79BB7-C124-DC59-7A37-E4FBF2B4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FE1B1-CD83-D10B-9196-88026EB2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5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35A1-1FF5-DA37-3AF4-2FA923E3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0C853-1197-7DAD-B89E-CA902207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C3C19-010B-502F-759E-F90ECBCF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1AE2-B4A7-68B3-8454-17CD59C8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ADA4-F5E1-73D9-386E-F789933E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FA992-8930-4BBA-1CC8-33067C8D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43412-AFC4-BFAA-CBD2-65508FE6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FA70E-185A-216A-FCAE-FAC2455C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2D86-7E6D-D1DA-C8DF-B8BC3560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4457-F5D1-7BF0-E330-94672454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4BC2-CFA8-E874-9E62-9C35B0CD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EAA75-732B-46CB-6B66-BBF9E39C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7C86B-C75C-4CE6-77D8-F2550055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32A5-64ED-330A-BF55-CD82B4EE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2F6-2BCD-23F8-BE6C-3CC4FD5A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4E90F-EAC1-F12A-69F5-3754FF3BD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BF957-1FEC-8615-620B-56D85ADB7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5A661-A494-99C7-7950-9969F369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C06C6-07AD-D911-9C78-788A96A1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87A6-4A26-7438-69EB-E528C72D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3C891-BA94-3374-EA4D-92F873D8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362B-D388-0B4F-AB47-6B51A48E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9831-6F71-5194-015B-C11B5492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F8413-C40E-1840-90C4-3E105FA8FC0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68B5-2E06-5632-D55D-813B851D9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489B-4DBF-7A74-CEE4-3E07D4675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E3DDF-3B93-844B-9409-917A7C819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402BA3-76BA-1C57-2BD2-95587FF3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89" y="1848706"/>
            <a:ext cx="4623990" cy="3657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F62FE-A13D-3EB6-341C-A0EDC9753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422" y="1348350"/>
            <a:ext cx="4589990" cy="46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8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Lu (CSI Interfusion Inc)</dc:creator>
  <cp:lastModifiedBy>Pan Lu (CSI Interfusion Inc)</cp:lastModifiedBy>
  <cp:revision>1</cp:revision>
  <dcterms:created xsi:type="dcterms:W3CDTF">2023-05-26T21:22:09Z</dcterms:created>
  <dcterms:modified xsi:type="dcterms:W3CDTF">2023-05-26T21:23:19Z</dcterms:modified>
</cp:coreProperties>
</file>