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8"/>
  </p:notesMasterIdLst>
  <p:sldIdLst>
    <p:sldId id="256" r:id="rId2"/>
    <p:sldId id="263" r:id="rId3"/>
    <p:sldId id="4217" r:id="rId4"/>
    <p:sldId id="4218" r:id="rId5"/>
    <p:sldId id="4219" r:id="rId6"/>
    <p:sldId id="292" r:id="rId7"/>
    <p:sldId id="337" r:id="rId8"/>
    <p:sldId id="4221" r:id="rId9"/>
    <p:sldId id="4222" r:id="rId10"/>
    <p:sldId id="4223" r:id="rId11"/>
    <p:sldId id="4224" r:id="rId12"/>
    <p:sldId id="4225" r:id="rId13"/>
    <p:sldId id="4226" r:id="rId14"/>
    <p:sldId id="4227" r:id="rId15"/>
    <p:sldId id="4228" r:id="rId16"/>
    <p:sldId id="421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4C9E"/>
    <a:srgbClr val="A44DCD"/>
    <a:srgbClr val="B33D4E"/>
    <a:srgbClr val="CB8535"/>
    <a:srgbClr val="4FA888"/>
    <a:srgbClr val="4299BD"/>
    <a:srgbClr val="254A9A"/>
    <a:srgbClr val="AE52D9"/>
    <a:srgbClr val="B9DBEF"/>
    <a:srgbClr val="D78D3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1T04:44:23.916"/>
    </inkml:context>
    <inkml:brush xml:id="br0">
      <inkml:brushProperty name="width" value="0.035" units="cm"/>
      <inkml:brushProperty name="height" value="0.035" units="cm"/>
      <inkml:brushProperty name="color" value="#FFFFFF"/>
    </inkml:brush>
  </inkml:definitions>
  <inkml:trace contextRef="#ctx0" brushRef="#br0">1347 1044 24575,'32'-28'-24,"1"2"0,2 1 0,46-25 0,-23 15-1010,7-4-1017,-36 23 1330,-1-1 1,-1-1-1,0-1 1,28-28-1,-54 47 756,0-1-1,0 1 0,-1-1 1,1 0-1,0 1 1,-1-1-1,1 0 0,0 0 1,-1 0-1,1 1 1,-1-1-1,1 0 0,-1 0 1,0 0-1,1 0 1,-1 0-1,0 0 0,0 0 1,1 0-1,-1 0 1,0 0-1,0 0 0,0 0 1,0 0-1,0 0 1,-1 0-1,1-1 0,-1 1 94,0 0-1,0 0 1,0 0-1,0 0 0,-1 0 1,1 0-1,0 0 1,0 1-1,-1-1 1,1 0-1,-1 1 0,1-1 1,0 1-1,-1 0 1,1-1-1,-2 1 1,-12-2 1072,1 1 1,-27 2 0,37-1-1149,-42 3-52,1 1 0,-64 16 0,82-13 0,1 1 0,0 1 0,0 1 0,1 1 0,-31 19 0,54-29 0,0 0 0,0 1 0,0-1 0,0 1 0,0 0 0,0-1 0,1 1 0,-1 0 0,1 0 0,-1 0 0,-1 4 0,3-6 0,0 0 0,0 1 0,0-1 0,-1 0 0,1 1 0,0-1 0,0 1 0,0-1 0,0 0 0,0 1 0,0-1 0,0 1 0,0-1 0,0 0 0,1 1 0,-1-1 0,0 0 0,0 1 0,0-1 0,0 0 0,0 1 0,1-1 0,-1 0 0,0 1 0,0-1 0,1 1 0,16 4 0,4-9 0,-15-1 0,-13 0 0,-19-1 0,-1 2 0,1 1 0,0 0 0,-1 2 0,-28 3 0,-3-2 0,-477 1 0,864-22 0,3-23 0,13-2 0,-458 59 0,0 4 0,-214 64 0,277-65 0,-12 4 0,1 2 0,-76 39 0,125-51 0,21-6 0,29-5 0,34-13 0,-1-2 0,70-27 0,-83 25 0,555-191 0,-604 206 0,0 0 0,-1-1 0,1 0 0,-1 0 0,0-1 0,0 0 0,10-9 0,-17 14 0,-1 0 0,0-1 0,1 1 0,-1 0 0,0-1 0,1 1 0,-1 0 0,1 0 0,-1-1 0,0 1 0,0-1 0,1 1 0,-1 0 0,0-1 0,0 1 0,1-1 0,-1 1 0,0 0 0,0-1 0,0 1 0,0-1 0,0 1 0,0-1 0,0 1 0,0-1 0,0 1 0,0-1 0,0 1 0,0-1 0,0 1 0,0 0 0,0-1 0,0 1 0,0-1 0,0 1 0,-1-1 0,1 1 0,0 0 0,0-1 0,-1 1 0,1-1 0,0 1 0,-1 0 0,1-1 0,0 1 0,-1 0 0,1 0 0,-1-1 0,-28-7 0,-15 2 0,-1 2 0,0 2 0,-59 6 0,-143 23 0,194-20 0,-205 30 0,-449 126 0,634-140 0,-76 36 0,119-43 0,24-5 0,6-11 0,0 1 0,0-1 0,1 1 0,-1-1 0,0 1 0,1-1 0,-1 1 0,1-1 0,-1 0 0,1 1 0,-1-1 0,0 1 0,1-1 0,-1 0 0,1 0 0,0 1 0,-1-1 0,1 0 0,-1 0 0,1 0 0,-1 1 0,1-1 0,-1 0 0,1 0 0,0 0 0,19 2 0,0-1 0,0-1 0,0 0 0,-1-2 0,1 0 0,0-1 0,26-8 0,-18 5 0,506-129 0,-522 131 0,-2 1 0,1 0 0,-1-1 0,1 0 0,-1-1 0,16-10 0,-25 15 0,-1 0 0,0-1 0,0 1 0,1 0 0,-1 0 0,0 0 0,1 0 0,-1 0 0,0 0 0,1-1 0,-1 1 0,0 0 0,0 0 0,1 0 0,-1-1 0,0 1 0,0 0 0,0 0 0,1-1 0,-1 1 0,0 0 0,0 0 0,0-1 0,0 1 0,0 0 0,1-1 0,-1 1 0,0 0 0,0-1 0,0 1 0,0 0 0,0-1 0,0 1 0,0 0 0,0-1 0,0 1 0,0 0 0,0-1 0,0 1 0,-1 0 0,1 0 0,0-1 0,0 1 0,0 0 0,0-1 0,0 1 0,-1 0 0,1 0 0,0-1 0,0 1 0,0 0 0,-1 0 0,1-1 0,0 1 0,0 0 0,-1 0 0,1-1 0,-24-4 0,-49 1 0,0 3 0,-143 17 0,138-8 0,60-7 0,9-1 0,0 1 0,0-1 0,1 2 0,-1-1 0,0 1 0,1 1 0,-1-1 0,1 2 0,-9 3 0,16-6 0,1-1 0,-1 0 0,0 1 0,1-1 0,-1 1 0,0-1 0,1 1 0,-1-1 0,1 1 0,-1-1 0,1 1 0,-1-1 0,1 1 0,-1 0 0,1-1 0,0 1 0,-1 0 0,1-1 0,0 1 0,-1 1 0,2-1 0,-1-1 0,0 1 0,0-1 0,0 1 0,1-1 0,-1 1 0,0-1 0,0 0 0,1 1 0,-1-1 0,0 1 0,1-1 0,-1 0 0,1 1 0,-1-1 0,0 0 0,1 1 0,-1-1 0,1 0 0,-1 0 0,1 1 0,0-1 0,4 2 0,0-1 0,0 0 0,0 1 0,0-2 0,10 1 0,41-3 0,-1-2 0,1-3 0,103-26 0,-79 15 0,580-142-678,-632 153 678,-1-1 0,0-2 0,36-17 0,-42 11 0,-21 16 0,0 0 0,0-1 0,1 1 0,-1 0 0,0-1 0,0 1 0,0 0 0,1-1 0,-1 1 0,0 0 0,0-1 0,0 1 0,0 0 0,0-1 0,0 1 0,0-1 0,1 1 0,-1 0 0,0-1 0,0 1 0,-1-1 0,1 1 0,0 0 0,0-1 0,0 1 0,0 0 0,0-1 0,0 1 0,0-1 0,-1 1 0,-1-2 0,0 1 0,0 0 0,0 0 0,-1 0 0,1 0 0,0 1 0,0-1 0,-1 0 0,1 1 0,-1 0 0,1-1 0,0 1 0,-1 0 0,1 0 0,-4 1 0,-60 4 302,-98 18 0,-66 29-228,190-43-74,16-5 0,-1 2 0,1 1 0,0 1 0,1 0 0,-39 22 0,61-30 0,1 0 0,-1 1 0,0-1 0,1 0 0,-1 1 0,1-1 0,-1 1 0,0-1 0,1 1 0,0-1 0,-1 1 0,1-1 0,-1 1 0,1-1 0,-1 1 0,1 0 0,0-1 0,0 1 0,-1 0 0,1-1 0,0 1 0,0 0 0,0 1 0,0-2 0,0 1 0,0-1 0,1 1 0,-1 0 0,1-1 0,-1 1 0,1-1 0,-1 1 0,1-1 0,-1 1 0,1-1 0,-1 0 0,1 1 0,-1-1 0,1 0 0,0 1 0,-1-1 0,1 0 0,1 1 0,38 5 0,-6-6 0,0-1 0,1-2 0,-1-2 0,64-17 0,134-54 0,-214 70 0,-12 4 0,20-7 0,38-20 0,-47 15 0,-17 14 0,0 0 0,0 0 0,0-1 0,0 1 0,0 0 0,0-1 0,0 1 0,0 0 0,0 0 0,0-1 0,0 1 0,0 0 0,0-1 0,0 1 0,0 0 0,0 0 0,0-1 0,0 1 0,-1 0 0,1 0 0,0-1 0,0 1 0,0 0 0,0 0 0,-1-1 0,1 1 0,0 0 0,0 0 0,-1 0 0,1-1 0,0 1 0,0 0 0,-1 0 0,1 0 0,0 0 0,-1 0 0,-3-2 0,0 1 0,0 0 0,0 1 0,0-1 0,0 1 0,0 0 0,-8 0 0,-23 3 0,1 2 0,-1 1 0,1 2 0,0 2 0,-39 15 0,20-2 0,2 1 0,-73 47 0,113-63 0,-1 0 0,1 1 0,0 1 0,-13 14 0,21-21 0,1-1 0,-1 1 0,1 0 0,0 0 0,0-1 0,0 2 0,0-1 0,1 0 0,-1 0 0,1 1 0,0-1 0,-1 0 0,2 1 0,-1 0 0,0-1 0,1 1 0,0-1 0,0 1 0,0-1 0,0 1 0,0 0 0,2 6 0,-1-9 0,-1 0 0,1 1 0,0-1 0,0 1 0,0-1 0,0 0 0,0 0 0,0 1 0,1-1 0,-1 0 0,0 0 0,1 0 0,-1-1 0,0 1 0,1 0 0,-1 0 0,1-1 0,2 2 0,32 4 0,-9-5 0,-1 0 0,0-2 0,0-2 0,0 0 0,0-1 0,29-10 0,148-56 0,-156 52 0,0-2 0,-2-3 0,0-1 0,78-57 0,-119 77 0,1 0 0,-1 0 0,1-1 0,-1 0 0,-1 1 0,1-1 0,-1-1 0,1 1 0,-2 0 0,1-1 0,0 0 0,2-8 0,-5 11 0,1 0 0,-1 0 0,0 0 0,0 0 0,0 1 0,0-1 0,0 0 0,-1 0 0,1 0 0,-1 1 0,0-1 0,0 0 0,0 0 0,0 1 0,0-1 0,0 1 0,-1-1 0,1 1 0,-1 0 0,0-1 0,0 1 0,0 0 0,0 0 0,0 0 0,0 1 0,0-1 0,-1 0 0,1 1 0,-3-2 0,-8-4 0,0 1 0,0 1 0,0 0 0,0 1 0,-1 0 0,-20-2 0,-88-5 0,106 10 0,-58 1 0,1 3 0,0 4 0,0 2 0,1 4 0,1 2 0,0 4 0,-79 32 0,123-39 0,26-12 0,0 1 0,0-1 0,0 0 0,0 1 0,0-1 0,0 1 0,0 0 0,0-1 0,0 1 0,0 0 0,1-1 0,-1 1 0,0 0 0,0 0 0,1 0 0,-1 0 0,-1 2 0,3-3 0,0 0 0,0 0 0,-1 0 0,1 1 0,0-1 0,0 0 0,-1 0 0,1 0 0,0 0 0,0 0 0,-1 0 0,1 0 0,0-1 0,0 1 0,-1 0 0,1 0 0,0-1 0,-1 1 0,1 0 0,1-1 0,47-21 0,0-1 0,-1-3 0,65-47 0,-75 48 0,17-10 0,-7 6 0,-2-3 0,55-47 0,-97 76 0,-1-1 0,1 0 0,-1 1 0,0-1 0,0 0 0,0-1 0,0 1 0,-1-1 0,0 1 0,4-9 0,-6 11 0,0 0 0,0 1 0,0-1 0,1 0 0,-2 0 0,1 0 0,0 0 0,0 1 0,-1-1 0,1 0 0,0 0 0,-1 0 0,0 1 0,0-1 0,1 0 0,-1 1 0,0-1 0,0 1 0,0-1 0,0 1 0,-1-1 0,1 1 0,0 0 0,-1-1 0,1 1 0,-1 0 0,1 0 0,-1 0 0,1 0 0,-4-1 0,-5-3 0,-1 0 0,0 0 0,-1 1 0,1 1 0,-1 0 0,1 1 0,-1 0 0,0 0 0,0 1 0,0 1 0,0 0 0,1 0 0,-1 2 0,-16 2 0,4 2 0,0 1 0,1 1 0,0 1 0,1 0 0,-42 26 0,36-20 0,-47 19 0,-5 2 0,78-35 0,-1 1 0,1-1 0,-1 1 0,1-1 0,0 1 0,0 0 0,0 0 0,0 0 0,0 0 0,0 0 0,0 0 0,1 0 0,-1 1 0,1-1 0,-2 4 0,3-5 0,0 1 0,0-1 0,0 0 0,0 1 0,0-1 0,0 0 0,0 1 0,0-1 0,1 0 0,-1 0 0,0 1 0,1-1 0,-1 0 0,1 0 0,0 0 0,-1 0 0,1 1 0,0-1 0,-1 0 0,1 0 0,0 0 0,0 0 0,0-1 0,0 1 0,0 0 0,0 0 0,0-1 0,1 1 0,-1 0 0,0-1 0,0 1 0,0-1 0,3 1 0,11 4 0,0-1 0,1 0 0,0-1 0,0-1 0,0 0 0,0-1 0,0-1 0,20-2 0,47 3 0,-83-1 0,0 0 0,0 0 0,0-1 0,0 1 0,0 0 0,0 0 0,1 0 0,-1 0 0,0 0 0,0 0 0,0 0 0,0 0 0,0 0 0,1 0 0,-1 0 0,0 0 0,0 0 0,0 0 0,0 0 0,0 0 0,1 1 0,-1-1 0,0 0 0,0 0 0,0 0 0,0 0 0,0 0 0,0 0 0,0 0 0,1 0 0,-1 0 0,0 1 0,0-1 0,0 0 0,0 0 0,0 0 0,0 0 0,0 0 0,0 0 0,0 1 0,0-1 0,0 0 0,0 0 0,0 0 0,0 0 0,0 0 0,0 1 0,0-1 0,0 0 0,0 0 0,0 0 0,0 0 0,0 0 0,0 1 0,0-1 0,0 0 0,0 0 0,0 0 0,0 0 0,0 0 0,-11 10 0,-21 6 0,-44 18 0,-182 90 0,217-104-1365,23-14-5461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01T04:44:50.95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3200 214,'-586'0,"751"-8,169-30,-43 4,-198 25,270-13,-317 23,-101-1,0 0,-629-20,234 2,-849 3,678 11,133-13,346 10,125 5,-1 0,1-1,-19-6,30 7,-12-2</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1T04:45:13.607"/>
    </inkml:context>
    <inkml:brush xml:id="br0">
      <inkml:brushProperty name="width" value="0.35" units="cm"/>
      <inkml:brushProperty name="height" value="0.35" units="cm"/>
      <inkml:brushProperty name="color" value="#FFFFFF"/>
    </inkml:brush>
  </inkml:definitions>
  <inkml:trace contextRef="#ctx0" brushRef="#br0">33 330 24575,'0'384'0,"-2"-364"0,-5-15 0,6-6 0,0 1 0,0-1 0,0 0 0,0 0 0,1 0 0,-1 0 0,0 0 0,0 0 0,0 0 0,1-1 0,-1 1 0,1 0 0,-1 0 0,1 0 0,-1-1 0,1 1 0,0 0 0,-1-1 0,1 1 0,0-2 0,-4-15 0,1 0 0,1 0 0,1 0 0,0-1 0,2 1 0,0-1 0,7-34 0,-6 46 0,1 1 0,0 0 0,0 0 0,0 0 0,1 1 0,0-1 0,0 1 0,1 0 0,0 0 0,-1 0 0,2 1 0,-1-1 0,0 1 0,1 0 0,0 1 0,0 0 0,0 0 0,0 0 0,0 0 0,10-1 0,7-3 0,1 1 0,0 2 0,0 0 0,34 0 0,331 4 0,-165 2 0,-218-2 0,0 0 0,0 0 0,-1-1 0,1 0 0,10-3 0,-15 4 0,0-1 0,-1 1 0,1 0 0,-1 0 0,1-1 0,-1 1 0,1 0 0,-1-1 0,1 1 0,-1 0 0,1-1 0,-1 1 0,0-1 0,1 1 0,-1 0 0,0-1 0,1 1 0,-1-1 0,0 1 0,1-1 0,-1 0 0,0 1 0,0-1 0,0 1 0,1-2 0,-2 1 0,1 0 0,0 0 0,-1 0 0,1-1 0,-1 1 0,0 0 0,1 0 0,-1 0 0,0 0 0,0 0 0,1 0 0,-1 0 0,0 0 0,0 0 0,0 1 0,0-1 0,-2-1 0,-6-4 0,0 0 0,-1 1 0,0 0 0,0 0 0,0 1 0,0 1 0,-12-3 0,-79-13 0,70 14 0,-1 0 0,-45-8 0,-2 3 0,-84 1 0,240 7 0,218-12 0,-31-22 0,294-80 0,-434 91 0,-149 28 0,-35 8 0,-25 3 0,-38 2 0,84-9 0,-44 1 0,913-51-437,-630 28 294,545-39 27,-626 41 351,-67 6-4,78 0-1,-154 9-230,-43 11 0,25-5 0,35-7 0,-58 14 0,61-14 0,0 0 0,0 0 0,1 1 0,-1-1 0,1 1 0,0 0 0,-1 0 0,1 0 0,0 0 0,0 1 0,0-1 0,0 1 0,-4 5 0,6-7 0,1 0 0,-1 0 0,1 1 0,-1-1 0,1 0 0,0 0 0,0 0 0,-1 0 0,1 1 0,0-1 0,0 0 0,0 0 0,0 1 0,0-1 0,0 0 0,0 0 0,1 0 0,-1 1 0,0-1 0,1 0 0,-1 0 0,1 0 0,-1 0 0,1 0 0,0 0 0,-1 0 0,1 0 0,0 0 0,0 0 0,0 0 0,-1 0 0,1 0 0,2 0 0,1 3 0,1-1 0,0 0 0,-1 0 0,2-1 0,-1 0 0,7 3 0,16 3 0,1-1 0,0-1 0,44 3 0,95-3 0,-121-5 0,359-2 0,-214-1 0,-203 2 0,0 2 0,0-1 0,0 1 0,0 1 0,0 0 0,1 1 0,-1 0 0,-11 6 0,17-7 0,-1-1 0,1 1 0,0 0 0,0 1 0,0-1 0,1 1 0,-1 0 0,1 0 0,0 0 0,0 1 0,1 0 0,-1-1 0,1 1 0,0 1 0,0-1 0,-4 10 0,7-13 0,-1-1 0,1 1 0,-1-1 0,1 1 0,0-1 0,0 0 0,0 1 0,0-1 0,0 1 0,0-1 0,0 1 0,0-1 0,1 1 0,-1-1 0,1 1 0,-1-1 0,1 0 0,-1 1 0,1-1 0,0 0 0,-1 1 0,1-1 0,0 0 0,0 0 0,0 0 0,0 0 0,0 0 0,0 0 0,1 0 0,-1 0 0,1 1 0,2-1 0,-1 0 0,0 1 0,1-1 0,-1-1 0,1 1 0,-1 0 0,1-1 0,-1 0 0,1 0 0,0 0 0,5-1 0,-9 1 0,0 0 0,0 0 0,0 0 0,1 0 0,-1 0 0,0 0 0,0 0 0,1 0 0,-1 0 0,0 0 0,0 0 0,0 0 0,1 0 0,-1 0 0,0 0 0,0 0 0,1 0 0,-1 0 0,0 0 0,0 0 0,0 0 0,1 1 0,-1-1 0,0 0 0,0 0 0,0 0 0,0 0 0,1 0 0,-1 1 0,0-1 0,0 0 0,0 0 0,0 0 0,0 1 0,1-1 0,-1 0 0,0 0 0,0 0 0,0 1 0,0-1 0,0 0 0,0 1 0,-5 12 0,-21 23 0,14-20 0,8-11 0,1 0 0,0 1 0,0-1 0,1 1 0,0 0 0,0 0 0,0 0 0,1 0 0,0 0 0,0 0 0,0 0 0,1 8 0,0-11 0,0 0 0,1 0 0,0 0 0,-1 0 0,1 0 0,0 0 0,1 0 0,-1-1 0,0 1 0,1 0 0,-1-1 0,1 1 0,0-1 0,0 0 0,0 1 0,0-1 0,0 0 0,1 0 0,-1 0 0,1-1 0,-1 1 0,1-1 0,0 1 0,-1-1 0,1 0 0,0 0 0,3 1 0,2 0 0,-1-1 0,1 0 0,0 0 0,0-1 0,0 0 0,-1 0 0,1-1 0,0 1 0,0-2 0,-1 1 0,1-1 0,-1-1 0,1 1 0,-1-1 0,0 0 0,0-1 0,12-8 0,4-3 0,-1-2 0,0-1 0,31-33 0,-40 38 0,-1-1 0,0-1 0,16-26 0,-25 37 0,-1-1 0,1 1 0,-1 0 0,0-1 0,0 1 0,-1-1 0,1 0 0,-1 1 0,0-1 0,0 0 0,-1 0 0,1 0 0,-1 0 0,0 1 0,0-1 0,-1 0 0,0 0 0,-2-9 0,1 11 0,0 0 0,0 0 0,0 0 0,0 1 0,-1-1 0,1 1 0,-1-1 0,0 1 0,0 0 0,1 0 0,-1 0 0,-1 1 0,1-1 0,0 1 0,0-1 0,-1 1 0,1 0 0,0 1 0,-1-1 0,1 0 0,-1 1 0,1 0 0,-5 0 0,-6-1 0,1 2 0,0 0 0,-1 0 0,-22 6 0,25-5 0,0 2 0,-1-1 0,1 2 0,1-1 0,-1 1 0,1 1 0,-18 12 0,25-16 0,0 0 0,1 0 0,0 1 0,-1-1 0,1 0 0,0 1 0,0 0 0,0 0 0,1-1 0,-1 1 0,1 0 0,-1 0 0,1 0 0,0 1 0,0-1 0,0 0 0,1 0 0,-1 1 0,1-1 0,0 0 0,0 1 0,0-1 0,0 0 0,1 0 0,-1 1 0,1-1 0,0 0 0,-1 0 0,2 1 0,-1-1 0,3 4 0,-2-3 0,0-1 0,0 0 0,1 0 0,-1 0 0,1 0 0,0-1 0,0 1 0,0-1 0,0 1 0,1-1 0,-1 0 0,1-1 0,-1 1 0,1 0 0,-1-1 0,1 0 0,7 2 0,-17-3 0,0 0 0,0 0 0,0 1 0,0 0 0,0 0 0,0 1 0,-6 2 0,-51 18 0,55-19 0,1 1 0,-1 0 0,1 0 0,0 0 0,1 1 0,-1 0 0,-9 9 0,14-12 0,1 0 0,-1 0 0,1 0 0,-1 0 0,1 1 0,0-1 0,0 0 0,0 1 0,0-1 0,0 1 0,0-1 0,1 1 0,-1-1 0,1 1 0,0 0 0,0-1 0,0 1 0,0-1 0,0 1 0,1 0 0,-1-1 0,1 1 0,-1-1 0,1 1 0,0-1 0,0 1 0,2 3 0,3 3 0,0-1 0,0 1 0,0-1 0,1-1 0,0 1 0,0-1 0,1 0 0,0-1 0,0 0 0,1 0 0,0-1 0,0 0 0,0 0 0,0-1 0,14 4 0,-6-2 0,0-1 0,1-1 0,-1-1 0,1-1 0,0 0 0,0-1 0,0-1 0,20-2 0,-33 1 0,1 0 0,-1-1 0,0 1 0,0-1 0,0 0 0,-1-1 0,1 1 0,0-1 0,-1 0 0,0 0 0,6-6 0,-8 8 0,-1 0 0,0 0 0,1 0 0,-1 0 0,0-1 0,0 1 0,0 0 0,0-1 0,0 1 0,0-1 0,0 0 0,-1 1 0,1-1 0,0 1 0,-1-1 0,0 0 0,1 1 0,-1-1 0,0 0 0,0 0 0,0 1 0,0-1 0,0 0 0,0 0 0,0 1 0,0-1 0,-1 0 0,1 1 0,-1-1 0,0 0 0,1 1 0,-1-1 0,0 1 0,0-1 0,0 1 0,0-1 0,-2-1 0,3 2 0,0 1 0,-1-1 0,1 0 0,-1 1 0,1-1 0,-1 1 0,1-1 0,-1 1 0,1-1 0,-1 1 0,1 0 0,-1-1 0,0 1 0,1 0 0,-1-1 0,1 1 0,-1 0 0,0 0 0,1 0 0,-1-1 0,0 1 0,1 0 0,-1 0 0,0 0 0,0 0 0,1 0 0,-1 0 0,0 0 0,0 1 0,0-1 0,1 1 0,-1 0 0,0-1 0,1 1 0,-1 0 0,1-1 0,0 1 0,-1 0 0,1-1 0,-1 1 0,1 0 0,0 0 0,0 0 0,-1 0 0,1-1 0,0 1 0,0 0 0,0 1 0,4 18 0,-4-19 0,0-1 0,0 0 0,0 1 0,1-1 0,-1 0 0,0 1 0,0-1 0,1 0 0,-1 1 0,0-1 0,1 0 0,-1 0 0,0 1 0,1-1 0,-1 0 0,0 0 0,1 0 0,-1 0 0,0 1 0,1-1 0,-1 0 0,1 0 0,-1 0 0,0 0 0,1 0 0,-1 0 0,1 0 0,-1 0 0,0 0 0,1 0 0,-1 0 0,1 0 0,-1 0 0,0-1 0,1 1 0,-1 0 0,0 0 0,1-1 0,0 1 0,-1 0 0,1 0 0,-1-1 0,1 1 0,-1-1 0,1 1 0,-1 0 0,0-1 0,1 1 0,-1-1 0,0 1 0,1-1 0,-1 1 0,0-1 0,0 1 0,0-1 0,1 1 0,-1-1 0,0 1 0,0-1 0,0 0 0,0 1 0,0-1 0,0 1 0,0-1 0,0 1 0,0-1 0,0 0 0,-9-20 0,-20-12 0,22 28 0,0 1 0,0-1 0,0 1 0,-1 1 0,0-1 0,1 1 0,-1 0 0,-1 1 0,1 0 0,0 0 0,0 1 0,-1 0 0,1 1 0,-1 0 0,1 0 0,-9 1 0,-16 3 0,0 2 0,-52 15 0,76-18 0,-16 4 0,11-5 0,0 2 0,0 0 0,1 1 0,-1 0 0,1 1 0,0 0 0,1 1 0,-13 9 0,24-14 0,-1-1 0,1 0 0,0 1 0,-1-1 0,1 0 0,-1 0 0,1 0 0,-1 0 0,1 0 0,-1-1 0,0 1 0,1 0 0,-1-1 0,0 1 0,-3 0 0,4-2 0,0 0 0,0 1 0,0-1 0,0 0 0,0 0 0,0 0 0,1 0 0,-1 0 0,0 0 0,1 0 0,-1 0 0,1 0 0,-1 0 0,1 0 0,-1 0 0,1 0 0,0 0 0,0 0 0,-1-1 0,1 1 0,0 0 0,0 0 0,0 0 0,0 0 0,1-1 0,-1 0 0,0-8 0,-1-1 0,0 1 0,-1 0 0,0 0 0,-1 0 0,0 0 0,0 0 0,-1 1 0,-7-13 0,7 16 0,0 1 0,0 0 0,0 0 0,-1 0 0,0 0 0,0 0 0,0 1 0,-1 0 0,0 0 0,1 1 0,-1 0 0,0 0 0,-1 0 0,1 0 0,-9-1 0,-3-2 0,0 2 0,0 1 0,0 0 0,0 1 0,-1 1 0,1 0 0,-1 2 0,1 0 0,0 1 0,-1 1 0,-22 6 0,38-7 0,-1 1 0,1-1 0,-1 1 0,1 0 0,0 0 0,0 0 0,0 0 0,0 1 0,0-1 0,1 1 0,0-1 0,0 1 0,0 0 0,0 0 0,0 0 0,1 0 0,0 0 0,0 1 0,0-1 0,0 0 0,1 1 0,-1 4 0,0-6 0,1 1 0,-1-1 0,1 1 0,0-1 0,0 1 0,1-1 0,-1 1 0,0 0 0,1-1 0,0 0 0,0 1 0,0-1 0,0 1 0,1-1 0,-1 0 0,1 0 0,0 0 0,0 0 0,0 0 0,0 0 0,1-1 0,-1 1 0,1-1 0,-1 1 0,1-1 0,6 4 0,-9-6 0,1 0 0,0 1 0,-1-1 0,1 0 0,0 0 0,-1 1 0,1-1 0,0 0 0,0 0 0,-1 0 0,1 0 0,0 0 0,0 0 0,-1 0 0,1 0 0,0 0 0,-1 0 0,1-1 0,0 1 0,0 0 0,-1 0 0,1-1 0,0 1 0,-1 0 0,1-1 0,-1 1 0,1-1 0,0 1 0,-1-1 0,1 1 0,-1-1 0,1 1 0,-1-1 0,1-1 0,-1 1 0,1 0 0,-1 0 0,0 0 0,0-1 0,0 1 0,0 0 0,0 0 0,0-1 0,0 1 0,0 0 0,0 0 0,0-1 0,-1 1 0,1 0 0,-1 0 0,1 0 0,-1 0 0,1 0 0,-1 0 0,-1-2 0,-2-3 0,-1 0 0,1 1 0,-1 0 0,0 0 0,-1 0 0,1 1 0,-1 0 0,0 0 0,0 0 0,-1 1 0,1-1 0,-9-2 0,-10-2 0,-1 0 0,-27-4 0,-9 1 0,-1 3 0,0 2 0,0 3 0,0 3 0,0 2 0,0 4 0,0 2 0,1 3 0,-74 22 0,127-31 0,0 1 0,1 0 0,-1 1 0,1-1 0,0 1 0,0 1 0,1 0 0,-1 0 0,-6 6 0,13-10 0,0-1 0,1 1 0,-1 0 0,0-1 0,1 1 0,-1 0 0,1-1 0,-1 1 0,1 0 0,0 0 0,-1-1 0,1 1 0,-1 0 0,1 0 0,0 0 0,0 0 0,0 0 0,-1-1 0,1 1 0,0 0 0,0 0 0,0 0 0,0 0 0,1 0 0,-1 0 0,0-1 0,0 1 0,0 0 0,1 1 0,0-1 0,0 0 0,0 1 0,1-1 0,-1 0 0,0 0 0,1 0 0,-1 0 0,1 0 0,-1 0 0,1 0 0,0-1 0,-1 1 0,4 0 0,4 1 0,0 0 0,1 0 0,-1-1 0,15 0 0,-3-2 0,1-1 0,-1-1 0,0 0 0,0-2 0,0-1 0,32-13 0,-38 13 0,-1-1 0,-1 0 0,0-1 0,0-1 0,0 0 0,-1 0 0,0-2 0,-1 1 0,0-1 0,9-14 0,-17 21 0,0 0 0,0 0 0,0 0 0,0-1 0,-1 1 0,0-1 0,0 0 0,0 0 0,-1 0 0,1 0 0,-1 0 0,-1 0 0,1 0 0,-1 0 0,1 0 0,-1 0 0,-1-7 0,-1 7 0,1 1 0,-1 0 0,0-1 0,0 1 0,0 0 0,0 0 0,-1 0 0,0 0 0,0 1 0,0-1 0,0 1 0,0 0 0,-1-1 0,1 2 0,-1-1 0,0 0 0,0 1 0,0 0 0,-6-3 0,-15-6 0,0 2 0,-1 0 0,0 2 0,0 0 0,0 2 0,-32-2 0,10 4 0,0 2 0,-77 8 0,121-7 0,-23 3 0,0 1 0,-34 10 0,55-12 0,-1 0 0,1 0 0,0 0 0,0 1 0,0 0 0,0 0 0,0 1 0,1 0 0,0 0 0,0 0 0,0 0 0,0 1 0,0 0 0,1 0 0,-5 7 0,8-10 0,0-1 0,0 1 0,0 0 0,0 0 0,0 0 0,1 0 0,-1 0 0,1 0 0,-1 0 0,1 0 0,0 0 0,-1 0 0,1 0 0,0 0 0,0 0 0,1 0 0,-1 0 0,0 0 0,1 0 0,-1 0 0,1 0 0,1 3 0,0-2 0,0 0 0,0-1 0,0 1 0,1-1 0,-1 0 0,1 0 0,-1 0 0,1 0 0,0 0 0,0 0 0,0-1 0,5 3 0,6 1 0,0-1 0,0 0 0,0-2 0,1 1 0,18 0 0,-24-3 0,6 1 0,0 0 0,27-4 0,-40 3 0,0 0 0,0 0 0,0 0 0,0-1 0,0 1 0,0-1 0,0 1 0,0-1 0,0 0 0,0 1 0,0-1 0,0 0 0,0 0 0,-1-1 0,1 1 0,0 0 0,-1-1 0,1 1 0,-1-1 0,0 1 0,1-1 0,-1 1 0,0-1 0,0 0 0,0 0 0,0 0 0,0 0 0,1-3 0,-2 4 0,0 0 0,0 0 0,0-1 0,0 1 0,-1 0 0,1 0 0,0 0 0,-1-1 0,1 1 0,0 0 0,-1 0 0,1 0 0,-1 0 0,0 0 0,1 0 0,-1 0 0,0 0 0,0 0 0,1 0 0,-1 1 0,0-1 0,-2-1 0,-31-14 0,1 7 0,0 2 0,-1 1 0,0 1 0,0 3 0,-1 0 0,-55 6 0,25 2 0,0 4 0,-99 26 0,-16 25 0,154-50 0,0 2 0,1 0 0,0 2 0,-35 26 0,53-34 0,-1-1 0,1 2 0,0-1 0,-11 15 0,16-19 0,0 1 0,0 0 0,0-1 0,0 1 0,0 0 0,1 0 0,0 0 0,0 0 0,0 0 0,0 1 0,1-1 0,-1 0 0,1 6 0,1-9 0,-1 0 0,0 0 0,0 1 0,0-1 0,0 0 0,0 0 0,0 0 0,0 0 0,0 1 0,0-1 0,0 0 0,-1 0 0,1 0 0,-1 0 0,1 0 0,-1 0 0,1 0 0,-1 0 0,1 0 0,-1 0 0,0 0 0,0 0 0,1 0 0,-1 0 0,0 0 0,0-1 0,-1 2 0,-2-1 0,1 0 0,-1 0 0,1-1 0,-1 1 0,0-1 0,1 0 0,-8 0 0,-7-1 0,13 0 0,0 0 0,1 1 0,-1 0 0,0 0 0,0 0 0,1 0 0,-1 1 0,0 0 0,1 0 0,-1 0 0,0 0 0,-4 3 0,9-3 0,0-1 0,0 1 0,0-1 0,1 1 0,-1-1 0,0 0 0,0 1 0,1-1 0,-1 0 0,0 1 0,1-1 0,-1 0 0,1 1 0,-1-1 0,0 0 0,1 0 0,-1 1 0,1-1 0,-1 0 0,1 0 0,-1 0 0,0 0 0,1 0 0,-1 1 0,1-1 0,-1 0 0,1 0 0,-1 0 0,1 0 0,-1 0 0,1 0 0,-1-1 0,1 1 0,0 0 0,7-4 0,-8 3 0,0 0 0,0 0 0,0 1 0,0-1 0,0 0 0,0 0 0,-1 1 0,1-1 0,0 0 0,0 0 0,-1 1 0,1-1 0,-1 0 0,1 1 0,0-1 0,-1 0 0,1 1 0,-1-1 0,0 0 0,-3-3 0,-1 0 0,1 0 0,-1 0 0,0 1 0,0 0 0,0 0 0,0 0 0,0 1 0,0-1 0,-1 1 0,0 1 0,-7-3 0,-10 0 0,-40-4 0,56 8 0,-8-2 0,0 2 0,1 0 0,-1 1 0,1 0 0,-1 1 0,1 1 0,-21 6 0,29-7 0,1 0 0,0 0 0,-1 1 0,1-1 0,0 1 0,0 0 0,0 1 0,1-1 0,-1 1 0,1 0 0,0 0 0,0 0 0,0 1 0,0-1 0,1 1 0,0 0 0,0 0 0,0 0 0,0 0 0,1 1 0,-2 6 0,2-4 0,1-1 0,-1 0 0,-1 0 0,1 0 0,-1 0 0,-7 11 0,7-15 0,1-1 0,0 0 0,-1 0 0,1 0 0,-1 0 0,1 0 0,-1 0 0,0-1 0,0 1 0,0-1 0,0 0 0,0 0 0,0 0 0,0 0 0,0-1 0,-1 1 0,1-1 0,-5 0 0,-162-1 0,60-2 0,35 2 0,-87 3 0,136 1 0,0 2 0,-47 15 0,45-12 0,-41 8 0,69-16 0,0 0 0,0 0 0,0 0 0,0 0 0,0 0 0,0 0 0,0 0 0,0 0 0,0 0 0,0 0 0,0 0 0,0 0 0,0 0 0,0 0 0,0 0 0,0 0 0,0 0 0,0 0 0,0 0 0,0 0 0,0 1 0,0-1 0,0 0 0,0 0 0,0 0 0,0 0 0,0 0 0,0 0 0,0 0 0,0 0 0,12 2 0,28 2 0,-21-3 0,440 48-201,371 30-282,-412-75 1006,-228-6-362,-149 3-161,-25 0 0,0 0 0,-1-1 0,1-1 0,0 0 0,0-2 0,-1 1 0,26-9 0,-6-2 0,64-14 0,-61 18 0,47-17 0,-46 8 0,44-27 0,-26 14 0,-1 0 0,-7 4 0,0 1 0,2 3 0,100-32 0,-107 46 0,-28 7 0,-1-1 0,1-1 0,24-9 0,-79 7 0,-1056 5 0,512 3 0,582-2 0,1 0 0,-1 0 0,0-1 0,0 1 0,0 0 0,1 0 0,-1 0 0,0 0 0,0 0 0,1 0 0,-1 0 0,0 1 0,0-1 0,0 0 0,1 0 0,-1 1 0,0-1 0,0 0 0,1 1 0,-1-1 0,0 0 0,1 1 0,-1-1 0,1 1 0,-1-1 0,0 2 0,1-1 0,1 0 0,-1 0 0,1 0 0,-1 0 0,1-1 0,0 1 0,-1 0 0,1 0 0,0-1 0,0 1 0,0 0 0,-1-1 0,1 1 0,0 0 0,2 0 0,46 22 0,-3-6 0,1-3 0,62 11 0,100 6 0,29 6 0,-87-2-1365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1T04:45:19.492"/>
    </inkml:context>
    <inkml:brush xml:id="br0">
      <inkml:brushProperty name="width" value="0.35" units="cm"/>
      <inkml:brushProperty name="height" value="0.35" units="cm"/>
      <inkml:brushProperty name="color" value="#FFFFFF"/>
    </inkml:brush>
  </inkml:definitions>
  <inkml:trace contextRef="#ctx0" brushRef="#br0">0 86 24575,'835'12'-1212,"-226"0"435,516-9 2766,-1097-5-1989,-1 0 0,32-8 0,-29 4 0,51-2 0,3 7 0,202-14 0,-86 3 0,-135-1 0,-48 9 0,0 1 0,19-2 0,1 3 0,-5 1 0,0-2 0,41-8 0,-31 4 0,1 2 0,1 2 0,81 5 0,-35 0 0,-32-3 0,-30-1 0,-1 2 0,41 4 0,-68-4 0,0 0 0,1 0 0,-1 0 0,1 0 0,-1 0 0,0 0 0,1 0 0,-1 0 0,0 0 0,1 1 0,-1-1 0,0 0 0,1 0 0,-1 0 0,0 0 0,1 1 0,-1-1 0,0 0 0,1 0 0,-1 1 0,0-1 0,0 0 0,1 1 0,-1-1 0,0 0 0,0 1 0,0-1 0,1 0 0,-1 1 0,0-1 0,0 0 0,0 1 0,0-1 0,0 0 0,0 1 0,0-1 0,0 1 0,0-1 0,0 0 0,0 1 0,-10 17 0,-23 12 0,-8-2-1365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01T04:44:41.75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1109 225,'-89'-4,"-125"-22,79 7,-358-39,479 57,-71-6,76 7,-1 0,0 1,1-1,-1 2,1-1,-10 4,19-5,0 0,1 0,-1 1,0-1,0 0,0 0,0 0,1 0,-1 0,0 0,0 0,0 1,0-1,1 0,-1 0,0 0,0 0,0 1,0-1,0 0,0 0,0 0,0 1,0-1,1 0,-1 0,0 0,0 1,0-1,0 0,0 0,0 0,0 1,0-1,-1 0,1 0,0 0,0 1,0-1,0 0,0 0,0 0,0 0,0 1,0-1,-1 0,1 0,0 0,0 0,0 1,0-1,0 0,-1 0,1 0,0 0,0 0,0 0,-1 0,1 0,0 0,0 1,0-1,-1 0,1 0,0 0,0 0,0 0,-1 0,1 0,23 7,44 4,2-3,109-1,-91-6,1589 34,-1520-36,61 2,-639-4,51 1,76-8,-354-4,1496 15,-816-2,-25-2,-12-3,-23-5,-44-9,-126-18,-87 7,239 27,33 3,-680-50,676 50,12 0,1 0,-1 1,0 0,1 0,-1 1,1-1,-1 1,0 0,-7 3,13-4,0 0,-1 1,1-1,0 0,0 0,-1 0,1 0,0 1,0-1,0 0,-1 0,1 1,0-1,0 0,0 0,0 1,-1-1,1 0,0 0,0 1,0-1,0 0,0 1,0-1,0 0,0 1,0-1,0 0,0 0,0 1,0-1,0 0,0 1,0-1,0 0,1 0,-1 1,0-1,0 0,0 1,0-1,0 0,1 0,-1 0,0 1,0-1,1 0,-1 0,0 0,0 1,1-1,-1 0,17 11,-16-11,28 14,1-1,0-2,55 13,100 9,-130-25,-27-3,-4-3</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01T04:44:42.58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720 1,'419'14,"-77"-1,-305-11,-26 0,-14 1,-27 3,-687 33,626-38,-438 4,520-5,-13 0,1 1,0 0,-1 2,1 0,-21 8,48-9,16 0,489-49,-328 24,-121 16,117 1,-200 7,3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01T04:44:47.86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2612 384,'35'1,"56"10,-15-1,888 23,-823-33,-896 0,822-5,-19-1,826-83,-860 88,2-1,-1 0,26-7,-40 9,-1 0,1 0,-1-1,1 1,-1 0,1 0,-1 0,1 0,-1 0,0 0,1-1,-1 1,1 0,-1 0,1-1,-1 1,0 0,1-1,-1 1,0 0,1-1,-1 1,0 0,0-1,1 1,-1-1,0 1,0-1,0 1,1-1,-14-6,-31-1,-486-15,421 22,-969-1,1066 2,8-1,0 1,0 0,0 0,1 0,-1 0,0 0,0 1,0 0,1 0,-1 0,0 0,1 0,-1 1,1 0,-1-1,-4 5,7-5,1-1,-1 1,1-1,0 1,-1-1,1 1,0-1,-1 1,1 0,0-1,0 1,0 0,0-1,0 1,-1-1,1 1,0 0,0-1,1 1,-1 0,0-1,0 1,0 0,0-1,0 1,1-1,-1 1,0 0,1-1,-1 1,0-1,1 1,-1-1,1 1,-1-1,1 1,-1-1,1 1,-1-1,1 0,-1 1,1-1,-1 0,1 0,0 1,-1-1,1 0,0 0,33 11,-13-9,38-2,-17 1,-799-94,434 73,2129-59,-1532 43,-232 27,-34 4,-27 2,-276-8,127 7,-288-7,-495-6,-507-15,1212 23,228 8</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01T04:44:48.63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01T04:44:48.99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01T04:44:49.36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trace contextRef="#ctx0" brushRef="#br0" timeOffset="1">1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01T04:44:50.08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01T04:44:50.4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700FEC-73F0-434C-AB03-76BE80255C97}" type="datetimeFigureOut">
              <a:rPr lang="en-US" smtClean="0"/>
              <a:t>11/26/2024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50A354-D64D-48CF-88E0-883D4A0757F9}" type="slidenum">
              <a:rPr lang="en-US" smtClean="0"/>
              <a:t>‹#›</a:t>
            </a:fld>
            <a:endParaRPr lang="en-US"/>
          </a:p>
        </p:txBody>
      </p:sp>
    </p:spTree>
    <p:extLst>
      <p:ext uri="{BB962C8B-B14F-4D97-AF65-F5344CB8AC3E}">
        <p14:creationId xmlns:p14="http://schemas.microsoft.com/office/powerpoint/2010/main" val="326718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E1FB973-7254-4DA1-9594-36307D07B515}" type="datetimeFigureOut">
              <a:rPr lang="en-US" smtClean="0"/>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2D39CA-F7B4-401C-BFF1-5D1E2018A190}" type="slidenum">
              <a:rPr lang="en-US" smtClean="0"/>
              <a:t>‹#›</a:t>
            </a:fld>
            <a:endParaRPr lang="en-US"/>
          </a:p>
        </p:txBody>
      </p:sp>
    </p:spTree>
    <p:extLst>
      <p:ext uri="{BB962C8B-B14F-4D97-AF65-F5344CB8AC3E}">
        <p14:creationId xmlns:p14="http://schemas.microsoft.com/office/powerpoint/2010/main" val="4008968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1FB973-7254-4DA1-9594-36307D07B515}" type="datetimeFigureOut">
              <a:rPr lang="en-US" smtClean="0"/>
              <a:t>11/26/2024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2D39CA-F7B4-401C-BFF1-5D1E2018A190}" type="slidenum">
              <a:rPr lang="en-US" smtClean="0"/>
              <a:t>‹#›</a:t>
            </a:fld>
            <a:endParaRPr lang="en-US"/>
          </a:p>
        </p:txBody>
      </p:sp>
    </p:spTree>
    <p:extLst>
      <p:ext uri="{BB962C8B-B14F-4D97-AF65-F5344CB8AC3E}">
        <p14:creationId xmlns:p14="http://schemas.microsoft.com/office/powerpoint/2010/main" val="3557425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1FB973-7254-4DA1-9594-36307D07B515}" type="datetimeFigureOut">
              <a:rPr lang="en-US" smtClean="0"/>
              <a:t>11/26/2024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2D39CA-F7B4-401C-BFF1-5D1E2018A190}" type="slidenum">
              <a:rPr lang="en-US" smtClean="0"/>
              <a:t>‹#›</a:t>
            </a:fld>
            <a:endParaRPr lang="en-US"/>
          </a:p>
        </p:txBody>
      </p:sp>
    </p:spTree>
    <p:extLst>
      <p:ext uri="{BB962C8B-B14F-4D97-AF65-F5344CB8AC3E}">
        <p14:creationId xmlns:p14="http://schemas.microsoft.com/office/powerpoint/2010/main" val="291536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1FB973-7254-4DA1-9594-36307D07B515}" type="datetimeFigureOut">
              <a:rPr lang="en-US" smtClean="0"/>
              <a:t>11/26/2024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2D39CA-F7B4-401C-BFF1-5D1E2018A190}"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144662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1FB973-7254-4DA1-9594-36307D07B515}" type="datetimeFigureOut">
              <a:rPr lang="en-US" smtClean="0"/>
              <a:t>11/26/2024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2D39CA-F7B4-401C-BFF1-5D1E2018A190}" type="slidenum">
              <a:rPr lang="en-US" smtClean="0"/>
              <a:t>‹#›</a:t>
            </a:fld>
            <a:endParaRPr lang="en-US"/>
          </a:p>
        </p:txBody>
      </p:sp>
    </p:spTree>
    <p:extLst>
      <p:ext uri="{BB962C8B-B14F-4D97-AF65-F5344CB8AC3E}">
        <p14:creationId xmlns:p14="http://schemas.microsoft.com/office/powerpoint/2010/main" val="8501367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E1FB973-7254-4DA1-9594-36307D07B515}" type="datetimeFigureOut">
              <a:rPr lang="en-US" smtClean="0"/>
              <a:t>11/26/2024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2D39CA-F7B4-401C-BFF1-5D1E2018A190}" type="slidenum">
              <a:rPr lang="en-US" smtClean="0"/>
              <a:t>‹#›</a:t>
            </a:fld>
            <a:endParaRPr lang="en-US"/>
          </a:p>
        </p:txBody>
      </p:sp>
    </p:spTree>
    <p:extLst>
      <p:ext uri="{BB962C8B-B14F-4D97-AF65-F5344CB8AC3E}">
        <p14:creationId xmlns:p14="http://schemas.microsoft.com/office/powerpoint/2010/main" val="41286379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E1FB973-7254-4DA1-9594-36307D07B515}" type="datetimeFigureOut">
              <a:rPr lang="en-US" smtClean="0"/>
              <a:t>11/26/2024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2D39CA-F7B4-401C-BFF1-5D1E2018A190}" type="slidenum">
              <a:rPr lang="en-US" smtClean="0"/>
              <a:t>‹#›</a:t>
            </a:fld>
            <a:endParaRPr lang="en-US"/>
          </a:p>
        </p:txBody>
      </p:sp>
    </p:spTree>
    <p:extLst>
      <p:ext uri="{BB962C8B-B14F-4D97-AF65-F5344CB8AC3E}">
        <p14:creationId xmlns:p14="http://schemas.microsoft.com/office/powerpoint/2010/main" val="31077912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1FB973-7254-4DA1-9594-36307D07B515}" type="datetimeFigureOut">
              <a:rPr lang="en-US" smtClean="0"/>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2D39CA-F7B4-401C-BFF1-5D1E2018A190}" type="slidenum">
              <a:rPr lang="en-US" smtClean="0"/>
              <a:t>‹#›</a:t>
            </a:fld>
            <a:endParaRPr lang="en-US"/>
          </a:p>
        </p:txBody>
      </p:sp>
    </p:spTree>
    <p:extLst>
      <p:ext uri="{BB962C8B-B14F-4D97-AF65-F5344CB8AC3E}">
        <p14:creationId xmlns:p14="http://schemas.microsoft.com/office/powerpoint/2010/main" val="39427916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1FB973-7254-4DA1-9594-36307D07B515}" type="datetimeFigureOut">
              <a:rPr lang="en-US" smtClean="0"/>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2D39CA-F7B4-401C-BFF1-5D1E2018A190}" type="slidenum">
              <a:rPr lang="en-US" smtClean="0"/>
              <a:t>‹#›</a:t>
            </a:fld>
            <a:endParaRPr lang="en-US"/>
          </a:p>
        </p:txBody>
      </p:sp>
    </p:spTree>
    <p:extLst>
      <p:ext uri="{BB962C8B-B14F-4D97-AF65-F5344CB8AC3E}">
        <p14:creationId xmlns:p14="http://schemas.microsoft.com/office/powerpoint/2010/main" val="5455199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minimalist_023">
    <p:spTree>
      <p:nvGrpSpPr>
        <p:cNvPr id="1" name=""/>
        <p:cNvGrpSpPr/>
        <p:nvPr/>
      </p:nvGrpSpPr>
      <p:grpSpPr>
        <a:xfrm>
          <a:off x="0" y="0"/>
          <a:ext cx="0" cy="0"/>
          <a:chOff x="0" y="0"/>
          <a:chExt cx="0" cy="0"/>
        </a:xfrm>
      </p:grpSpPr>
      <p:sp>
        <p:nvSpPr>
          <p:cNvPr id="6" name="Text Placeholder 3"/>
          <p:cNvSpPr>
            <a:spLocks noGrp="1"/>
          </p:cNvSpPr>
          <p:nvPr>
            <p:ph type="body" sz="half" idx="2" hasCustomPrompt="1"/>
          </p:nvPr>
        </p:nvSpPr>
        <p:spPr>
          <a:xfrm>
            <a:off x="508002" y="974042"/>
            <a:ext cx="11157817" cy="231007"/>
          </a:xfrm>
          <a:prstGeom prst="rect">
            <a:avLst/>
          </a:prstGeom>
        </p:spPr>
        <p:txBody>
          <a:bodyPr wrap="none" lIns="0" tIns="0" rIns="0" bIns="0" anchor="ctr">
            <a:noAutofit/>
          </a:bodyPr>
          <a:lstStyle>
            <a:lvl1pPr marL="0" indent="0" algn="l">
              <a:buNone/>
              <a:defRPr sz="1100" b="0" baseline="0">
                <a:solidFill>
                  <a:schemeClr val="bg1">
                    <a:lumMod val="65000"/>
                  </a:schemeClr>
                </a:solidFill>
                <a:latin typeface="+mn-lt"/>
                <a:ea typeface="Roboto" panose="02000000000000000000" pitchFamily="2" charset="0"/>
              </a:defRPr>
            </a:lvl1pPr>
            <a:lvl2pPr marL="457178"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2" indent="0">
              <a:buNone/>
              <a:defRPr sz="900"/>
            </a:lvl7pPr>
            <a:lvl8pPr marL="3200240" indent="0">
              <a:buNone/>
              <a:defRPr sz="900"/>
            </a:lvl8pPr>
            <a:lvl9pPr marL="3657418" indent="0">
              <a:buNone/>
              <a:defRPr sz="900"/>
            </a:lvl9pPr>
          </a:lstStyle>
          <a:p>
            <a:pPr lvl="0"/>
            <a:r>
              <a:rPr lang="en-US" dirty="0"/>
              <a:t>CLICK TO EDITE SUBTITLE</a:t>
            </a:r>
          </a:p>
        </p:txBody>
      </p:sp>
      <p:sp>
        <p:nvSpPr>
          <p:cNvPr id="7" name="Title 2"/>
          <p:cNvSpPr>
            <a:spLocks noGrp="1"/>
          </p:cNvSpPr>
          <p:nvPr>
            <p:ph type="title"/>
          </p:nvPr>
        </p:nvSpPr>
        <p:spPr>
          <a:xfrm>
            <a:off x="508002" y="376817"/>
            <a:ext cx="11157817" cy="545945"/>
          </a:xfrm>
          <a:prstGeom prst="rect">
            <a:avLst/>
          </a:prstGeom>
        </p:spPr>
        <p:txBody>
          <a:bodyPr lIns="0" tIns="0" rIns="0" bIns="0" anchor="ctr"/>
          <a:lstStyle>
            <a:lvl1pPr algn="l">
              <a:defRPr sz="3000">
                <a:solidFill>
                  <a:schemeClr val="bg1">
                    <a:lumMod val="50000"/>
                  </a:schemeClr>
                </a:solidFill>
              </a:defRPr>
            </a:lvl1pPr>
          </a:lstStyle>
          <a:p>
            <a:r>
              <a:rPr lang="en-US" dirty="0"/>
              <a:t>Click to edit Master title style</a:t>
            </a:r>
          </a:p>
        </p:txBody>
      </p:sp>
    </p:spTree>
    <p:extLst>
      <p:ext uri="{BB962C8B-B14F-4D97-AF65-F5344CB8AC3E}">
        <p14:creationId xmlns:p14="http://schemas.microsoft.com/office/powerpoint/2010/main" val="2680094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1FB973-7254-4DA1-9594-36307D07B515}" type="datetimeFigureOut">
              <a:rPr lang="en-US" smtClean="0"/>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2D39CA-F7B4-401C-BFF1-5D1E2018A190}" type="slidenum">
              <a:rPr lang="en-US" smtClean="0"/>
              <a:t>‹#›</a:t>
            </a:fld>
            <a:endParaRPr lang="en-US"/>
          </a:p>
        </p:txBody>
      </p:sp>
    </p:spTree>
    <p:extLst>
      <p:ext uri="{BB962C8B-B14F-4D97-AF65-F5344CB8AC3E}">
        <p14:creationId xmlns:p14="http://schemas.microsoft.com/office/powerpoint/2010/main" val="392992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1FB973-7254-4DA1-9594-36307D07B515}" type="datetimeFigureOut">
              <a:rPr lang="en-US" smtClean="0"/>
              <a:t>11/26/2024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72D39CA-F7B4-401C-BFF1-5D1E2018A190}" type="slidenum">
              <a:rPr lang="en-US" smtClean="0"/>
              <a:t>‹#›</a:t>
            </a:fld>
            <a:endParaRPr lang="en-US"/>
          </a:p>
        </p:txBody>
      </p:sp>
    </p:spTree>
    <p:extLst>
      <p:ext uri="{BB962C8B-B14F-4D97-AF65-F5344CB8AC3E}">
        <p14:creationId xmlns:p14="http://schemas.microsoft.com/office/powerpoint/2010/main" val="1608689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1FB973-7254-4DA1-9594-36307D07B515}" type="datetimeFigureOut">
              <a:rPr lang="en-US" smtClean="0"/>
              <a:t>11/26/2024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2D39CA-F7B4-401C-BFF1-5D1E2018A190}" type="slidenum">
              <a:rPr lang="en-US" smtClean="0"/>
              <a:t>‹#›</a:t>
            </a:fld>
            <a:endParaRPr lang="en-US"/>
          </a:p>
        </p:txBody>
      </p:sp>
    </p:spTree>
    <p:extLst>
      <p:ext uri="{BB962C8B-B14F-4D97-AF65-F5344CB8AC3E}">
        <p14:creationId xmlns:p14="http://schemas.microsoft.com/office/powerpoint/2010/main" val="3911309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1FB973-7254-4DA1-9594-36307D07B515}" type="datetimeFigureOut">
              <a:rPr lang="en-US" smtClean="0"/>
              <a:t>11/26/2024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72D39CA-F7B4-401C-BFF1-5D1E2018A190}" type="slidenum">
              <a:rPr lang="en-US" smtClean="0"/>
              <a:t>‹#›</a:t>
            </a:fld>
            <a:endParaRPr lang="en-US"/>
          </a:p>
        </p:txBody>
      </p:sp>
    </p:spTree>
    <p:extLst>
      <p:ext uri="{BB962C8B-B14F-4D97-AF65-F5344CB8AC3E}">
        <p14:creationId xmlns:p14="http://schemas.microsoft.com/office/powerpoint/2010/main" val="599227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1FB973-7254-4DA1-9594-36307D07B515}" type="datetimeFigureOut">
              <a:rPr lang="en-US" smtClean="0"/>
              <a:t>11/26/2024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72D39CA-F7B4-401C-BFF1-5D1E2018A190}" type="slidenum">
              <a:rPr lang="en-US" smtClean="0"/>
              <a:t>‹#›</a:t>
            </a:fld>
            <a:endParaRPr lang="en-US"/>
          </a:p>
        </p:txBody>
      </p:sp>
    </p:spTree>
    <p:extLst>
      <p:ext uri="{BB962C8B-B14F-4D97-AF65-F5344CB8AC3E}">
        <p14:creationId xmlns:p14="http://schemas.microsoft.com/office/powerpoint/2010/main" val="3632622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DE1FB973-7254-4DA1-9594-36307D07B515}" type="datetimeFigureOut">
              <a:rPr lang="en-US" smtClean="0"/>
              <a:t>11/26/2024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2D39CA-F7B4-401C-BFF1-5D1E2018A190}" type="slidenum">
              <a:rPr lang="en-US" smtClean="0"/>
              <a:t>‹#›</a:t>
            </a:fld>
            <a:endParaRPr lang="en-US"/>
          </a:p>
        </p:txBody>
      </p:sp>
    </p:spTree>
    <p:extLst>
      <p:ext uri="{BB962C8B-B14F-4D97-AF65-F5344CB8AC3E}">
        <p14:creationId xmlns:p14="http://schemas.microsoft.com/office/powerpoint/2010/main" val="2358717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1FB973-7254-4DA1-9594-36307D07B515}" type="datetimeFigureOut">
              <a:rPr lang="en-US" smtClean="0"/>
              <a:t>11/26/2024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2D39CA-F7B4-401C-BFF1-5D1E2018A190}" type="slidenum">
              <a:rPr lang="en-US" smtClean="0"/>
              <a:t>‹#›</a:t>
            </a:fld>
            <a:endParaRPr lang="en-US"/>
          </a:p>
        </p:txBody>
      </p:sp>
    </p:spTree>
    <p:extLst>
      <p:ext uri="{BB962C8B-B14F-4D97-AF65-F5344CB8AC3E}">
        <p14:creationId xmlns:p14="http://schemas.microsoft.com/office/powerpoint/2010/main" val="1703478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E1FB973-7254-4DA1-9594-36307D07B515}" type="datetimeFigureOut">
              <a:rPr lang="en-US" smtClean="0"/>
              <a:t>11/26/2024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72D39CA-F7B4-401C-BFF1-5D1E2018A190}" type="slidenum">
              <a:rPr lang="en-US" smtClean="0"/>
              <a:t>‹#›</a:t>
            </a:fld>
            <a:endParaRPr lang="en-US"/>
          </a:p>
        </p:txBody>
      </p:sp>
    </p:spTree>
    <p:extLst>
      <p:ext uri="{BB962C8B-B14F-4D97-AF65-F5344CB8AC3E}">
        <p14:creationId xmlns:p14="http://schemas.microsoft.com/office/powerpoint/2010/main" val="905482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DE1FB973-7254-4DA1-9594-36307D07B515}" type="datetimeFigureOut">
              <a:rPr lang="en-US" smtClean="0"/>
              <a:t>11/26/2024</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D72D39CA-F7B4-401C-BFF1-5D1E2018A190}" type="slidenum">
              <a:rPr lang="en-US" smtClean="0"/>
              <a:t>‹#›</a:t>
            </a:fld>
            <a:endParaRPr lang="en-US"/>
          </a:p>
        </p:txBody>
      </p:sp>
    </p:spTree>
    <p:extLst>
      <p:ext uri="{BB962C8B-B14F-4D97-AF65-F5344CB8AC3E}">
        <p14:creationId xmlns:p14="http://schemas.microsoft.com/office/powerpoint/2010/main" val="245822882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 id="2147483728"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eusha@nstu.edu.bd" TargetMode="External"/><Relationship Id="rId2" Type="http://schemas.openxmlformats.org/officeDocument/2006/relationships/hyperlink" Target="mailto:salman2517@student.nstu.edu.bd"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customXml" Target="../ink/ink6.xml"/><Relationship Id="rId18" Type="http://schemas.openxmlformats.org/officeDocument/2006/relationships/customXml" Target="../ink/ink10.xml"/><Relationship Id="rId3" Type="http://schemas.openxmlformats.org/officeDocument/2006/relationships/customXml" Target="../ink/ink1.xml"/><Relationship Id="rId21" Type="http://schemas.openxmlformats.org/officeDocument/2006/relationships/image" Target="../media/image16.png"/><Relationship Id="rId7" Type="http://schemas.openxmlformats.org/officeDocument/2006/relationships/customXml" Target="../ink/ink3.xml"/><Relationship Id="rId12" Type="http://schemas.openxmlformats.org/officeDocument/2006/relationships/image" Target="../media/image13.png"/><Relationship Id="rId17" Type="http://schemas.openxmlformats.org/officeDocument/2006/relationships/customXml" Target="../ink/ink9.xml"/><Relationship Id="rId2" Type="http://schemas.openxmlformats.org/officeDocument/2006/relationships/image" Target="../media/image7.jpg"/><Relationship Id="rId16" Type="http://schemas.openxmlformats.org/officeDocument/2006/relationships/customXml" Target="../ink/ink8.xml"/><Relationship Id="rId20" Type="http://schemas.openxmlformats.org/officeDocument/2006/relationships/customXml" Target="../ink/ink11.xml"/><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image" Target="../media/image14.png"/><Relationship Id="rId23" Type="http://schemas.openxmlformats.org/officeDocument/2006/relationships/image" Target="../media/image17.png"/><Relationship Id="rId10" Type="http://schemas.openxmlformats.org/officeDocument/2006/relationships/image" Target="../media/image12.png"/><Relationship Id="rId19"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customXml" Target="../ink/ink4.xml"/><Relationship Id="rId14" Type="http://schemas.openxmlformats.org/officeDocument/2006/relationships/customXml" Target="../ink/ink7.xml"/><Relationship Id="rId22" Type="http://schemas.openxmlformats.org/officeDocument/2006/relationships/customXml" Target="../ink/ink12.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21BDB-CB64-76E6-4899-B46EA67C3E29}"/>
              </a:ext>
            </a:extLst>
          </p:cNvPr>
          <p:cNvSpPr>
            <a:spLocks noGrp="1"/>
          </p:cNvSpPr>
          <p:nvPr>
            <p:ph type="ctrTitle"/>
          </p:nvPr>
        </p:nvSpPr>
        <p:spPr>
          <a:xfrm>
            <a:off x="1013240" y="1042219"/>
            <a:ext cx="10460286" cy="1056422"/>
          </a:xfrm>
        </p:spPr>
        <p:txBody>
          <a:bodyPr>
            <a:normAutofit/>
          </a:bodyPr>
          <a:lstStyle/>
          <a:p>
            <a:r>
              <a:rPr lang="en-US" sz="3200" dirty="0"/>
              <a:t>Project </a:t>
            </a:r>
            <a:r>
              <a:rPr lang="en-US" sz="3200" dirty="0">
                <a:latin typeface="Times New Roman" panose="02020603050405020304" pitchFamily="18" charset="0"/>
                <a:cs typeface="Times New Roman" panose="02020603050405020304" pitchFamily="18" charset="0"/>
              </a:rPr>
              <a:t>Title -</a:t>
            </a:r>
            <a:r>
              <a:rPr lang="en-US" sz="3200" dirty="0"/>
              <a:t> </a:t>
            </a:r>
            <a:r>
              <a:rPr lang="en-US" sz="3200" dirty="0" err="1"/>
              <a:t>ProCoordinator</a:t>
            </a:r>
            <a:endParaRPr lang="en-US" sz="3200" dirty="0"/>
          </a:p>
        </p:txBody>
      </p:sp>
      <p:sp>
        <p:nvSpPr>
          <p:cNvPr id="3" name="Subtitle 2">
            <a:extLst>
              <a:ext uri="{FF2B5EF4-FFF2-40B4-BE49-F238E27FC236}">
                <a16:creationId xmlns:a16="http://schemas.microsoft.com/office/drawing/2014/main" id="{BBDEEFE8-5ACE-88C0-630A-6E79C596AE60}"/>
              </a:ext>
            </a:extLst>
          </p:cNvPr>
          <p:cNvSpPr>
            <a:spLocks noGrp="1"/>
          </p:cNvSpPr>
          <p:nvPr>
            <p:ph type="subTitle" idx="1"/>
          </p:nvPr>
        </p:nvSpPr>
        <p:spPr>
          <a:xfrm>
            <a:off x="2749560" y="417325"/>
            <a:ext cx="6987645" cy="764987"/>
          </a:xfrm>
        </p:spPr>
        <p:txBody>
          <a:bodyPr>
            <a:normAutofit/>
          </a:bodyPr>
          <a:lstStyle/>
          <a:p>
            <a:pPr algn="ctr"/>
            <a:r>
              <a:rPr lang="en-US" sz="2400" dirty="0">
                <a:solidFill>
                  <a:schemeClr val="tx1"/>
                </a:solidFill>
                <a:latin typeface="Times New Roman" panose="02020603050405020304" pitchFamily="18" charset="0"/>
                <a:cs typeface="Times New Roman" panose="02020603050405020304" pitchFamily="18" charset="0"/>
              </a:rPr>
              <a:t>Software Project Lab - 1</a:t>
            </a:r>
          </a:p>
        </p:txBody>
      </p:sp>
      <p:sp>
        <p:nvSpPr>
          <p:cNvPr id="4" name="TextBox 3">
            <a:extLst>
              <a:ext uri="{FF2B5EF4-FFF2-40B4-BE49-F238E27FC236}">
                <a16:creationId xmlns:a16="http://schemas.microsoft.com/office/drawing/2014/main" id="{37E60977-4D20-0DA8-AD51-5C7A5135C37D}"/>
              </a:ext>
            </a:extLst>
          </p:cNvPr>
          <p:cNvSpPr txBox="1"/>
          <p:nvPr/>
        </p:nvSpPr>
        <p:spPr>
          <a:xfrm>
            <a:off x="791496" y="2723535"/>
            <a:ext cx="11257936" cy="5583067"/>
          </a:xfrm>
          <a:prstGeom prst="rect">
            <a:avLst/>
          </a:prstGeom>
          <a:noFill/>
        </p:spPr>
        <p:txBody>
          <a:bodyPr wrap="square" numCol="2" rtlCol="0">
            <a:spAutoFit/>
          </a:bodyPr>
          <a:lstStyle/>
          <a:p>
            <a:pPr marL="0" marR="0" algn="just">
              <a:lnSpc>
                <a:spcPct val="107000"/>
              </a:lnSpc>
              <a:spcBef>
                <a:spcPts val="0"/>
              </a:spcBef>
              <a:spcAft>
                <a:spcPts val="8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Presented By-</a:t>
            </a:r>
          </a:p>
          <a:p>
            <a:pPr marL="0" marR="0" algn="just">
              <a:lnSpc>
                <a:spcPct val="107000"/>
              </a:lnSpc>
              <a:spcBef>
                <a:spcPts val="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Md. Salman Khan</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ID - MUH22250</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27</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M</a:t>
            </a:r>
          </a:p>
          <a:p>
            <a:pPr marL="0" marR="0" algn="just">
              <a:lnSpc>
                <a:spcPct val="107000"/>
              </a:lnSpc>
              <a:spcBef>
                <a:spcPts val="0"/>
              </a:spcBef>
              <a:spcAft>
                <a:spcPts val="800"/>
              </a:spcAft>
            </a:pPr>
            <a:r>
              <a:rPr lang="en-US" sz="20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Email- </a:t>
            </a:r>
            <a:r>
              <a:rPr lang="en-US" sz="2000" u="sng"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salman2517@student.nstu.edu.bd</a:t>
            </a:r>
            <a:r>
              <a:rPr lang="en-US" sz="2000" u="sng"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0" marR="0" algn="just">
              <a:lnSpc>
                <a:spcPct val="107000"/>
              </a:lnSpc>
              <a:spcBef>
                <a:spcPts val="0"/>
              </a:spcBef>
              <a:spcAft>
                <a:spcPts val="800"/>
              </a:spcAft>
            </a:pPr>
            <a:endParaRPr lang="en-US" sz="2000" u="sng"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endParaRPr lang="en-US" sz="2000" u="sng"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endParaRPr lang="en-US" sz="2000" u="sng"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endParaRPr lang="en-US" sz="2000" u="sng"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endParaRPr lang="en-US" sz="2000" u="sng" dirty="0">
              <a:solidFill>
                <a:schemeClr val="tx1">
                  <a:lumMod val="95000"/>
                  <a:lumOff val="5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endParaRPr lang="en-US" sz="2000" u="sng"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endParaRPr lang="en-US" sz="2800" u="sng"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endParaRPr lang="en-US" sz="280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sz="2000" b="1" dirty="0">
                <a:effectLst/>
                <a:latin typeface="Times New Roman" panose="02020603050405020304" pitchFamily="18" charset="0"/>
                <a:ea typeface="Calibri" panose="020F0502020204030204" pitchFamily="34" charset="0"/>
                <a:cs typeface="Arial" panose="020B0604020202020204" pitchFamily="34" charset="0"/>
              </a:rPr>
              <a:t>Supervised By-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US" sz="2000" dirty="0">
                <a:effectLst/>
                <a:latin typeface="Times New Roman" panose="02020603050405020304" pitchFamily="18" charset="0"/>
                <a:ea typeface="Calibri" panose="020F0502020204030204" pitchFamily="34" charset="0"/>
                <a:cs typeface="Arial" panose="020B0604020202020204" pitchFamily="34" charset="0"/>
              </a:rPr>
              <a:t>Md. </a:t>
            </a:r>
            <a:r>
              <a:rPr lang="en-US" sz="2000" dirty="0" err="1">
                <a:effectLst/>
                <a:latin typeface="Times New Roman" panose="02020603050405020304" pitchFamily="18" charset="0"/>
                <a:ea typeface="Calibri" panose="020F0502020204030204" pitchFamily="34" charset="0"/>
                <a:cs typeface="Arial" panose="020B0604020202020204" pitchFamily="34" charset="0"/>
              </a:rPr>
              <a:t>Eusha</a:t>
            </a:r>
            <a:r>
              <a:rPr lang="en-US" sz="2000" dirty="0">
                <a:effectLst/>
                <a:latin typeface="Times New Roman" panose="02020603050405020304" pitchFamily="18" charset="0"/>
                <a:ea typeface="Calibri" panose="020F0502020204030204" pitchFamily="34" charset="0"/>
                <a:cs typeface="Arial" panose="020B0604020202020204" pitchFamily="34" charset="0"/>
              </a:rPr>
              <a:t> Kadir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US" sz="2000" dirty="0">
                <a:effectLst/>
                <a:latin typeface="Times New Roman" panose="02020603050405020304" pitchFamily="18" charset="0"/>
                <a:ea typeface="Calibri" panose="020F0502020204030204" pitchFamily="34" charset="0"/>
                <a:cs typeface="Arial" panose="020B0604020202020204" pitchFamily="34" charset="0"/>
              </a:rPr>
              <a:t>Lecturer, Institute of Information Technology,</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US" sz="2000" dirty="0">
                <a:effectLst/>
                <a:latin typeface="Times New Roman" panose="02020603050405020304" pitchFamily="18" charset="0"/>
                <a:ea typeface="Calibri" panose="020F0502020204030204" pitchFamily="34" charset="0"/>
                <a:cs typeface="Arial" panose="020B0604020202020204" pitchFamily="34" charset="0"/>
              </a:rPr>
              <a:t>Noakhali Science and Technology University.</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US" sz="2000" dirty="0">
                <a:solidFill>
                  <a:schemeClr val="tx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rPr>
              <a:t>Email- </a:t>
            </a:r>
            <a:r>
              <a:rPr lang="en-US" sz="2000" u="sng" dirty="0">
                <a:solidFill>
                  <a:schemeClr val="tx1">
                    <a:lumMod val="95000"/>
                    <a:lumOff val="5000"/>
                  </a:schemeClr>
                </a:solidFill>
                <a:effectLst/>
                <a:latin typeface="Times New Roman" panose="02020603050405020304" pitchFamily="18" charset="0"/>
                <a:ea typeface="Calibri" panose="020F050202020403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eusha@nstu.edu.bd</a:t>
            </a:r>
            <a:endParaRPr lang="en-US" sz="2000" dirty="0">
              <a:solidFill>
                <a:schemeClr val="tx1">
                  <a:lumMod val="95000"/>
                  <a:lumOff val="5000"/>
                </a:schemeClr>
              </a:solidFill>
              <a:effectLst/>
              <a:latin typeface="Calibri" panose="020F0502020204030204" pitchFamily="34" charset="0"/>
              <a:ea typeface="Calibri" panose="020F0502020204030204" pitchFamily="34" charset="0"/>
              <a:cs typeface="Arial" panose="020B0604020202020204" pitchFamily="34" charset="0"/>
            </a:endParaRPr>
          </a:p>
          <a:p>
            <a:pPr marL="0" marR="0" algn="just">
              <a:lnSpc>
                <a:spcPct val="107000"/>
              </a:lnSpc>
              <a:spcBef>
                <a:spcPts val="0"/>
              </a:spcBef>
              <a:spcAft>
                <a:spcPts val="800"/>
              </a:spcAft>
            </a:pPr>
            <a:r>
              <a:rPr lang="en-US" sz="2000" b="1" dirty="0">
                <a:effectLst/>
                <a:latin typeface="Times New Roman" panose="02020603050405020304" pitchFamily="18" charset="0"/>
                <a:ea typeface="Calibri" panose="020F0502020204030204" pitchFamily="34" charset="0"/>
                <a:cs typeface="Arial" panose="020B0604020202020204" pitchFamily="34" charset="0"/>
              </a:rPr>
              <a:t> </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4825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5D4354-FE5C-025C-8A5E-CA8B3B7BB8D0}"/>
              </a:ext>
            </a:extLst>
          </p:cNvPr>
          <p:cNvSpPr txBox="1"/>
          <p:nvPr/>
        </p:nvSpPr>
        <p:spPr>
          <a:xfrm>
            <a:off x="270387" y="312174"/>
            <a:ext cx="11597148" cy="2437655"/>
          </a:xfrm>
          <a:prstGeom prst="rect">
            <a:avLst/>
          </a:prstGeom>
          <a:noFill/>
        </p:spPr>
        <p:txBody>
          <a:bodyPr wrap="square" rtlCol="0">
            <a:spAutoFit/>
          </a:bodyPr>
          <a:lstStyle/>
          <a:p>
            <a:pPr algn="ctr">
              <a:lnSpc>
                <a:spcPct val="150000"/>
              </a:lnSpc>
            </a:pPr>
            <a:r>
              <a:rPr lang="en-US" sz="2400" b="1" i="0" u="sng" dirty="0">
                <a:effectLst/>
                <a:latin typeface="Times New Roman" panose="02020603050405020304" pitchFamily="18" charset="0"/>
                <a:cs typeface="Times New Roman" panose="02020603050405020304" pitchFamily="18" charset="0"/>
              </a:rPr>
              <a:t>Forward Pass and Backward Pass</a:t>
            </a:r>
          </a:p>
          <a:p>
            <a:pPr algn="just">
              <a:lnSpc>
                <a:spcPct val="150000"/>
              </a:lnSpc>
            </a:pPr>
            <a:r>
              <a:rPr lang="en-US" sz="2000" dirty="0">
                <a:latin typeface="Times New Roman" panose="02020603050405020304" pitchFamily="18" charset="0"/>
                <a:cs typeface="Times New Roman" panose="02020603050405020304" pitchFamily="18" charset="0"/>
              </a:rPr>
              <a:t>Forward pass is a technique to move forward through network diagram to determining project duration and finding the critical path or Free Float of the project.</a:t>
            </a:r>
          </a:p>
          <a:p>
            <a:pPr algn="just">
              <a:lnSpc>
                <a:spcPct val="150000"/>
              </a:lnSpc>
            </a:pPr>
            <a:r>
              <a:rPr lang="en-US" sz="2000" dirty="0">
                <a:latin typeface="Times New Roman" panose="02020603050405020304" pitchFamily="18" charset="0"/>
                <a:cs typeface="Times New Roman" panose="02020603050405020304" pitchFamily="18" charset="0"/>
              </a:rPr>
              <a:t>Whereas backward pass represents moving backward to the end result to calculate late start or to find if there is any slack in the activity.</a:t>
            </a:r>
          </a:p>
        </p:txBody>
      </p:sp>
      <p:pic>
        <p:nvPicPr>
          <p:cNvPr id="8" name="Picture 7">
            <a:extLst>
              <a:ext uri="{FF2B5EF4-FFF2-40B4-BE49-F238E27FC236}">
                <a16:creationId xmlns:a16="http://schemas.microsoft.com/office/drawing/2014/main" id="{923721B4-027B-AFC2-F283-17707DDF35C8}"/>
              </a:ext>
            </a:extLst>
          </p:cNvPr>
          <p:cNvPicPr>
            <a:picLocks noChangeAspect="1"/>
          </p:cNvPicPr>
          <p:nvPr/>
        </p:nvPicPr>
        <p:blipFill rotWithShape="1">
          <a:blip r:embed="rId2">
            <a:extLst>
              <a:ext uri="{28A0092B-C50C-407E-A947-70E740481C1C}">
                <a14:useLocalDpi xmlns:a14="http://schemas.microsoft.com/office/drawing/2010/main" val="0"/>
              </a:ext>
            </a:extLst>
          </a:blip>
          <a:srcRect l="22407" t="11115" r="22193" b="9402"/>
          <a:stretch/>
        </p:blipFill>
        <p:spPr>
          <a:xfrm>
            <a:off x="4188542" y="3221777"/>
            <a:ext cx="3264310" cy="3116826"/>
          </a:xfrm>
          <a:prstGeom prst="rect">
            <a:avLst/>
          </a:prstGeom>
        </p:spPr>
      </p:pic>
    </p:spTree>
    <p:extLst>
      <p:ext uri="{BB962C8B-B14F-4D97-AF65-F5344CB8AC3E}">
        <p14:creationId xmlns:p14="http://schemas.microsoft.com/office/powerpoint/2010/main" val="391988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1F1DAAA-0CB9-7660-3DD8-C31D249862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4221" y="365023"/>
            <a:ext cx="9923558" cy="5062384"/>
          </a:xfrm>
          <a:prstGeom prst="rect">
            <a:avLst/>
          </a:prstGeom>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471E52D0-20B3-7DCD-10C4-F31CBDAFEA84}"/>
                  </a:ext>
                </a:extLst>
              </p14:cNvPr>
              <p14:cNvContentPartPr/>
              <p14:nvPr/>
            </p14:nvContentPartPr>
            <p14:xfrm>
              <a:off x="1865090" y="489468"/>
              <a:ext cx="658080" cy="375840"/>
            </p14:xfrm>
          </p:contentPart>
        </mc:Choice>
        <mc:Fallback xmlns="">
          <p:pic>
            <p:nvPicPr>
              <p:cNvPr id="2" name="Ink 1">
                <a:extLst>
                  <a:ext uri="{FF2B5EF4-FFF2-40B4-BE49-F238E27FC236}">
                    <a16:creationId xmlns:a16="http://schemas.microsoft.com/office/drawing/2014/main" id="{471E52D0-20B3-7DCD-10C4-F31CBDAFEA84}"/>
                  </a:ext>
                </a:extLst>
              </p:cNvPr>
              <p:cNvPicPr/>
              <p:nvPr/>
            </p:nvPicPr>
            <p:blipFill>
              <a:blip r:embed="rId4"/>
              <a:stretch>
                <a:fillRect/>
              </a:stretch>
            </p:blipFill>
            <p:spPr>
              <a:xfrm>
                <a:off x="1858970" y="483348"/>
                <a:ext cx="670320" cy="3880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F10D7823-41D2-73F1-D758-0F9430B847E0}"/>
                  </a:ext>
                </a:extLst>
              </p14:cNvPr>
              <p14:cNvContentPartPr/>
              <p14:nvPr/>
            </p14:nvContentPartPr>
            <p14:xfrm>
              <a:off x="1930970" y="656508"/>
              <a:ext cx="890640" cy="81000"/>
            </p14:xfrm>
          </p:contentPart>
        </mc:Choice>
        <mc:Fallback xmlns="">
          <p:pic>
            <p:nvPicPr>
              <p:cNvPr id="3" name="Ink 2">
                <a:extLst>
                  <a:ext uri="{FF2B5EF4-FFF2-40B4-BE49-F238E27FC236}">
                    <a16:creationId xmlns:a16="http://schemas.microsoft.com/office/drawing/2014/main" id="{F10D7823-41D2-73F1-D758-0F9430B847E0}"/>
                  </a:ext>
                </a:extLst>
              </p:cNvPr>
              <p:cNvPicPr/>
              <p:nvPr/>
            </p:nvPicPr>
            <p:blipFill>
              <a:blip r:embed="rId6"/>
              <a:stretch>
                <a:fillRect/>
              </a:stretch>
            </p:blipFill>
            <p:spPr>
              <a:xfrm>
                <a:off x="1841330" y="476868"/>
                <a:ext cx="1070280" cy="4406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D1056694-5B2B-591D-9EC0-A5EFF749A945}"/>
                  </a:ext>
                </a:extLst>
              </p14:cNvPr>
              <p14:cNvContentPartPr/>
              <p14:nvPr/>
            </p14:nvContentPartPr>
            <p14:xfrm>
              <a:off x="1923410" y="707628"/>
              <a:ext cx="550440" cy="39240"/>
            </p14:xfrm>
          </p:contentPart>
        </mc:Choice>
        <mc:Fallback xmlns="">
          <p:pic>
            <p:nvPicPr>
              <p:cNvPr id="4" name="Ink 3">
                <a:extLst>
                  <a:ext uri="{FF2B5EF4-FFF2-40B4-BE49-F238E27FC236}">
                    <a16:creationId xmlns:a16="http://schemas.microsoft.com/office/drawing/2014/main" id="{D1056694-5B2B-591D-9EC0-A5EFF749A945}"/>
                  </a:ext>
                </a:extLst>
              </p:cNvPr>
              <p:cNvPicPr/>
              <p:nvPr/>
            </p:nvPicPr>
            <p:blipFill>
              <a:blip r:embed="rId8"/>
              <a:stretch>
                <a:fillRect/>
              </a:stretch>
            </p:blipFill>
            <p:spPr>
              <a:xfrm>
                <a:off x="1833770" y="527988"/>
                <a:ext cx="730080" cy="3988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 name="Ink 4">
                <a:extLst>
                  <a:ext uri="{FF2B5EF4-FFF2-40B4-BE49-F238E27FC236}">
                    <a16:creationId xmlns:a16="http://schemas.microsoft.com/office/drawing/2014/main" id="{E0A992F4-6343-A7B8-C449-F45BB153C9CA}"/>
                  </a:ext>
                </a:extLst>
              </p14:cNvPr>
              <p14:cNvContentPartPr/>
              <p14:nvPr/>
            </p14:nvContentPartPr>
            <p14:xfrm>
              <a:off x="1488530" y="461388"/>
              <a:ext cx="1530360" cy="158400"/>
            </p14:xfrm>
          </p:contentPart>
        </mc:Choice>
        <mc:Fallback xmlns="">
          <p:pic>
            <p:nvPicPr>
              <p:cNvPr id="5" name="Ink 4">
                <a:extLst>
                  <a:ext uri="{FF2B5EF4-FFF2-40B4-BE49-F238E27FC236}">
                    <a16:creationId xmlns:a16="http://schemas.microsoft.com/office/drawing/2014/main" id="{E0A992F4-6343-A7B8-C449-F45BB153C9CA}"/>
                  </a:ext>
                </a:extLst>
              </p:cNvPr>
              <p:cNvPicPr/>
              <p:nvPr/>
            </p:nvPicPr>
            <p:blipFill>
              <a:blip r:embed="rId10"/>
              <a:stretch>
                <a:fillRect/>
              </a:stretch>
            </p:blipFill>
            <p:spPr>
              <a:xfrm>
                <a:off x="1398530" y="281388"/>
                <a:ext cx="1710000" cy="5180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6" name="Ink 5">
                <a:extLst>
                  <a:ext uri="{FF2B5EF4-FFF2-40B4-BE49-F238E27FC236}">
                    <a16:creationId xmlns:a16="http://schemas.microsoft.com/office/drawing/2014/main" id="{D1F4E97A-C737-5DEB-D376-3F19972DA0A1}"/>
                  </a:ext>
                </a:extLst>
              </p14:cNvPr>
              <p14:cNvContentPartPr/>
              <p14:nvPr/>
            </p14:nvContentPartPr>
            <p14:xfrm>
              <a:off x="1553330" y="697908"/>
              <a:ext cx="360" cy="360"/>
            </p14:xfrm>
          </p:contentPart>
        </mc:Choice>
        <mc:Fallback xmlns="">
          <p:pic>
            <p:nvPicPr>
              <p:cNvPr id="6" name="Ink 5">
                <a:extLst>
                  <a:ext uri="{FF2B5EF4-FFF2-40B4-BE49-F238E27FC236}">
                    <a16:creationId xmlns:a16="http://schemas.microsoft.com/office/drawing/2014/main" id="{D1F4E97A-C737-5DEB-D376-3F19972DA0A1}"/>
                  </a:ext>
                </a:extLst>
              </p:cNvPr>
              <p:cNvPicPr/>
              <p:nvPr/>
            </p:nvPicPr>
            <p:blipFill>
              <a:blip r:embed="rId12"/>
              <a:stretch>
                <a:fillRect/>
              </a:stretch>
            </p:blipFill>
            <p:spPr>
              <a:xfrm>
                <a:off x="1463690" y="518268"/>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7" name="Ink 6">
                <a:extLst>
                  <a:ext uri="{FF2B5EF4-FFF2-40B4-BE49-F238E27FC236}">
                    <a16:creationId xmlns:a16="http://schemas.microsoft.com/office/drawing/2014/main" id="{73415470-0843-A366-C975-8B8311DFEEEE}"/>
                  </a:ext>
                </a:extLst>
              </p14:cNvPr>
              <p14:cNvContentPartPr/>
              <p14:nvPr/>
            </p14:nvContentPartPr>
            <p14:xfrm>
              <a:off x="1553330" y="697908"/>
              <a:ext cx="360" cy="360"/>
            </p14:xfrm>
          </p:contentPart>
        </mc:Choice>
        <mc:Fallback xmlns="">
          <p:pic>
            <p:nvPicPr>
              <p:cNvPr id="7" name="Ink 6">
                <a:extLst>
                  <a:ext uri="{FF2B5EF4-FFF2-40B4-BE49-F238E27FC236}">
                    <a16:creationId xmlns:a16="http://schemas.microsoft.com/office/drawing/2014/main" id="{73415470-0843-A366-C975-8B8311DFEEEE}"/>
                  </a:ext>
                </a:extLst>
              </p:cNvPr>
              <p:cNvPicPr/>
              <p:nvPr/>
            </p:nvPicPr>
            <p:blipFill>
              <a:blip r:embed="rId12"/>
              <a:stretch>
                <a:fillRect/>
              </a:stretch>
            </p:blipFill>
            <p:spPr>
              <a:xfrm>
                <a:off x="1463690" y="518268"/>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8" name="Ink 7">
                <a:extLst>
                  <a:ext uri="{FF2B5EF4-FFF2-40B4-BE49-F238E27FC236}">
                    <a16:creationId xmlns:a16="http://schemas.microsoft.com/office/drawing/2014/main" id="{78BA0AB7-BC95-50B0-8E1F-48B332FC999F}"/>
                  </a:ext>
                </a:extLst>
              </p14:cNvPr>
              <p14:cNvContentPartPr/>
              <p14:nvPr/>
            </p14:nvContentPartPr>
            <p14:xfrm>
              <a:off x="1553330" y="697908"/>
              <a:ext cx="360" cy="360"/>
            </p14:xfrm>
          </p:contentPart>
        </mc:Choice>
        <mc:Fallback xmlns="">
          <p:pic>
            <p:nvPicPr>
              <p:cNvPr id="8" name="Ink 7">
                <a:extLst>
                  <a:ext uri="{FF2B5EF4-FFF2-40B4-BE49-F238E27FC236}">
                    <a16:creationId xmlns:a16="http://schemas.microsoft.com/office/drawing/2014/main" id="{78BA0AB7-BC95-50B0-8E1F-48B332FC999F}"/>
                  </a:ext>
                </a:extLst>
              </p:cNvPr>
              <p:cNvPicPr/>
              <p:nvPr/>
            </p:nvPicPr>
            <p:blipFill>
              <a:blip r:embed="rId15"/>
              <a:stretch>
                <a:fillRect/>
              </a:stretch>
            </p:blipFill>
            <p:spPr>
              <a:xfrm>
                <a:off x="1463690" y="518268"/>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9" name="Ink 8">
                <a:extLst>
                  <a:ext uri="{FF2B5EF4-FFF2-40B4-BE49-F238E27FC236}">
                    <a16:creationId xmlns:a16="http://schemas.microsoft.com/office/drawing/2014/main" id="{A6A7E756-FF1D-4223-2D50-7CDF97DD1BED}"/>
                  </a:ext>
                </a:extLst>
              </p14:cNvPr>
              <p14:cNvContentPartPr/>
              <p14:nvPr/>
            </p14:nvContentPartPr>
            <p14:xfrm>
              <a:off x="1897850" y="697908"/>
              <a:ext cx="360" cy="360"/>
            </p14:xfrm>
          </p:contentPart>
        </mc:Choice>
        <mc:Fallback xmlns="">
          <p:pic>
            <p:nvPicPr>
              <p:cNvPr id="9" name="Ink 8">
                <a:extLst>
                  <a:ext uri="{FF2B5EF4-FFF2-40B4-BE49-F238E27FC236}">
                    <a16:creationId xmlns:a16="http://schemas.microsoft.com/office/drawing/2014/main" id="{A6A7E756-FF1D-4223-2D50-7CDF97DD1BED}"/>
                  </a:ext>
                </a:extLst>
              </p:cNvPr>
              <p:cNvPicPr/>
              <p:nvPr/>
            </p:nvPicPr>
            <p:blipFill>
              <a:blip r:embed="rId12"/>
              <a:stretch>
                <a:fillRect/>
              </a:stretch>
            </p:blipFill>
            <p:spPr>
              <a:xfrm>
                <a:off x="1807850" y="518268"/>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1" name="Ink 10">
                <a:extLst>
                  <a:ext uri="{FF2B5EF4-FFF2-40B4-BE49-F238E27FC236}">
                    <a16:creationId xmlns:a16="http://schemas.microsoft.com/office/drawing/2014/main" id="{ED7EC1BC-40BD-3580-4233-0808F4662B40}"/>
                  </a:ext>
                </a:extLst>
              </p14:cNvPr>
              <p14:cNvContentPartPr/>
              <p14:nvPr/>
            </p14:nvContentPartPr>
            <p14:xfrm>
              <a:off x="1897850" y="697908"/>
              <a:ext cx="360" cy="360"/>
            </p14:xfrm>
          </p:contentPart>
        </mc:Choice>
        <mc:Fallback xmlns="">
          <p:pic>
            <p:nvPicPr>
              <p:cNvPr id="11" name="Ink 10">
                <a:extLst>
                  <a:ext uri="{FF2B5EF4-FFF2-40B4-BE49-F238E27FC236}">
                    <a16:creationId xmlns:a16="http://schemas.microsoft.com/office/drawing/2014/main" id="{ED7EC1BC-40BD-3580-4233-0808F4662B40}"/>
                  </a:ext>
                </a:extLst>
              </p:cNvPr>
              <p:cNvPicPr/>
              <p:nvPr/>
            </p:nvPicPr>
            <p:blipFill>
              <a:blip r:embed="rId12"/>
              <a:stretch>
                <a:fillRect/>
              </a:stretch>
            </p:blipFill>
            <p:spPr>
              <a:xfrm>
                <a:off x="1807850" y="518268"/>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2" name="Ink 11">
                <a:extLst>
                  <a:ext uri="{FF2B5EF4-FFF2-40B4-BE49-F238E27FC236}">
                    <a16:creationId xmlns:a16="http://schemas.microsoft.com/office/drawing/2014/main" id="{5091C46D-B1FC-E244-F63A-E3532EAD6BED}"/>
                  </a:ext>
                </a:extLst>
              </p14:cNvPr>
              <p14:cNvContentPartPr/>
              <p14:nvPr/>
            </p14:nvContentPartPr>
            <p14:xfrm>
              <a:off x="745850" y="621228"/>
              <a:ext cx="1406520" cy="77040"/>
            </p14:xfrm>
          </p:contentPart>
        </mc:Choice>
        <mc:Fallback xmlns="">
          <p:pic>
            <p:nvPicPr>
              <p:cNvPr id="12" name="Ink 11">
                <a:extLst>
                  <a:ext uri="{FF2B5EF4-FFF2-40B4-BE49-F238E27FC236}">
                    <a16:creationId xmlns:a16="http://schemas.microsoft.com/office/drawing/2014/main" id="{5091C46D-B1FC-E244-F63A-E3532EAD6BED}"/>
                  </a:ext>
                </a:extLst>
              </p:cNvPr>
              <p:cNvPicPr/>
              <p:nvPr/>
            </p:nvPicPr>
            <p:blipFill>
              <a:blip r:embed="rId19"/>
              <a:stretch>
                <a:fillRect/>
              </a:stretch>
            </p:blipFill>
            <p:spPr>
              <a:xfrm>
                <a:off x="655850" y="441588"/>
                <a:ext cx="1586160" cy="4366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 name="Ink 13">
                <a:extLst>
                  <a:ext uri="{FF2B5EF4-FFF2-40B4-BE49-F238E27FC236}">
                    <a16:creationId xmlns:a16="http://schemas.microsoft.com/office/drawing/2014/main" id="{5F4AD98F-7112-7CAD-2CC6-C5466E09DF17}"/>
                  </a:ext>
                </a:extLst>
              </p14:cNvPr>
              <p14:cNvContentPartPr/>
              <p14:nvPr/>
            </p14:nvContentPartPr>
            <p14:xfrm>
              <a:off x="1354970" y="530148"/>
              <a:ext cx="1555920" cy="345960"/>
            </p14:xfrm>
          </p:contentPart>
        </mc:Choice>
        <mc:Fallback xmlns="">
          <p:pic>
            <p:nvPicPr>
              <p:cNvPr id="14" name="Ink 13">
                <a:extLst>
                  <a:ext uri="{FF2B5EF4-FFF2-40B4-BE49-F238E27FC236}">
                    <a16:creationId xmlns:a16="http://schemas.microsoft.com/office/drawing/2014/main" id="{5F4AD98F-7112-7CAD-2CC6-C5466E09DF17}"/>
                  </a:ext>
                </a:extLst>
              </p:cNvPr>
              <p:cNvPicPr/>
              <p:nvPr/>
            </p:nvPicPr>
            <p:blipFill>
              <a:blip r:embed="rId21"/>
              <a:stretch>
                <a:fillRect/>
              </a:stretch>
            </p:blipFill>
            <p:spPr>
              <a:xfrm>
                <a:off x="1291970" y="467508"/>
                <a:ext cx="1681560" cy="4716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5" name="Ink 14">
                <a:extLst>
                  <a:ext uri="{FF2B5EF4-FFF2-40B4-BE49-F238E27FC236}">
                    <a16:creationId xmlns:a16="http://schemas.microsoft.com/office/drawing/2014/main" id="{AA075661-7C75-5091-6085-A2D2E10145F9}"/>
                  </a:ext>
                </a:extLst>
              </p14:cNvPr>
              <p14:cNvContentPartPr/>
              <p14:nvPr/>
            </p14:nvContentPartPr>
            <p14:xfrm>
              <a:off x="4896290" y="5209788"/>
              <a:ext cx="1514880" cy="41040"/>
            </p14:xfrm>
          </p:contentPart>
        </mc:Choice>
        <mc:Fallback xmlns="">
          <p:pic>
            <p:nvPicPr>
              <p:cNvPr id="15" name="Ink 14">
                <a:extLst>
                  <a:ext uri="{FF2B5EF4-FFF2-40B4-BE49-F238E27FC236}">
                    <a16:creationId xmlns:a16="http://schemas.microsoft.com/office/drawing/2014/main" id="{AA075661-7C75-5091-6085-A2D2E10145F9}"/>
                  </a:ext>
                </a:extLst>
              </p:cNvPr>
              <p:cNvPicPr/>
              <p:nvPr/>
            </p:nvPicPr>
            <p:blipFill>
              <a:blip r:embed="rId23"/>
              <a:stretch>
                <a:fillRect/>
              </a:stretch>
            </p:blipFill>
            <p:spPr>
              <a:xfrm>
                <a:off x="4833290" y="5146788"/>
                <a:ext cx="1640520" cy="166680"/>
              </a:xfrm>
              <a:prstGeom prst="rect">
                <a:avLst/>
              </a:prstGeom>
            </p:spPr>
          </p:pic>
        </mc:Fallback>
      </mc:AlternateContent>
      <p:sp>
        <p:nvSpPr>
          <p:cNvPr id="16" name="TextBox 15">
            <a:extLst>
              <a:ext uri="{FF2B5EF4-FFF2-40B4-BE49-F238E27FC236}">
                <a16:creationId xmlns:a16="http://schemas.microsoft.com/office/drawing/2014/main" id="{15860226-9AC2-45A9-CA28-2D280EE7FD2C}"/>
              </a:ext>
            </a:extLst>
          </p:cNvPr>
          <p:cNvSpPr txBox="1"/>
          <p:nvPr/>
        </p:nvSpPr>
        <p:spPr>
          <a:xfrm>
            <a:off x="1134221" y="5591633"/>
            <a:ext cx="9923558" cy="646331"/>
          </a:xfrm>
          <a:prstGeom prst="rect">
            <a:avLst/>
          </a:prstGeom>
          <a:noFill/>
        </p:spPr>
        <p:txBody>
          <a:bodyPr wrap="square" rtlCol="0">
            <a:spAutoFit/>
          </a:bodyPr>
          <a:lstStyle/>
          <a:p>
            <a:r>
              <a:rPr lang="en-US" dirty="0"/>
              <a:t>The whole idea of these diagram and finding the project duration is to identify the critical path and total duration of any project.</a:t>
            </a:r>
          </a:p>
        </p:txBody>
      </p:sp>
    </p:spTree>
    <p:extLst>
      <p:ext uri="{BB962C8B-B14F-4D97-AF65-F5344CB8AC3E}">
        <p14:creationId xmlns:p14="http://schemas.microsoft.com/office/powerpoint/2010/main" val="23234826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6FDE9E-97A5-0A3F-60D9-B8E067DA384D}"/>
              </a:ext>
            </a:extLst>
          </p:cNvPr>
          <p:cNvSpPr txBox="1"/>
          <p:nvPr/>
        </p:nvSpPr>
        <p:spPr>
          <a:xfrm>
            <a:off x="648930" y="353961"/>
            <a:ext cx="10668000" cy="461665"/>
          </a:xfrm>
          <a:prstGeom prst="rect">
            <a:avLst/>
          </a:prstGeom>
          <a:noFill/>
        </p:spPr>
        <p:txBody>
          <a:bodyPr wrap="square" rtlCol="0">
            <a:spAutoFit/>
          </a:bodyPr>
          <a:lstStyle/>
          <a:p>
            <a:pPr algn="ctr"/>
            <a:r>
              <a:rPr lang="en-US" sz="2400" b="1" u="sng" dirty="0">
                <a:latin typeface="Times New Roman" panose="02020603050405020304" pitchFamily="18" charset="0"/>
                <a:cs typeface="Times New Roman" panose="02020603050405020304" pitchFamily="18" charset="0"/>
              </a:rPr>
              <a:t>Welcome Page</a:t>
            </a:r>
          </a:p>
        </p:txBody>
      </p:sp>
      <p:pic>
        <p:nvPicPr>
          <p:cNvPr id="4" name="Picture 3">
            <a:extLst>
              <a:ext uri="{FF2B5EF4-FFF2-40B4-BE49-F238E27FC236}">
                <a16:creationId xmlns:a16="http://schemas.microsoft.com/office/drawing/2014/main" id="{EFBCC15C-46D9-8F9B-C824-E796233A2C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850" y="1426580"/>
            <a:ext cx="5272890" cy="3477257"/>
          </a:xfrm>
          <a:prstGeom prst="rect">
            <a:avLst/>
          </a:prstGeom>
        </p:spPr>
      </p:pic>
      <p:pic>
        <p:nvPicPr>
          <p:cNvPr id="6" name="Picture 5">
            <a:extLst>
              <a:ext uri="{FF2B5EF4-FFF2-40B4-BE49-F238E27FC236}">
                <a16:creationId xmlns:a16="http://schemas.microsoft.com/office/drawing/2014/main" id="{1C83D286-CDC1-D068-7059-ED38FFE6F6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8262" y="1426580"/>
            <a:ext cx="5113196" cy="3477257"/>
          </a:xfrm>
          <a:prstGeom prst="rect">
            <a:avLst/>
          </a:prstGeom>
        </p:spPr>
      </p:pic>
    </p:spTree>
    <p:extLst>
      <p:ext uri="{BB962C8B-B14F-4D97-AF65-F5344CB8AC3E}">
        <p14:creationId xmlns:p14="http://schemas.microsoft.com/office/powerpoint/2010/main" val="22571177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110448-D393-79F3-B782-B93BCD5C1025}"/>
              </a:ext>
            </a:extLst>
          </p:cNvPr>
          <p:cNvSpPr txBox="1"/>
          <p:nvPr/>
        </p:nvSpPr>
        <p:spPr>
          <a:xfrm>
            <a:off x="1646903" y="206929"/>
            <a:ext cx="8898193" cy="461665"/>
          </a:xfrm>
          <a:prstGeom prst="rect">
            <a:avLst/>
          </a:prstGeom>
          <a:noFill/>
        </p:spPr>
        <p:txBody>
          <a:bodyPr wrap="square" rtlCol="0">
            <a:spAutoFit/>
          </a:bodyPr>
          <a:lstStyle/>
          <a:p>
            <a:pPr algn="ctr"/>
            <a:r>
              <a:rPr lang="en-US" sz="2400" b="1" u="sng" dirty="0">
                <a:latin typeface="Times New Roman" panose="02020603050405020304" pitchFamily="18" charset="0"/>
                <a:cs typeface="Times New Roman" panose="02020603050405020304" pitchFamily="18" charset="0"/>
              </a:rPr>
              <a:t>Input Page </a:t>
            </a:r>
          </a:p>
        </p:txBody>
      </p:sp>
      <p:pic>
        <p:nvPicPr>
          <p:cNvPr id="8" name="Picture 7">
            <a:extLst>
              <a:ext uri="{FF2B5EF4-FFF2-40B4-BE49-F238E27FC236}">
                <a16:creationId xmlns:a16="http://schemas.microsoft.com/office/drawing/2014/main" id="{1FA80403-2D83-7495-9659-E5DBF2C59E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634" y="1029993"/>
            <a:ext cx="5265753" cy="4422944"/>
          </a:xfrm>
          <a:prstGeom prst="rect">
            <a:avLst/>
          </a:prstGeom>
        </p:spPr>
      </p:pic>
      <p:pic>
        <p:nvPicPr>
          <p:cNvPr id="13" name="Picture 12">
            <a:extLst>
              <a:ext uri="{FF2B5EF4-FFF2-40B4-BE49-F238E27FC236}">
                <a16:creationId xmlns:a16="http://schemas.microsoft.com/office/drawing/2014/main" id="{55ECFE64-1AEB-1CEA-F059-B3FF4B47ECA8}"/>
              </a:ext>
            </a:extLst>
          </p:cNvPr>
          <p:cNvPicPr>
            <a:picLocks noChangeAspect="1"/>
          </p:cNvPicPr>
          <p:nvPr/>
        </p:nvPicPr>
        <p:blipFill>
          <a:blip r:embed="rId3"/>
          <a:stretch>
            <a:fillRect/>
          </a:stretch>
        </p:blipFill>
        <p:spPr>
          <a:xfrm>
            <a:off x="5889523" y="1029993"/>
            <a:ext cx="6108927" cy="4422944"/>
          </a:xfrm>
          <a:prstGeom prst="rect">
            <a:avLst/>
          </a:prstGeom>
        </p:spPr>
      </p:pic>
    </p:spTree>
    <p:extLst>
      <p:ext uri="{BB962C8B-B14F-4D97-AF65-F5344CB8AC3E}">
        <p14:creationId xmlns:p14="http://schemas.microsoft.com/office/powerpoint/2010/main" val="1724676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38E875-CF89-3694-AE22-6E929AC7897B}"/>
              </a:ext>
            </a:extLst>
          </p:cNvPr>
          <p:cNvSpPr txBox="1"/>
          <p:nvPr/>
        </p:nvSpPr>
        <p:spPr>
          <a:xfrm>
            <a:off x="98322" y="196645"/>
            <a:ext cx="12093678" cy="461665"/>
          </a:xfrm>
          <a:prstGeom prst="rect">
            <a:avLst/>
          </a:prstGeom>
          <a:noFill/>
        </p:spPr>
        <p:txBody>
          <a:bodyPr wrap="square" rtlCol="0">
            <a:spAutoFit/>
          </a:bodyPr>
          <a:lstStyle/>
          <a:p>
            <a:pPr algn="ctr"/>
            <a:r>
              <a:rPr lang="en-US" sz="2400" b="1" u="sng" dirty="0">
                <a:latin typeface="Times New Roman" panose="02020603050405020304" pitchFamily="18" charset="0"/>
                <a:cs typeface="Times New Roman" panose="02020603050405020304" pitchFamily="18" charset="0"/>
              </a:rPr>
              <a:t>Output Page</a:t>
            </a:r>
          </a:p>
        </p:txBody>
      </p:sp>
      <p:pic>
        <p:nvPicPr>
          <p:cNvPr id="9" name="Picture 8">
            <a:extLst>
              <a:ext uri="{FF2B5EF4-FFF2-40B4-BE49-F238E27FC236}">
                <a16:creationId xmlns:a16="http://schemas.microsoft.com/office/drawing/2014/main" id="{0F3181A0-EDB8-E6FF-7BDF-A64C6393C1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201" y="893069"/>
            <a:ext cx="10249598" cy="5607512"/>
          </a:xfrm>
          <a:prstGeom prst="rect">
            <a:avLst/>
          </a:prstGeom>
        </p:spPr>
      </p:pic>
    </p:spTree>
    <p:extLst>
      <p:ext uri="{BB962C8B-B14F-4D97-AF65-F5344CB8AC3E}">
        <p14:creationId xmlns:p14="http://schemas.microsoft.com/office/powerpoint/2010/main" val="1509452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0EA334-25A4-7278-68D2-337E6A1AFAC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27953ED-0DF0-A6FD-8D92-95E0DE6FF391}"/>
              </a:ext>
            </a:extLst>
          </p:cNvPr>
          <p:cNvSpPr txBox="1"/>
          <p:nvPr/>
        </p:nvSpPr>
        <p:spPr>
          <a:xfrm>
            <a:off x="98322" y="196645"/>
            <a:ext cx="12093678" cy="461665"/>
          </a:xfrm>
          <a:prstGeom prst="rect">
            <a:avLst/>
          </a:prstGeom>
          <a:noFill/>
        </p:spPr>
        <p:txBody>
          <a:bodyPr wrap="square" rtlCol="0">
            <a:spAutoFit/>
          </a:bodyPr>
          <a:lstStyle/>
          <a:p>
            <a:pPr algn="ctr"/>
            <a:r>
              <a:rPr lang="en-US" sz="2400" b="1" u="sng" dirty="0">
                <a:latin typeface="Times New Roman" panose="02020603050405020304" pitchFamily="18" charset="0"/>
                <a:cs typeface="Times New Roman" panose="02020603050405020304" pitchFamily="18" charset="0"/>
              </a:rPr>
              <a:t>Output Page</a:t>
            </a:r>
          </a:p>
        </p:txBody>
      </p:sp>
      <p:pic>
        <p:nvPicPr>
          <p:cNvPr id="4" name="Picture 3">
            <a:extLst>
              <a:ext uri="{FF2B5EF4-FFF2-40B4-BE49-F238E27FC236}">
                <a16:creationId xmlns:a16="http://schemas.microsoft.com/office/drawing/2014/main" id="{DC28BF09-9DD0-F814-82B0-90B85FE0EBDE}"/>
              </a:ext>
            </a:extLst>
          </p:cNvPr>
          <p:cNvPicPr>
            <a:picLocks noChangeAspect="1"/>
          </p:cNvPicPr>
          <p:nvPr/>
        </p:nvPicPr>
        <p:blipFill>
          <a:blip r:embed="rId2"/>
          <a:stretch>
            <a:fillRect/>
          </a:stretch>
        </p:blipFill>
        <p:spPr>
          <a:xfrm>
            <a:off x="723533" y="820406"/>
            <a:ext cx="10744933" cy="5607512"/>
          </a:xfrm>
          <a:prstGeom prst="rect">
            <a:avLst/>
          </a:prstGeom>
        </p:spPr>
      </p:pic>
    </p:spTree>
    <p:extLst>
      <p:ext uri="{BB962C8B-B14F-4D97-AF65-F5344CB8AC3E}">
        <p14:creationId xmlns:p14="http://schemas.microsoft.com/office/powerpoint/2010/main" val="32097491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39DEBC-3DD0-B5FA-C88B-06328BC616C3}"/>
              </a:ext>
            </a:extLst>
          </p:cNvPr>
          <p:cNvSpPr txBox="1"/>
          <p:nvPr/>
        </p:nvSpPr>
        <p:spPr>
          <a:xfrm>
            <a:off x="639096" y="1843950"/>
            <a:ext cx="11159613" cy="3170099"/>
          </a:xfrm>
          <a:prstGeom prst="rect">
            <a:avLst/>
          </a:prstGeom>
          <a:noFill/>
        </p:spPr>
        <p:txBody>
          <a:bodyPr wrap="square" rtlCol="0">
            <a:spAutoFit/>
          </a:bodyPr>
          <a:lstStyle/>
          <a:p>
            <a:pPr algn="just"/>
            <a:r>
              <a:rPr lang="en-US" sz="4000" b="0" i="0" dirty="0">
                <a:solidFill>
                  <a:srgbClr val="0D0D0D"/>
                </a:solidFill>
                <a:effectLst/>
                <a:latin typeface="Raleway" pitchFamily="2" charset="0"/>
              </a:rPr>
              <a:t>Thank you for your attention! </a:t>
            </a:r>
          </a:p>
          <a:p>
            <a:pPr algn="just"/>
            <a:endParaRPr lang="en-US" sz="4000" b="0" i="0" dirty="0">
              <a:solidFill>
                <a:srgbClr val="0D0D0D"/>
              </a:solidFill>
              <a:effectLst/>
              <a:latin typeface="Raleway" pitchFamily="2" charset="0"/>
            </a:endParaRPr>
          </a:p>
          <a:p>
            <a:pPr algn="just"/>
            <a:r>
              <a:rPr lang="en-US" sz="4000" b="0" i="0" dirty="0">
                <a:solidFill>
                  <a:srgbClr val="0D0D0D"/>
                </a:solidFill>
                <a:effectLst/>
                <a:latin typeface="Raleway" pitchFamily="2" charset="0"/>
              </a:rPr>
              <a:t>I am now open to any questions or feedback you may have regarding the project I presented.</a:t>
            </a:r>
            <a:endParaRPr lang="en-US" sz="4000" dirty="0">
              <a:latin typeface="Raleway" pitchFamily="2" charset="0"/>
            </a:endParaRPr>
          </a:p>
        </p:txBody>
      </p:sp>
    </p:spTree>
    <p:extLst>
      <p:ext uri="{BB962C8B-B14F-4D97-AF65-F5344CB8AC3E}">
        <p14:creationId xmlns:p14="http://schemas.microsoft.com/office/powerpoint/2010/main" val="399401997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2F5EA89-3E48-4D3C-838E-C4CFFC93472B}"/>
              </a:ext>
            </a:extLst>
          </p:cNvPr>
          <p:cNvSpPr txBox="1"/>
          <p:nvPr/>
        </p:nvSpPr>
        <p:spPr>
          <a:xfrm>
            <a:off x="422787" y="1543665"/>
            <a:ext cx="11218607" cy="2777683"/>
          </a:xfrm>
          <a:prstGeom prst="rect">
            <a:avLst/>
          </a:prstGeom>
          <a:noFill/>
        </p:spPr>
        <p:txBody>
          <a:bodyPr wrap="square" rtlCol="0">
            <a:spAutoFit/>
          </a:bodyPr>
          <a:lstStyle/>
          <a:p>
            <a:pPr algn="ctr"/>
            <a:r>
              <a:rPr lang="en-US" sz="3600" b="1" u="sng" dirty="0">
                <a:latin typeface="Times New Roman" panose="02020603050405020304" pitchFamily="18" charset="0"/>
                <a:cs typeface="Times New Roman" panose="02020603050405020304" pitchFamily="18" charset="0"/>
              </a:rPr>
              <a:t>Introduction</a:t>
            </a:r>
          </a:p>
          <a:p>
            <a:pPr algn="just"/>
            <a:endParaRPr lang="en-US" sz="2600" b="1" dirty="0">
              <a:latin typeface="Times New Roman" panose="02020603050405020304" pitchFamily="18" charset="0"/>
              <a:cs typeface="Times New Roman" panose="02020603050405020304" pitchFamily="18" charset="0"/>
            </a:endParaRPr>
          </a:p>
          <a:p>
            <a:pPr lvl="0" algn="just" defTabSz="914400">
              <a:lnSpc>
                <a:spcPts val="2707"/>
              </a:lnSpc>
              <a:defRPr/>
            </a:pPr>
            <a:r>
              <a:rPr lang="en-US" sz="2600" b="1" dirty="0" err="1">
                <a:solidFill>
                  <a:srgbClr val="272525"/>
                </a:solidFill>
                <a:latin typeface="Times New Roman" panose="02020603050405020304" pitchFamily="18" charset="0"/>
                <a:ea typeface="Eudoxus Sans" pitchFamily="34" charset="-122"/>
                <a:cs typeface="Times New Roman" panose="02020603050405020304" pitchFamily="18" charset="0"/>
              </a:rPr>
              <a:t>ProCoordinator</a:t>
            </a:r>
            <a:r>
              <a:rPr lang="en-US" sz="2600" dirty="0">
                <a:solidFill>
                  <a:srgbClr val="272525"/>
                </a:solidFill>
                <a:latin typeface="Times New Roman" panose="02020603050405020304" pitchFamily="18" charset="0"/>
                <a:ea typeface="Eudoxus Sans" pitchFamily="34" charset="-122"/>
                <a:cs typeface="Times New Roman" panose="02020603050405020304" pitchFamily="18" charset="0"/>
              </a:rPr>
              <a:t> is a solution to project challenges, offering easy-to-use software designs. We created it to make project workflows smoother, boost teamwork, and help users to manage their project more efficiently and timely. </a:t>
            </a:r>
          </a:p>
          <a:p>
            <a:pPr lvl="0" algn="just" defTabSz="914400">
              <a:lnSpc>
                <a:spcPts val="2707"/>
              </a:lnSpc>
              <a:defRPr/>
            </a:pPr>
            <a:r>
              <a:rPr lang="en-US" sz="2600" dirty="0">
                <a:solidFill>
                  <a:srgbClr val="272525"/>
                </a:solidFill>
                <a:latin typeface="Times New Roman" panose="02020603050405020304" pitchFamily="18" charset="0"/>
                <a:ea typeface="Eudoxus Sans" pitchFamily="34" charset="-122"/>
                <a:cs typeface="Times New Roman" panose="02020603050405020304" pitchFamily="18" charset="0"/>
              </a:rPr>
              <a:t>It helps users to find out the best estimated timeline for a project, how to distribute resources among different parts of the project and more.</a:t>
            </a:r>
            <a:endParaRPr kumimoji="0" lang="en-US" sz="26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9096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DE487A7-85C2-F1DD-FB60-8D917797714B}"/>
              </a:ext>
            </a:extLst>
          </p:cNvPr>
          <p:cNvSpPr txBox="1"/>
          <p:nvPr/>
        </p:nvSpPr>
        <p:spPr>
          <a:xfrm>
            <a:off x="545691" y="1320730"/>
            <a:ext cx="10859728" cy="3847207"/>
          </a:xfrm>
          <a:prstGeom prst="rect">
            <a:avLst/>
          </a:prstGeom>
          <a:noFill/>
        </p:spPr>
        <p:txBody>
          <a:bodyPr wrap="square">
            <a:spAutoFit/>
          </a:bodyPr>
          <a:lstStyle/>
          <a:p>
            <a:pPr algn="just"/>
            <a:r>
              <a:rPr lang="en-US" sz="2800" b="1" dirty="0">
                <a:latin typeface="Raleway" pitchFamily="2" charset="0"/>
              </a:rPr>
              <a:t>What does it actually means?</a:t>
            </a:r>
          </a:p>
          <a:p>
            <a:pPr algn="just"/>
            <a:r>
              <a:rPr lang="en-US" sz="2400" dirty="0">
                <a:latin typeface="Raleway" pitchFamily="2" charset="0"/>
              </a:rPr>
              <a:t>This project is actually a way to estimate the total duration of a project … especially effective for projects with many moving parts and dependencies.</a:t>
            </a:r>
          </a:p>
          <a:p>
            <a:pPr algn="just"/>
            <a:endParaRPr lang="en-US" sz="2400" dirty="0">
              <a:latin typeface="Raleway" pitchFamily="2" charset="0"/>
            </a:endParaRPr>
          </a:p>
          <a:p>
            <a:pPr algn="just"/>
            <a:r>
              <a:rPr lang="en-US" sz="2400" dirty="0">
                <a:latin typeface="Raleway" pitchFamily="2" charset="0"/>
              </a:rPr>
              <a:t>It helps visualize a project schedule or timeline as a flowchart. It’s useful during the early stages of planning when sorting through how all the pieces go together.</a:t>
            </a:r>
          </a:p>
          <a:p>
            <a:pPr algn="just"/>
            <a:endParaRPr lang="en-US" sz="2400" dirty="0">
              <a:latin typeface="Raleway" pitchFamily="2" charset="0"/>
            </a:endParaRPr>
          </a:p>
          <a:p>
            <a:pPr algn="just"/>
            <a:r>
              <a:rPr lang="en-US" sz="2400" dirty="0">
                <a:latin typeface="Raleway" pitchFamily="2" charset="0"/>
              </a:rPr>
              <a:t>For example, a project with 7 key activities and a total project duration of 14 days, could have a chart that looks like this:</a:t>
            </a:r>
          </a:p>
        </p:txBody>
      </p:sp>
    </p:spTree>
    <p:extLst>
      <p:ext uri="{BB962C8B-B14F-4D97-AF65-F5344CB8AC3E}">
        <p14:creationId xmlns:p14="http://schemas.microsoft.com/office/powerpoint/2010/main" val="1075609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FA9C62-4CAD-CAB2-16EE-A4B03F5E4E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093739169"/>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07CD90-9467-7228-FDC7-FED9CD4F616D}"/>
              </a:ext>
            </a:extLst>
          </p:cNvPr>
          <p:cNvSpPr txBox="1"/>
          <p:nvPr/>
        </p:nvSpPr>
        <p:spPr>
          <a:xfrm>
            <a:off x="653845" y="2274838"/>
            <a:ext cx="10884310" cy="2308324"/>
          </a:xfrm>
          <a:prstGeom prst="rect">
            <a:avLst/>
          </a:prstGeom>
          <a:noFill/>
        </p:spPr>
        <p:txBody>
          <a:bodyPr wrap="square" rtlCol="0">
            <a:spAutoFit/>
          </a:bodyPr>
          <a:lstStyle/>
          <a:p>
            <a:pPr algn="just"/>
            <a:r>
              <a:rPr lang="en-US" sz="2400" dirty="0">
                <a:latin typeface="Raleway" pitchFamily="2" charset="0"/>
              </a:rPr>
              <a:t>The numbers (1-8, in this case) help identify the tasks. The lines show order, duration, and dependencies.</a:t>
            </a:r>
          </a:p>
          <a:p>
            <a:pPr algn="just"/>
            <a:endParaRPr lang="en-US" sz="2400" dirty="0">
              <a:latin typeface="Raleway" pitchFamily="2" charset="0"/>
            </a:endParaRPr>
          </a:p>
          <a:p>
            <a:pPr algn="just"/>
            <a:r>
              <a:rPr lang="en-US" sz="2400" dirty="0">
                <a:latin typeface="Raleway" pitchFamily="2" charset="0"/>
              </a:rPr>
              <a:t>For example, you can’t start activity 6 until both 2 and 4 are completed. So, the team responsible for that activity doesn’t need to start work until 8 days into the project (2 days for Task 1 plus 6 days for Task 2).</a:t>
            </a:r>
          </a:p>
        </p:txBody>
      </p:sp>
    </p:spTree>
    <p:extLst>
      <p:ext uri="{BB962C8B-B14F-4D97-AF65-F5344CB8AC3E}">
        <p14:creationId xmlns:p14="http://schemas.microsoft.com/office/powerpoint/2010/main" val="151333255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8265" y="225741"/>
            <a:ext cx="11157817" cy="545945"/>
          </a:xfrm>
        </p:spPr>
        <p:txBody>
          <a:bodyPr>
            <a:normAutofit/>
          </a:bodyPr>
          <a:lstStyle/>
          <a:p>
            <a:pPr marL="0" marR="0" algn="ctr">
              <a:lnSpc>
                <a:spcPct val="107000"/>
              </a:lnSpc>
              <a:spcBef>
                <a:spcPts val="0"/>
              </a:spcBef>
              <a:spcAft>
                <a:spcPts val="800"/>
              </a:spcAft>
            </a:pPr>
            <a:r>
              <a:rPr lang="en-US" sz="2000" b="1" u="sng" dirty="0">
                <a:solidFill>
                  <a:schemeClr val="tx1"/>
                </a:solidFill>
                <a:effectLst/>
                <a:latin typeface="Times New Roman" panose="02020603050405020304" pitchFamily="18" charset="0"/>
                <a:ea typeface="Calibri" panose="020F0502020204030204" pitchFamily="34" charset="0"/>
                <a:cs typeface="Arial" panose="020B0604020202020204" pitchFamily="34" charset="0"/>
              </a:rPr>
              <a:t>Features</a:t>
            </a:r>
            <a:endParaRPr lang="en-US" sz="2000" dirty="0">
              <a:solidFill>
                <a:schemeClr val="tx1"/>
              </a:solidFill>
              <a:effectLst/>
              <a:latin typeface="Calibri" panose="020F0502020204030204" pitchFamily="34" charset="0"/>
              <a:ea typeface="Calibri" panose="020F0502020204030204" pitchFamily="34" charset="0"/>
              <a:cs typeface="Arial" panose="020B0604020202020204" pitchFamily="34" charset="0"/>
            </a:endParaRPr>
          </a:p>
        </p:txBody>
      </p:sp>
      <p:sp>
        <p:nvSpPr>
          <p:cNvPr id="29" name="Rectangle 2">
            <a:extLst>
              <a:ext uri="{FF2B5EF4-FFF2-40B4-BE49-F238E27FC236}">
                <a16:creationId xmlns:a16="http://schemas.microsoft.com/office/drawing/2014/main" id="{3BFD7548-9E16-37DA-DA37-8BDC744BC8E0}"/>
              </a:ext>
            </a:extLst>
          </p:cNvPr>
          <p:cNvSpPr>
            <a:spLocks noChangeArrowheads="1"/>
          </p:cNvSpPr>
          <p:nvPr/>
        </p:nvSpPr>
        <p:spPr bwMode="auto">
          <a:xfrm>
            <a:off x="448265" y="908541"/>
            <a:ext cx="10892345" cy="581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algn="just">
              <a:lnSpc>
                <a:spcPct val="105000"/>
              </a:lnSpc>
              <a:spcAft>
                <a:spcPts val="1000"/>
              </a:spcAft>
            </a:pPr>
            <a:r>
              <a:rPr lang="en-US" sz="2000" dirty="0">
                <a:effectLst/>
                <a:latin typeface="Symbol" panose="05050102010706020507" pitchFamily="18" charset="2"/>
                <a:ea typeface="Times New Roman" panose="02020603050405020304" pitchFamily="18" charset="0"/>
                <a:cs typeface="Times New Roman" panose="02020603050405020304" pitchFamily="18" charset="0"/>
              </a:rPr>
              <a:t>·</a:t>
            </a:r>
            <a:r>
              <a:rPr lang="en-US" sz="2000" dirty="0">
                <a:effectLst/>
                <a:latin typeface="Times New Roman" panose="02020603050405020304" pitchFamily="18" charset="0"/>
                <a:ea typeface="Times New Roman" panose="02020603050405020304" pitchFamily="18" charset="0"/>
                <a:cs typeface="Vrinda" panose="020B0502040204020203" pitchFamily="34" charset="0"/>
              </a:rPr>
              <a:t>  </a:t>
            </a:r>
            <a:r>
              <a:rPr lang="en-US" sz="2000" b="1" dirty="0">
                <a:effectLst/>
                <a:latin typeface="Times New Roman" panose="02020603050405020304" pitchFamily="18" charset="0"/>
                <a:ea typeface="Times New Roman" panose="02020603050405020304" pitchFamily="18" charset="0"/>
                <a:cs typeface="Vrinda" panose="020B0502040204020203" pitchFamily="34" charset="0"/>
              </a:rPr>
              <a:t>Automated CPM Calculations</a:t>
            </a:r>
            <a:endParaRPr lang="en-US" sz="2000" dirty="0">
              <a:effectLst/>
              <a:latin typeface="Georgia" panose="02040502050405020303" pitchFamily="18" charset="0"/>
              <a:ea typeface="Times New Roman" panose="02020603050405020304" pitchFamily="18" charset="0"/>
              <a:cs typeface="Vrinda" panose="020B0502040204020203" pitchFamily="34" charset="0"/>
            </a:endParaRPr>
          </a:p>
          <a:p>
            <a:pPr marL="342900" marR="0" lvl="0" indent="-342900" algn="just">
              <a:lnSpc>
                <a:spcPct val="105000"/>
              </a:lnSpc>
              <a:spcAft>
                <a:spcPts val="1000"/>
              </a:spcAft>
              <a:buSzPts val="1000"/>
              <a:buFont typeface="Symbol" panose="05050102010706020507" pitchFamily="18" charset="2"/>
              <a:buChar char=""/>
              <a:tabLst>
                <a:tab pos="457200" algn="l"/>
              </a:tabLst>
            </a:pPr>
            <a:r>
              <a:rPr lang="en-US" sz="2000" dirty="0">
                <a:effectLst/>
                <a:latin typeface="Times New Roman" panose="02020603050405020304" pitchFamily="18" charset="0"/>
                <a:ea typeface="Times New Roman" panose="02020603050405020304" pitchFamily="18" charset="0"/>
                <a:cs typeface="Vrinda" panose="020B0502040204020203" pitchFamily="34" charset="0"/>
              </a:rPr>
              <a:t>Computes early start (ES), early finish (EF), late start (LS), late finish (LF), and slack for all tasks.</a:t>
            </a:r>
            <a:endParaRPr lang="en-US" sz="2000" dirty="0">
              <a:effectLst/>
              <a:latin typeface="Georgia" panose="02040502050405020303" pitchFamily="18" charset="0"/>
              <a:ea typeface="Times New Roman" panose="02020603050405020304" pitchFamily="18" charset="0"/>
              <a:cs typeface="Vrinda" panose="020B0502040204020203" pitchFamily="34" charset="0"/>
            </a:endParaRPr>
          </a:p>
          <a:p>
            <a:pPr marL="342900" marR="0" lvl="0" indent="-342900" algn="just">
              <a:lnSpc>
                <a:spcPct val="105000"/>
              </a:lnSpc>
              <a:spcAft>
                <a:spcPts val="1000"/>
              </a:spcAft>
              <a:buSzPts val="1000"/>
              <a:buFont typeface="Symbol" panose="05050102010706020507" pitchFamily="18" charset="2"/>
              <a:buChar char=""/>
              <a:tabLst>
                <a:tab pos="457200" algn="l"/>
              </a:tabLst>
            </a:pPr>
            <a:r>
              <a:rPr lang="en-US" sz="2000" dirty="0">
                <a:effectLst/>
                <a:latin typeface="Times New Roman" panose="02020603050405020304" pitchFamily="18" charset="0"/>
                <a:ea typeface="Times New Roman" panose="02020603050405020304" pitchFamily="18" charset="0"/>
                <a:cs typeface="Vrinda" panose="020B0502040204020203" pitchFamily="34" charset="0"/>
              </a:rPr>
              <a:t>Highlights the critical path to determine project duration.</a:t>
            </a:r>
            <a:endParaRPr lang="en-US" sz="2000" dirty="0">
              <a:effectLst/>
              <a:latin typeface="Georgia" panose="02040502050405020303" pitchFamily="18" charset="0"/>
              <a:ea typeface="Times New Roman" panose="02020603050405020304" pitchFamily="18" charset="0"/>
              <a:cs typeface="Vrinda" panose="020B0502040204020203" pitchFamily="34" charset="0"/>
            </a:endParaRPr>
          </a:p>
          <a:p>
            <a:pPr marL="0" marR="0" algn="just">
              <a:lnSpc>
                <a:spcPct val="105000"/>
              </a:lnSpc>
              <a:spcAft>
                <a:spcPts val="1000"/>
              </a:spcAft>
            </a:pPr>
            <a:r>
              <a:rPr lang="en-US" sz="2000" dirty="0">
                <a:effectLst/>
                <a:latin typeface="Symbol" panose="05050102010706020507" pitchFamily="18" charset="2"/>
                <a:ea typeface="Times New Roman" panose="02020603050405020304" pitchFamily="18" charset="0"/>
                <a:cs typeface="Times New Roman" panose="02020603050405020304" pitchFamily="18" charset="0"/>
              </a:rPr>
              <a:t>·</a:t>
            </a:r>
            <a:r>
              <a:rPr lang="en-US" sz="2000" dirty="0">
                <a:effectLst/>
                <a:latin typeface="Times New Roman" panose="02020603050405020304" pitchFamily="18" charset="0"/>
                <a:ea typeface="Times New Roman" panose="02020603050405020304" pitchFamily="18" charset="0"/>
                <a:cs typeface="Vrinda" panose="020B0502040204020203" pitchFamily="34" charset="0"/>
              </a:rPr>
              <a:t>  </a:t>
            </a:r>
            <a:r>
              <a:rPr lang="en-US" sz="2000" b="1" dirty="0">
                <a:effectLst/>
                <a:latin typeface="Times New Roman" panose="02020603050405020304" pitchFamily="18" charset="0"/>
                <a:ea typeface="Times New Roman" panose="02020603050405020304" pitchFamily="18" charset="0"/>
                <a:cs typeface="Vrinda" panose="020B0502040204020203" pitchFamily="34" charset="0"/>
              </a:rPr>
              <a:t>Task Input and Management</a:t>
            </a:r>
            <a:endParaRPr lang="en-US" sz="2000" dirty="0">
              <a:effectLst/>
              <a:latin typeface="Georgia" panose="02040502050405020303" pitchFamily="18" charset="0"/>
              <a:ea typeface="Times New Roman" panose="02020603050405020304" pitchFamily="18" charset="0"/>
              <a:cs typeface="Vrinda" panose="020B0502040204020203" pitchFamily="34" charset="0"/>
            </a:endParaRPr>
          </a:p>
          <a:p>
            <a:pPr marL="342900" marR="0" lvl="0" indent="-342900" algn="just">
              <a:lnSpc>
                <a:spcPct val="105000"/>
              </a:lnSpc>
              <a:spcAft>
                <a:spcPts val="1000"/>
              </a:spcAft>
              <a:buSzPts val="1000"/>
              <a:buFont typeface="Symbol" panose="05050102010706020507" pitchFamily="18" charset="2"/>
              <a:buChar char=""/>
              <a:tabLst>
                <a:tab pos="457200" algn="l"/>
              </a:tabLst>
            </a:pPr>
            <a:r>
              <a:rPr lang="en-US" sz="2000" dirty="0">
                <a:effectLst/>
                <a:latin typeface="Times New Roman" panose="02020603050405020304" pitchFamily="18" charset="0"/>
                <a:ea typeface="Times New Roman" panose="02020603050405020304" pitchFamily="18" charset="0"/>
                <a:cs typeface="Vrinda" panose="020B0502040204020203" pitchFamily="34" charset="0"/>
              </a:rPr>
              <a:t>Allows users to input tasks with durations and dependencies.</a:t>
            </a:r>
            <a:endParaRPr lang="en-US" sz="2000" dirty="0">
              <a:effectLst/>
              <a:latin typeface="Georgia" panose="02040502050405020303" pitchFamily="18" charset="0"/>
              <a:ea typeface="Times New Roman" panose="02020603050405020304" pitchFamily="18" charset="0"/>
              <a:cs typeface="Vrinda" panose="020B0502040204020203" pitchFamily="34" charset="0"/>
            </a:endParaRPr>
          </a:p>
          <a:p>
            <a:pPr marL="342900" marR="0" lvl="0" indent="-342900" algn="just">
              <a:lnSpc>
                <a:spcPct val="105000"/>
              </a:lnSpc>
              <a:spcAft>
                <a:spcPts val="1000"/>
              </a:spcAft>
              <a:buSzPts val="1000"/>
              <a:buFont typeface="Symbol" panose="05050102010706020507" pitchFamily="18" charset="2"/>
              <a:buChar char=""/>
              <a:tabLst>
                <a:tab pos="457200" algn="l"/>
              </a:tabLst>
            </a:pPr>
            <a:r>
              <a:rPr lang="en-US" sz="2000" dirty="0">
                <a:effectLst/>
                <a:latin typeface="Times New Roman" panose="02020603050405020304" pitchFamily="18" charset="0"/>
                <a:ea typeface="Times New Roman" panose="02020603050405020304" pitchFamily="18" charset="0"/>
                <a:cs typeface="Vrinda" panose="020B0502040204020203" pitchFamily="34" charset="0"/>
              </a:rPr>
              <a:t>Displays task details in a tabular format for clear analysis.</a:t>
            </a:r>
            <a:endParaRPr lang="en-US" sz="2000" dirty="0">
              <a:effectLst/>
              <a:latin typeface="Georgia" panose="02040502050405020303" pitchFamily="18" charset="0"/>
              <a:ea typeface="Times New Roman" panose="02020603050405020304" pitchFamily="18" charset="0"/>
              <a:cs typeface="Vrinda" panose="020B0502040204020203" pitchFamily="34" charset="0"/>
            </a:endParaRPr>
          </a:p>
          <a:p>
            <a:pPr marL="0" marR="0" algn="just">
              <a:lnSpc>
                <a:spcPct val="105000"/>
              </a:lnSpc>
              <a:spcAft>
                <a:spcPts val="1000"/>
              </a:spcAft>
            </a:pPr>
            <a:r>
              <a:rPr lang="en-US" sz="2000" dirty="0">
                <a:effectLst/>
                <a:latin typeface="Symbol" panose="05050102010706020507" pitchFamily="18" charset="2"/>
                <a:ea typeface="Times New Roman" panose="02020603050405020304" pitchFamily="18" charset="0"/>
                <a:cs typeface="Times New Roman" panose="02020603050405020304" pitchFamily="18" charset="0"/>
              </a:rPr>
              <a:t>·</a:t>
            </a:r>
            <a:r>
              <a:rPr lang="en-US" sz="2000" dirty="0">
                <a:effectLst/>
                <a:latin typeface="Times New Roman" panose="02020603050405020304" pitchFamily="18" charset="0"/>
                <a:ea typeface="Times New Roman" panose="02020603050405020304" pitchFamily="18" charset="0"/>
                <a:cs typeface="Vrinda" panose="020B0502040204020203" pitchFamily="34" charset="0"/>
              </a:rPr>
              <a:t>  </a:t>
            </a:r>
            <a:r>
              <a:rPr lang="en-US" sz="2000" b="1" dirty="0">
                <a:effectLst/>
                <a:latin typeface="Times New Roman" panose="02020603050405020304" pitchFamily="18" charset="0"/>
                <a:ea typeface="Times New Roman" panose="02020603050405020304" pitchFamily="18" charset="0"/>
                <a:cs typeface="Vrinda" panose="020B0502040204020203" pitchFamily="34" charset="0"/>
              </a:rPr>
              <a:t>Interactive GUI</a:t>
            </a:r>
            <a:endParaRPr lang="en-US" sz="2000" dirty="0">
              <a:effectLst/>
              <a:latin typeface="Georgia" panose="02040502050405020303" pitchFamily="18" charset="0"/>
              <a:ea typeface="Times New Roman" panose="02020603050405020304" pitchFamily="18" charset="0"/>
              <a:cs typeface="Vrinda" panose="020B0502040204020203" pitchFamily="34" charset="0"/>
            </a:endParaRPr>
          </a:p>
          <a:p>
            <a:pPr marL="342900" marR="0" lvl="0" indent="-342900" algn="just">
              <a:lnSpc>
                <a:spcPct val="105000"/>
              </a:lnSpc>
              <a:spcAft>
                <a:spcPts val="1000"/>
              </a:spcAft>
              <a:buSzPts val="1000"/>
              <a:buFont typeface="Symbol" panose="05050102010706020507" pitchFamily="18" charset="2"/>
              <a:buChar char=""/>
              <a:tabLst>
                <a:tab pos="457200" algn="l"/>
              </a:tabLst>
            </a:pPr>
            <a:r>
              <a:rPr lang="en-US" sz="2000" dirty="0">
                <a:effectLst/>
                <a:latin typeface="Times New Roman" panose="02020603050405020304" pitchFamily="18" charset="0"/>
                <a:ea typeface="Times New Roman" panose="02020603050405020304" pitchFamily="18" charset="0"/>
                <a:cs typeface="Vrinda" panose="020B0502040204020203" pitchFamily="34" charset="0"/>
              </a:rPr>
              <a:t>Features intuitive screens for input, output, and navigation.</a:t>
            </a:r>
            <a:endParaRPr lang="en-US" sz="2000" dirty="0">
              <a:effectLst/>
              <a:latin typeface="Georgia" panose="02040502050405020303" pitchFamily="18" charset="0"/>
              <a:ea typeface="Times New Roman" panose="02020603050405020304" pitchFamily="18" charset="0"/>
              <a:cs typeface="Vrinda" panose="020B0502040204020203" pitchFamily="34" charset="0"/>
            </a:endParaRPr>
          </a:p>
          <a:p>
            <a:pPr marL="0" marR="0" algn="just">
              <a:lnSpc>
                <a:spcPct val="105000"/>
              </a:lnSpc>
              <a:spcAft>
                <a:spcPts val="1000"/>
              </a:spcAft>
            </a:pPr>
            <a:r>
              <a:rPr lang="en-US" sz="2000" dirty="0">
                <a:effectLst/>
                <a:latin typeface="Times New Roman" panose="02020603050405020304" pitchFamily="18" charset="0"/>
                <a:ea typeface="Times New Roman" panose="02020603050405020304" pitchFamily="18" charset="0"/>
                <a:cs typeface="Vrinda" panose="020B0502040204020203" pitchFamily="34" charset="0"/>
              </a:rPr>
              <a:t>Provides clear visual outputs for task data and results.</a:t>
            </a:r>
            <a:r>
              <a:rPr lang="en-US" sz="2000" dirty="0">
                <a:effectLst/>
                <a:latin typeface="Symbol" panose="05050102010706020507" pitchFamily="18" charset="2"/>
                <a:ea typeface="Times New Roman" panose="02020603050405020304" pitchFamily="18" charset="0"/>
                <a:cs typeface="Times New Roman" panose="02020603050405020304" pitchFamily="18" charset="0"/>
              </a:rPr>
              <a:t> </a:t>
            </a:r>
          </a:p>
          <a:p>
            <a:pPr marL="0" marR="0" algn="just">
              <a:lnSpc>
                <a:spcPct val="105000"/>
              </a:lnSpc>
              <a:spcAft>
                <a:spcPts val="1000"/>
              </a:spcAft>
            </a:pPr>
            <a:r>
              <a:rPr lang="en-US" sz="2000" dirty="0">
                <a:effectLst/>
                <a:latin typeface="Symbol" panose="05050102010706020507" pitchFamily="18" charset="2"/>
                <a:ea typeface="Times New Roman" panose="02020603050405020304" pitchFamily="18" charset="0"/>
                <a:cs typeface="Times New Roman" panose="02020603050405020304" pitchFamily="18" charset="0"/>
              </a:rPr>
              <a:t>·</a:t>
            </a:r>
            <a:r>
              <a:rPr lang="en-US" sz="2000" dirty="0">
                <a:effectLst/>
                <a:latin typeface="Times New Roman" panose="02020603050405020304" pitchFamily="18" charset="0"/>
                <a:ea typeface="Times New Roman" panose="02020603050405020304" pitchFamily="18" charset="0"/>
                <a:cs typeface="Vrinda" panose="020B0502040204020203" pitchFamily="34" charset="0"/>
              </a:rPr>
              <a:t>  </a:t>
            </a:r>
            <a:r>
              <a:rPr lang="en-US" sz="2000" b="1" dirty="0">
                <a:effectLst/>
                <a:latin typeface="Times New Roman" panose="02020603050405020304" pitchFamily="18" charset="0"/>
                <a:ea typeface="Times New Roman" panose="02020603050405020304" pitchFamily="18" charset="0"/>
                <a:cs typeface="Vrinda" panose="020B0502040204020203" pitchFamily="34" charset="0"/>
              </a:rPr>
              <a:t>Result Visualization</a:t>
            </a:r>
            <a:endParaRPr lang="en-US" sz="2000" dirty="0">
              <a:effectLst/>
              <a:latin typeface="Georgia" panose="02040502050405020303" pitchFamily="18" charset="0"/>
              <a:ea typeface="Times New Roman" panose="02020603050405020304" pitchFamily="18" charset="0"/>
              <a:cs typeface="Vrinda" panose="020B0502040204020203" pitchFamily="34" charset="0"/>
            </a:endParaRPr>
          </a:p>
          <a:p>
            <a:pPr marL="342900" marR="0" lvl="0" indent="-342900" algn="just">
              <a:lnSpc>
                <a:spcPct val="105000"/>
              </a:lnSpc>
              <a:spcAft>
                <a:spcPts val="1000"/>
              </a:spcAft>
              <a:buSzPts val="1000"/>
              <a:buFont typeface="Symbol" panose="05050102010706020507" pitchFamily="18" charset="2"/>
              <a:buChar char=""/>
              <a:tabLst>
                <a:tab pos="457200" algn="l"/>
              </a:tabLst>
            </a:pPr>
            <a:r>
              <a:rPr lang="en-US" sz="2000" dirty="0">
                <a:effectLst/>
                <a:latin typeface="Times New Roman" panose="02020603050405020304" pitchFamily="18" charset="0"/>
                <a:ea typeface="Times New Roman" panose="02020603050405020304" pitchFamily="18" charset="0"/>
                <a:cs typeface="Vrinda" panose="020B0502040204020203" pitchFamily="34" charset="0"/>
              </a:rPr>
              <a:t>Displays task matrix, critical path, and project duration in an organized layout.</a:t>
            </a:r>
            <a:endParaRPr lang="en-US" sz="2000" dirty="0">
              <a:effectLst/>
              <a:latin typeface="Georgia" panose="02040502050405020303" pitchFamily="18" charset="0"/>
              <a:ea typeface="Times New Roman" panose="02020603050405020304" pitchFamily="18" charset="0"/>
              <a:cs typeface="Vrinda" panose="020B0502040204020203" pitchFamily="34" charset="0"/>
            </a:endParaRPr>
          </a:p>
          <a:p>
            <a:pPr marL="342900" marR="0" lvl="0" indent="-342900" algn="just">
              <a:lnSpc>
                <a:spcPct val="105000"/>
              </a:lnSpc>
              <a:spcAft>
                <a:spcPts val="1000"/>
              </a:spcAft>
              <a:buSzPts val="1000"/>
              <a:buFont typeface="Symbol" panose="05050102010706020507" pitchFamily="18" charset="2"/>
              <a:buChar char=""/>
              <a:tabLst>
                <a:tab pos="457200" algn="l"/>
              </a:tabLst>
            </a:pPr>
            <a:r>
              <a:rPr lang="en-US" sz="2000" dirty="0">
                <a:effectLst/>
                <a:latin typeface="Times New Roman" panose="02020603050405020304" pitchFamily="18" charset="0"/>
                <a:ea typeface="Times New Roman" panose="02020603050405020304" pitchFamily="18" charset="0"/>
                <a:cs typeface="Vrinda" panose="020B0502040204020203" pitchFamily="34" charset="0"/>
              </a:rPr>
              <a:t>Uses tables and labeled sections for better readability.</a:t>
            </a:r>
            <a:endParaRPr lang="en-US" sz="2000" dirty="0">
              <a:effectLst/>
              <a:latin typeface="Georgia" panose="02040502050405020303" pitchFamily="18" charset="0"/>
              <a:ea typeface="Times New Roman" panose="02020603050405020304" pitchFamily="18" charset="0"/>
              <a:cs typeface="Vrinda" panose="020B0502040204020203" pitchFamily="34" charset="0"/>
            </a:endParaRPr>
          </a:p>
          <a:p>
            <a:pPr marL="342900" marR="0" lvl="0" indent="-342900" algn="just">
              <a:lnSpc>
                <a:spcPct val="105000"/>
              </a:lnSpc>
              <a:spcAft>
                <a:spcPts val="1000"/>
              </a:spcAft>
              <a:buSzPts val="1000"/>
              <a:buFont typeface="Symbol" panose="05050102010706020507" pitchFamily="18" charset="2"/>
              <a:buChar char=""/>
              <a:tabLst>
                <a:tab pos="457200" algn="l"/>
              </a:tabLst>
            </a:pPr>
            <a:endParaRPr lang="en-US" sz="2000" dirty="0">
              <a:effectLst/>
              <a:latin typeface="Georgia" panose="02040502050405020303" pitchFamily="18" charset="0"/>
              <a:ea typeface="Times New Roman" panose="02020603050405020304" pitchFamily="18" charset="0"/>
              <a:cs typeface="Vrinda" panose="020B0502040204020203" pitchFamily="34" charset="0"/>
            </a:endParaRPr>
          </a:p>
        </p:txBody>
      </p:sp>
    </p:spTree>
    <p:extLst>
      <p:ext uri="{BB962C8B-B14F-4D97-AF65-F5344CB8AC3E}">
        <p14:creationId xmlns:p14="http://schemas.microsoft.com/office/powerpoint/2010/main" val="1379589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31">
            <a:extLst>
              <a:ext uri="{FF2B5EF4-FFF2-40B4-BE49-F238E27FC236}">
                <a16:creationId xmlns:a16="http://schemas.microsoft.com/office/drawing/2014/main" id="{C9F5CC90-1803-464D-AB11-B6071E9BF2D9}"/>
              </a:ext>
            </a:extLst>
          </p:cNvPr>
          <p:cNvSpPr>
            <a:spLocks noChangeArrowheads="1"/>
          </p:cNvSpPr>
          <p:nvPr/>
        </p:nvSpPr>
        <p:spPr bwMode="auto">
          <a:xfrm>
            <a:off x="3276318" y="332781"/>
            <a:ext cx="563936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ru-RU" sz="2800" u="sng" dirty="0">
                <a:solidFill>
                  <a:schemeClr val="tx1">
                    <a:lumMod val="50000"/>
                  </a:schemeClr>
                </a:solidFill>
                <a:latin typeface="Montserrat SemiBold" panose="00000700000000000000" pitchFamily="50" charset="-52"/>
              </a:rPr>
              <a:t>Concepts used in this project- </a:t>
            </a:r>
            <a:endParaRPr kumimoji="0" lang="ru-RU" altLang="ru-RU" sz="2800" b="0" i="0" u="sng" strike="noStrike" cap="none" normalizeH="0" baseline="0" dirty="0">
              <a:ln>
                <a:noFill/>
              </a:ln>
              <a:solidFill>
                <a:schemeClr val="tx1">
                  <a:lumMod val="50000"/>
                </a:schemeClr>
              </a:solidFill>
              <a:effectLst/>
              <a:latin typeface="Montserrat SemiBold" panose="00000700000000000000" pitchFamily="50" charset="-52"/>
            </a:endParaRPr>
          </a:p>
        </p:txBody>
      </p:sp>
      <p:sp>
        <p:nvSpPr>
          <p:cNvPr id="2" name="TextBox 1">
            <a:extLst>
              <a:ext uri="{FF2B5EF4-FFF2-40B4-BE49-F238E27FC236}">
                <a16:creationId xmlns:a16="http://schemas.microsoft.com/office/drawing/2014/main" id="{E31A7BD3-5B4C-626C-4ABB-B828CC8321C8}"/>
              </a:ext>
            </a:extLst>
          </p:cNvPr>
          <p:cNvSpPr txBox="1"/>
          <p:nvPr/>
        </p:nvSpPr>
        <p:spPr>
          <a:xfrm>
            <a:off x="634180" y="763668"/>
            <a:ext cx="10923639" cy="5565947"/>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Programming Languages:</a:t>
            </a:r>
          </a:p>
          <a:p>
            <a:pPr marL="742950" lvl="1"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Basic and advanced Java concepts.</a:t>
            </a:r>
          </a:p>
          <a:p>
            <a:pPr marL="742950" lvl="1"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Swing for creating interactive GUI application.</a:t>
            </a:r>
          </a:p>
          <a:p>
            <a:pPr marL="285750" indent="-285750">
              <a:lnSpc>
                <a:spcPct val="150000"/>
              </a:lnSpc>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Resource Allocation: </a:t>
            </a:r>
            <a:r>
              <a:rPr lang="en-US" sz="2400" dirty="0">
                <a:latin typeface="Times New Roman" panose="02020603050405020304" pitchFamily="18" charset="0"/>
                <a:cs typeface="Times New Roman" panose="02020603050405020304" pitchFamily="18" charset="0"/>
              </a:rPr>
              <a:t>Principles of resource management and allocation.</a:t>
            </a:r>
          </a:p>
          <a:p>
            <a:pPr marL="285750" indent="-285750">
              <a:lnSpc>
                <a:spcPct val="150000"/>
              </a:lnSpc>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Version Control: </a:t>
            </a:r>
            <a:r>
              <a:rPr lang="en-US" sz="2400" dirty="0">
                <a:latin typeface="Times New Roman" panose="02020603050405020304" pitchFamily="18" charset="0"/>
                <a:cs typeface="Times New Roman" panose="02020603050405020304" pitchFamily="18" charset="0"/>
              </a:rPr>
              <a:t>Use of </a:t>
            </a:r>
            <a:r>
              <a:rPr lang="en-US" sz="2400" b="1" dirty="0" err="1">
                <a:latin typeface="Times New Roman" panose="02020603050405020304" pitchFamily="18" charset="0"/>
                <a:cs typeface="Times New Roman" panose="02020603050405020304" pitchFamily="18" charset="0"/>
              </a:rPr>
              <a:t>Github</a:t>
            </a:r>
            <a:r>
              <a:rPr lang="en-US" sz="2400" dirty="0">
                <a:latin typeface="Times New Roman" panose="02020603050405020304" pitchFamily="18" charset="0"/>
                <a:cs typeface="Times New Roman" panose="02020603050405020304" pitchFamily="18" charset="0"/>
              </a:rPr>
              <a:t> for source code management.</a:t>
            </a:r>
          </a:p>
          <a:p>
            <a:pPr marL="285750" indent="-285750">
              <a:lnSpc>
                <a:spcPct val="150000"/>
              </a:lnSpc>
              <a:buFont typeface="Wingdings" panose="05000000000000000000" pitchFamily="2" charset="2"/>
              <a:buChar char="Ø"/>
            </a:pPr>
            <a:r>
              <a:rPr lang="en-US" sz="2400" b="1" u="sng" dirty="0">
                <a:latin typeface="Times New Roman" panose="02020603050405020304" pitchFamily="18" charset="0"/>
                <a:cs typeface="Times New Roman" panose="02020603050405020304" pitchFamily="18" charset="0"/>
              </a:rPr>
              <a:t>Algorithms- Dynamic Approach</a:t>
            </a:r>
            <a:r>
              <a:rPr lang="en-US" sz="2400" b="1"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marL="742950" lvl="1" indent="-285750">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CPM</a:t>
            </a:r>
            <a:r>
              <a:rPr lang="en-US" sz="2400" dirty="0">
                <a:latin typeface="Times New Roman" panose="02020603050405020304" pitchFamily="18" charset="0"/>
                <a:cs typeface="Times New Roman" panose="02020603050405020304" pitchFamily="18" charset="0"/>
              </a:rPr>
              <a:t> - Critical Path Method </a:t>
            </a:r>
          </a:p>
          <a:p>
            <a:pPr marL="742950" lvl="1"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Forward Pass and Backward Pass</a:t>
            </a:r>
          </a:p>
          <a:p>
            <a:pPr marL="742950" lvl="1" indent="-285750">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DAG</a:t>
            </a:r>
            <a:r>
              <a:rPr lang="en-US" sz="2400" dirty="0">
                <a:latin typeface="Times New Roman" panose="02020603050405020304" pitchFamily="18" charset="0"/>
                <a:cs typeface="Times New Roman" panose="02020603050405020304" pitchFamily="18" charset="0"/>
              </a:rPr>
              <a:t> – Directed Acyclic Graph</a:t>
            </a:r>
          </a:p>
          <a:p>
            <a:pPr marL="742950" lvl="1" indent="-28575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Backflow Algorithm</a:t>
            </a:r>
          </a:p>
        </p:txBody>
      </p:sp>
    </p:spTree>
    <p:extLst>
      <p:ext uri="{BB962C8B-B14F-4D97-AF65-F5344CB8AC3E}">
        <p14:creationId xmlns:p14="http://schemas.microsoft.com/office/powerpoint/2010/main" val="3190344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D4BB64-4BFB-1E1C-0CA8-71395D496160}"/>
              </a:ext>
            </a:extLst>
          </p:cNvPr>
          <p:cNvSpPr txBox="1"/>
          <p:nvPr/>
        </p:nvSpPr>
        <p:spPr>
          <a:xfrm>
            <a:off x="403123" y="422787"/>
            <a:ext cx="11385754" cy="2308324"/>
          </a:xfrm>
          <a:prstGeom prst="rect">
            <a:avLst/>
          </a:prstGeom>
          <a:noFill/>
        </p:spPr>
        <p:txBody>
          <a:bodyPr wrap="square" rtlCol="0">
            <a:spAutoFit/>
          </a:bodyPr>
          <a:lstStyle/>
          <a:p>
            <a:pPr algn="ctr"/>
            <a:r>
              <a:rPr lang="en-US" sz="2400" b="1" u="sng" dirty="0">
                <a:latin typeface="Times New Roman" panose="02020603050405020304" pitchFamily="18" charset="0"/>
                <a:cs typeface="Times New Roman" panose="02020603050405020304" pitchFamily="18" charset="0"/>
              </a:rPr>
              <a:t>CPM</a:t>
            </a:r>
          </a:p>
          <a:p>
            <a:pPr algn="just"/>
            <a:r>
              <a:rPr lang="en-US" sz="2400" dirty="0">
                <a:latin typeface="Times New Roman" panose="02020603050405020304" pitchFamily="18" charset="0"/>
                <a:cs typeface="Times New Roman" panose="02020603050405020304" pitchFamily="18" charset="0"/>
              </a:rPr>
              <a:t>The Critical Path Method (CPM), also known as critical path analysis (CPA), is a project management technique that helps plan, schedule, and assess complex projects. It identifies the longest sequence of dependent tasks that must be completed before the project can be considered finished. By completing these tasks on time, the project can be completed as early as possible.</a:t>
            </a:r>
          </a:p>
        </p:txBody>
      </p:sp>
      <p:pic>
        <p:nvPicPr>
          <p:cNvPr id="4" name="Picture 3">
            <a:extLst>
              <a:ext uri="{FF2B5EF4-FFF2-40B4-BE49-F238E27FC236}">
                <a16:creationId xmlns:a16="http://schemas.microsoft.com/office/drawing/2014/main" id="{D6324D87-9F2F-FE40-6D30-39F7C69C650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152657" y="2802194"/>
            <a:ext cx="7217380" cy="3633019"/>
          </a:xfrm>
          <a:prstGeom prst="rect">
            <a:avLst/>
          </a:prstGeom>
        </p:spPr>
      </p:pic>
    </p:spTree>
    <p:extLst>
      <p:ext uri="{BB962C8B-B14F-4D97-AF65-F5344CB8AC3E}">
        <p14:creationId xmlns:p14="http://schemas.microsoft.com/office/powerpoint/2010/main" val="3214184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315F35F-A430-6313-961C-AB1C6FF03FF6}"/>
              </a:ext>
            </a:extLst>
          </p:cNvPr>
          <p:cNvSpPr txBox="1"/>
          <p:nvPr/>
        </p:nvSpPr>
        <p:spPr>
          <a:xfrm>
            <a:off x="412955" y="2644170"/>
            <a:ext cx="11366090" cy="1569660"/>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In the example above, the maximum Project Duration : </a:t>
            </a:r>
            <a:r>
              <a:rPr lang="en-US" sz="2400" b="1" dirty="0">
                <a:latin typeface="Times New Roman" panose="02020603050405020304" pitchFamily="18" charset="0"/>
                <a:cs typeface="Times New Roman" panose="02020603050405020304" pitchFamily="18" charset="0"/>
              </a:rPr>
              <a:t>35</a:t>
            </a:r>
            <a:r>
              <a:rPr lang="en-US" sz="2400" dirty="0">
                <a:latin typeface="Times New Roman" panose="02020603050405020304" pitchFamily="18" charset="0"/>
                <a:cs typeface="Times New Roman" panose="02020603050405020304" pitchFamily="18" charset="0"/>
              </a:rPr>
              <a:t> days. The longest path follows the tasks: </a:t>
            </a:r>
            <a:r>
              <a:rPr lang="en-US" sz="2400" b="1" dirty="0"/>
              <a:t>Requirements Gathering → System Design → API Development → Backend Development → Testing → Deployment</a:t>
            </a:r>
            <a:r>
              <a:rPr lang="en-US" sz="2400" dirty="0"/>
              <a:t>. </a:t>
            </a:r>
            <a:r>
              <a:rPr lang="en-US" sz="2400" dirty="0">
                <a:latin typeface="Times New Roman" panose="02020603050405020304" pitchFamily="18" charset="0"/>
                <a:cs typeface="Times New Roman" panose="02020603050405020304" pitchFamily="18" charset="0"/>
              </a:rPr>
              <a:t>The most prolonged project duration is known as the critical path, and it provides a clear timeline for project completion .</a:t>
            </a:r>
          </a:p>
        </p:txBody>
      </p:sp>
    </p:spTree>
    <p:extLst>
      <p:ext uri="{BB962C8B-B14F-4D97-AF65-F5344CB8AC3E}">
        <p14:creationId xmlns:p14="http://schemas.microsoft.com/office/powerpoint/2010/main" val="435916041"/>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2082</TotalTime>
  <Words>705</Words>
  <Application>Microsoft Office PowerPoint</Application>
  <PresentationFormat>Widescreen</PresentationFormat>
  <Paragraphs>71</Paragraphs>
  <Slides>16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Arial</vt:lpstr>
      <vt:lpstr>Calibri</vt:lpstr>
      <vt:lpstr>Georgia</vt:lpstr>
      <vt:lpstr>Montserrat SemiBold</vt:lpstr>
      <vt:lpstr>Raleway</vt:lpstr>
      <vt:lpstr>Symbol</vt:lpstr>
      <vt:lpstr>Times New Roman</vt:lpstr>
      <vt:lpstr>Tw Cen MT</vt:lpstr>
      <vt:lpstr>Wingdings</vt:lpstr>
      <vt:lpstr>Droplet</vt:lpstr>
      <vt:lpstr>Project Title - ProCoordinator</vt:lpstr>
      <vt:lpstr>PowerPoint Presentation</vt:lpstr>
      <vt:lpstr>PowerPoint Presentation</vt:lpstr>
      <vt:lpstr>PowerPoint Presentation</vt:lpstr>
      <vt:lpstr>PowerPoint Presentation</vt:lpstr>
      <vt:lpstr>Features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SALMAN KHAN</dc:creator>
  <cp:lastModifiedBy>SALMAN KHAN</cp:lastModifiedBy>
  <cp:revision>40</cp:revision>
  <dcterms:created xsi:type="dcterms:W3CDTF">2024-05-06T12:10:10Z</dcterms:created>
  <dcterms:modified xsi:type="dcterms:W3CDTF">2024-11-26T12:37:16Z</dcterms:modified>
</cp:coreProperties>
</file>