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1" r:id="rId10"/>
    <p:sldId id="269" r:id="rId11"/>
    <p:sldId id="263" r:id="rId12"/>
    <p:sldId id="275" r:id="rId13"/>
    <p:sldId id="272" r:id="rId14"/>
    <p:sldId id="273" r:id="rId15"/>
    <p:sldId id="274" r:id="rId16"/>
    <p:sldId id="265" r:id="rId17"/>
    <p:sldId id="270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ik-Irfaan/STUDENT-DIGITAL-PORTFOLIO-ASHIK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310598" y="470453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8760" y="5772348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62036" y="376290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i="0" u="sng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33385" y="2587407"/>
            <a:ext cx="9810751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Ashik Irfaan A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2426K0053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NMID: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FD590FF5E91CDCAAD14403C49CB41E2C 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Technology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 Krishna Adithya College of Arts and Science /   		     	   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Bharathiyar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FCA80E38-7A71-475F-8C41-4688857A4701}"/>
              </a:ext>
            </a:extLst>
          </p:cNvPr>
          <p:cNvSpPr/>
          <p:nvPr/>
        </p:nvSpPr>
        <p:spPr>
          <a:xfrm>
            <a:off x="10244136" y="242548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430A3C08-36E4-47ED-95CA-78296E32DBA2}"/>
              </a:ext>
            </a:extLst>
          </p:cNvPr>
          <p:cNvSpPr/>
          <p:nvPr/>
        </p:nvSpPr>
        <p:spPr>
          <a:xfrm>
            <a:off x="9157272" y="55435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15FFC5ED-1A9A-4C44-939B-3B3BE223B6F7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0B4C7286-56B0-4D7E-AEE8-E056A5CA0EC3}"/>
              </a:ext>
            </a:extLst>
          </p:cNvPr>
          <p:cNvSpPr/>
          <p:nvPr/>
        </p:nvSpPr>
        <p:spPr>
          <a:xfrm>
            <a:off x="304800" y="21446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AC7EE9B-6FAF-4451-BD95-9225E06953E3}"/>
              </a:ext>
            </a:extLst>
          </p:cNvPr>
          <p:cNvSpPr/>
          <p:nvPr/>
        </p:nvSpPr>
        <p:spPr>
          <a:xfrm>
            <a:off x="10287000" y="19050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B62DFDA6-EEA1-4386-B2E7-FC10B5FE40A5}"/>
              </a:ext>
            </a:extLst>
          </p:cNvPr>
          <p:cNvSpPr/>
          <p:nvPr/>
        </p:nvSpPr>
        <p:spPr>
          <a:xfrm>
            <a:off x="9753600" y="4038600"/>
            <a:ext cx="387668" cy="35978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45C73D-5363-4398-AC10-D477F364C3BA}"/>
              </a:ext>
            </a:extLst>
          </p:cNvPr>
          <p:cNvSpPr txBox="1"/>
          <p:nvPr/>
        </p:nvSpPr>
        <p:spPr>
          <a:xfrm>
            <a:off x="755332" y="1060192"/>
            <a:ext cx="976026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 with Photo + Social Media Links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Section with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Naan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Mudhalvan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Course details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 with hover highlights.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Portfolio Website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Student Result System (Web App)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Tic Tac Toe Game (Java)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Note-Making App (Java Swing)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 → allows visitors to send a message.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162918" y="41092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882141" y="66643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43419" y="60594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74234" y="342546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9E5556-05B9-40BD-8C52-A2C48F09F608}"/>
              </a:ext>
            </a:extLst>
          </p:cNvPr>
          <p:cNvSpPr txBox="1"/>
          <p:nvPr/>
        </p:nvSpPr>
        <p:spPr>
          <a:xfrm>
            <a:off x="384227" y="1099060"/>
            <a:ext cx="489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with profile picture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688409A-24A4-44B1-8AA4-1245AB2EE932}"/>
              </a:ext>
            </a:extLst>
          </p:cNvPr>
          <p:cNvSpPr/>
          <p:nvPr/>
        </p:nvSpPr>
        <p:spPr>
          <a:xfrm>
            <a:off x="914400" y="624537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0DD2CB-D733-4C51-BBE2-082C43561F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4"/>
          <a:stretch/>
        </p:blipFill>
        <p:spPr>
          <a:xfrm>
            <a:off x="1447800" y="1742063"/>
            <a:ext cx="8185098" cy="4353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2D0C8B-A67D-4A59-9DCC-09CE4881CAAE}"/>
              </a:ext>
            </a:extLst>
          </p:cNvPr>
          <p:cNvSpPr txBox="1"/>
          <p:nvPr/>
        </p:nvSpPr>
        <p:spPr>
          <a:xfrm>
            <a:off x="304800" y="3048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8BACE5-BA81-43B4-ABB8-8EC5BBBEF5C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3"/>
          <a:stretch/>
        </p:blipFill>
        <p:spPr>
          <a:xfrm>
            <a:off x="914400" y="1219200"/>
            <a:ext cx="108966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43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233DF8-F6B6-4F42-BEDF-7015006B1B2D}"/>
              </a:ext>
            </a:extLst>
          </p:cNvPr>
          <p:cNvSpPr txBox="1"/>
          <p:nvPr/>
        </p:nvSpPr>
        <p:spPr>
          <a:xfrm>
            <a:off x="609600" y="304800"/>
            <a:ext cx="571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1C0B10-D67A-48C2-8608-93B67D54AC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0"/>
          <a:stretch/>
        </p:blipFill>
        <p:spPr>
          <a:xfrm>
            <a:off x="1485900" y="1600200"/>
            <a:ext cx="9220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191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E83840-12E3-4576-866B-CBEB4273ED64}"/>
              </a:ext>
            </a:extLst>
          </p:cNvPr>
          <p:cNvSpPr txBox="1"/>
          <p:nvPr/>
        </p:nvSpPr>
        <p:spPr>
          <a:xfrm>
            <a:off x="533400" y="3810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93452E-4E24-41AD-BB15-56F6F452AC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5"/>
          <a:stretch/>
        </p:blipFill>
        <p:spPr>
          <a:xfrm>
            <a:off x="1371600" y="1219200"/>
            <a:ext cx="8839200" cy="481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313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B32ED4-5DC6-4314-B15D-86A5D190AD3A}"/>
              </a:ext>
            </a:extLst>
          </p:cNvPr>
          <p:cNvSpPr txBox="1"/>
          <p:nvPr/>
        </p:nvSpPr>
        <p:spPr>
          <a:xfrm>
            <a:off x="354767" y="412230"/>
            <a:ext cx="7215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589C1B-2A68-45F4-BD15-611053393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8"/>
          <a:stretch/>
        </p:blipFill>
        <p:spPr>
          <a:xfrm>
            <a:off x="1600200" y="1447800"/>
            <a:ext cx="8686800" cy="465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78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283933" y="472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16075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0F622A-A2DE-4656-9D6E-EDBF3C4762D2}"/>
              </a:ext>
            </a:extLst>
          </p:cNvPr>
          <p:cNvSpPr txBox="1"/>
          <p:nvPr/>
        </p:nvSpPr>
        <p:spPr>
          <a:xfrm>
            <a:off x="755332" y="1371600"/>
            <a:ext cx="102936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developed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Website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self-branding.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 of web development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(HTML, CSS, JavaScript).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&amp; personal projects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better career opportunities.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resume + project showcase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Host website online using GitHub Pages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Add more advanced features (animations, dark mode, blogs)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9184-1CC4-4885-864A-BAA6D61F8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09600"/>
            <a:ext cx="5800851" cy="615553"/>
          </a:xfrm>
        </p:spPr>
        <p:txBody>
          <a:bodyPr/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338D3-07B1-40FF-AB37-571115EEB56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01320" y="3276600"/>
            <a:ext cx="11811000" cy="800219"/>
          </a:xfrm>
        </p:spPr>
        <p:txBody>
          <a:bodyPr/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https://github.com/Ashik-Irfaan/STUDENT-DIGITAL-PORTFOLIO-ASHIK.git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61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592843" y="454575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255857" y="82962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127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C20469-74A6-482E-B059-36993216F5A1}"/>
              </a:ext>
            </a:extLst>
          </p:cNvPr>
          <p:cNvSpPr txBox="1"/>
          <p:nvPr/>
        </p:nvSpPr>
        <p:spPr>
          <a:xfrm>
            <a:off x="946000" y="2219770"/>
            <a:ext cx="82357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ctr">
              <a:spcBef>
                <a:spcPts val="130"/>
              </a:spcBef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Student Portfolio Website using Frontend Web Development</a:t>
            </a:r>
            <a:endParaRPr lang="en-US" sz="4800" b="1" spc="5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27DC41B5-7602-4234-8287-5B2D345A613E}"/>
              </a:ext>
            </a:extLst>
          </p:cNvPr>
          <p:cNvSpPr/>
          <p:nvPr/>
        </p:nvSpPr>
        <p:spPr>
          <a:xfrm>
            <a:off x="984794" y="428044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806875" y="3158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275"/>
              </a:lnSpc>
            </a:pPr>
            <a:endParaRPr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2988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16">
            <a:extLst>
              <a:ext uri="{FF2B5EF4-FFF2-40B4-BE49-F238E27FC236}">
                <a16:creationId xmlns:a16="http://schemas.microsoft.com/office/drawing/2014/main" id="{EC044437-1EF6-4661-8303-5B7094EA880D}"/>
              </a:ext>
            </a:extLst>
          </p:cNvPr>
          <p:cNvSpPr/>
          <p:nvPr/>
        </p:nvSpPr>
        <p:spPr>
          <a:xfrm>
            <a:off x="10199976" y="596633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9750" y="32099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153400" y="125323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2337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425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425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425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42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425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9710C3-A4CC-4BF3-B439-A7058592EAD2}"/>
              </a:ext>
            </a:extLst>
          </p:cNvPr>
          <p:cNvSpPr txBox="1"/>
          <p:nvPr/>
        </p:nvSpPr>
        <p:spPr>
          <a:xfrm>
            <a:off x="990600" y="1577085"/>
            <a:ext cx="747712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students lack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online presence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resumes are static and do not showcase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projects, skills, and achievements interactively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portfolio website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Students can highlight their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&amp; 	 	   projects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Recruiters/teachers can easily access 	   student information.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Acts as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resume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2A63D067-9044-4D25-BE2F-3B1CE84EFE6C}"/>
              </a:ext>
            </a:extLst>
          </p:cNvPr>
          <p:cNvSpPr/>
          <p:nvPr/>
        </p:nvSpPr>
        <p:spPr>
          <a:xfrm>
            <a:off x="7301104" y="603408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8781738" y="6013133"/>
            <a:ext cx="374467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706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	</a:t>
            </a:r>
            <a:r>
              <a:rPr sz="42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2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553186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80046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2FD4E-6748-4393-AF02-56C1C9E7EAD1}"/>
              </a:ext>
            </a:extLst>
          </p:cNvPr>
          <p:cNvSpPr txBox="1"/>
          <p:nvPr/>
        </p:nvSpPr>
        <p:spPr>
          <a:xfrm>
            <a:off x="739775" y="1857375"/>
            <a:ext cx="91952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portfolio website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created using HTML, CSS, and JavaScript.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my: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Personal introduction (About Me)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Skills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Projects (Java, Web Development, etc.)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Contact Information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and user-friendly design.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as part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Naan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Mudhalvan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FC76EA37-8292-4261-9A0A-84E57E0E39D8}"/>
              </a:ext>
            </a:extLst>
          </p:cNvPr>
          <p:cNvSpPr/>
          <p:nvPr/>
        </p:nvSpPr>
        <p:spPr>
          <a:xfrm>
            <a:off x="8763000" y="844867"/>
            <a:ext cx="374467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EA5EFBF9-3053-4926-B687-CBEC08E35D0C}"/>
              </a:ext>
            </a:extLst>
          </p:cNvPr>
          <p:cNvSpPr/>
          <p:nvPr/>
        </p:nvSpPr>
        <p:spPr>
          <a:xfrm>
            <a:off x="10591800" y="3352855"/>
            <a:ext cx="54468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848600" y="92677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48296" y="6168452"/>
            <a:ext cx="290704" cy="30488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BE087-11BA-412E-89F7-160ED1D1F8CB}"/>
              </a:ext>
            </a:extLst>
          </p:cNvPr>
          <p:cNvSpPr txBox="1"/>
          <p:nvPr/>
        </p:nvSpPr>
        <p:spPr>
          <a:xfrm>
            <a:off x="699452" y="1857375"/>
            <a:ext cx="79111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→ to present their profile and achievements.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Recruiters/Employers → quick overview of skills &amp; projects.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Faculty → to evaluate project work.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Community → to collaborate and connect.</a:t>
            </a:r>
          </a:p>
        </p:txBody>
      </p:sp>
      <p:sp>
        <p:nvSpPr>
          <p:cNvPr id="10" name="object 15">
            <a:extLst>
              <a:ext uri="{FF2B5EF4-FFF2-40B4-BE49-F238E27FC236}">
                <a16:creationId xmlns:a16="http://schemas.microsoft.com/office/drawing/2014/main" id="{5709AE59-7E66-4F16-86F0-1DF2BF07190E}"/>
              </a:ext>
            </a:extLst>
          </p:cNvPr>
          <p:cNvSpPr/>
          <p:nvPr/>
        </p:nvSpPr>
        <p:spPr>
          <a:xfrm>
            <a:off x="1371600" y="60007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591800" y="3886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58200" y="43823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0" y="590962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spc="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CCD181-D670-4BE6-847E-48D4FBC02D1F}"/>
              </a:ext>
            </a:extLst>
          </p:cNvPr>
          <p:cNvSpPr txBox="1"/>
          <p:nvPr/>
        </p:nvSpPr>
        <p:spPr>
          <a:xfrm>
            <a:off x="676275" y="1528996"/>
            <a:ext cx="900112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Used: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HTML5 (structure)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CSS3 (styling, layout)</a:t>
            </a: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JavaScript (interactivity)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IDE/Editor: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Extensions Used: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Live Server, Prettier, HTML-CSS Support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GitHub (for hosting code)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Libraries: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Font Awesome (icons), Google Fonts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POTFOLIO DESIGN AND LAYOUT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433D4E-0725-4591-A6E2-60C219F64418}"/>
              </a:ext>
            </a:extLst>
          </p:cNvPr>
          <p:cNvSpPr txBox="1"/>
          <p:nvPr/>
        </p:nvSpPr>
        <p:spPr>
          <a:xfrm>
            <a:off x="835025" y="1371600"/>
            <a:ext cx="998537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Sections in Website: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(Welcome + Profile Photo + Social Links)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(Introduction, Career Goals, Naan 	 	 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Mudhalvan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context)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(Technical skills like HTML, CSS, JS, Java, 	  Python, SQL)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Projects (Java &amp; Web Projects)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 (for direct communication)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B3E691-5A01-4EB6-91EB-E0D405C5DF91}"/>
              </a:ext>
            </a:extLst>
          </p:cNvPr>
          <p:cNvSpPr txBox="1"/>
          <p:nvPr/>
        </p:nvSpPr>
        <p:spPr>
          <a:xfrm>
            <a:off x="990600" y="2209800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Features: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Modern UI with gradients &amp; hover effects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Responsive layout (works on mobile &amp; 	 	   desktop)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Simple navigation bar (sticky)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A3EBCFA6-30E6-40FD-BC22-1EED7B03B249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04EAD5E-0C5D-483D-84E9-22D799BF1565}"/>
              </a:ext>
            </a:extLst>
          </p:cNvPr>
          <p:cNvSpPr/>
          <p:nvPr/>
        </p:nvSpPr>
        <p:spPr>
          <a:xfrm>
            <a:off x="7848600" y="92677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7926459-E646-4F4A-9635-AC721F47E5CD}"/>
              </a:ext>
            </a:extLst>
          </p:cNvPr>
          <p:cNvSpPr/>
          <p:nvPr/>
        </p:nvSpPr>
        <p:spPr>
          <a:xfrm>
            <a:off x="7301104" y="603408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26674F07-E327-4093-A29A-C960962F96EF}"/>
              </a:ext>
            </a:extLst>
          </p:cNvPr>
          <p:cNvSpPr/>
          <p:nvPr/>
        </p:nvSpPr>
        <p:spPr>
          <a:xfrm>
            <a:off x="1600200" y="6032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361C4194-27F2-4E16-9F6B-50492DFEE300}"/>
              </a:ext>
            </a:extLst>
          </p:cNvPr>
          <p:cNvSpPr/>
          <p:nvPr/>
        </p:nvSpPr>
        <p:spPr>
          <a:xfrm>
            <a:off x="2514600" y="514059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901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</TotalTime>
  <Words>589</Words>
  <Application>Microsoft Office PowerPoint</Application>
  <PresentationFormat>Widescreen</PresentationFormat>
  <Paragraphs>98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 STATEMENT</vt:lpstr>
      <vt:lpstr>PROJECT OVERVIEW</vt:lpstr>
      <vt:lpstr>WHO ARE THE END USERS?</vt:lpstr>
      <vt:lpstr>TOOLS AND TECHNIQUES</vt:lpstr>
      <vt:lpstr>PowerPoint Presentation</vt:lpstr>
      <vt:lpstr>PowerPoint Presentation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PowerPoint Presentation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hp</cp:lastModifiedBy>
  <cp:revision>40</cp:revision>
  <dcterms:created xsi:type="dcterms:W3CDTF">2024-03-29T15:07:22Z</dcterms:created>
  <dcterms:modified xsi:type="dcterms:W3CDTF">2025-08-27T13:21:28Z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