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6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7.xml" ContentType="application/vnd.openxmlformats-officedocument.theme+xml"/>
  <Override PartName="/ppt/slideLayouts/slideLayout141.xml" ContentType="application/vnd.openxmlformats-officedocument.presentationml.slideLayout+xml"/>
  <Override PartName="/ppt/theme/theme8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0" r:id="rId2"/>
    <p:sldMasterId id="2147483735" r:id="rId3"/>
    <p:sldMasterId id="2147483789" r:id="rId4"/>
    <p:sldMasterId id="2147483792" r:id="rId5"/>
    <p:sldMasterId id="2147483806" r:id="rId6"/>
    <p:sldMasterId id="2147483858" r:id="rId7"/>
    <p:sldMasterId id="2147483861" r:id="rId8"/>
    <p:sldMasterId id="2147483910" r:id="rId9"/>
  </p:sldMasterIdLst>
  <p:notesMasterIdLst>
    <p:notesMasterId r:id="rId33"/>
  </p:notesMasterIdLst>
  <p:sldIdLst>
    <p:sldId id="256" r:id="rId10"/>
    <p:sldId id="257" r:id="rId11"/>
    <p:sldId id="258" r:id="rId12"/>
    <p:sldId id="259" r:id="rId13"/>
    <p:sldId id="260" r:id="rId14"/>
    <p:sldId id="263" r:id="rId15"/>
    <p:sldId id="264" r:id="rId16"/>
    <p:sldId id="265" r:id="rId17"/>
    <p:sldId id="262" r:id="rId18"/>
    <p:sldId id="267" r:id="rId19"/>
    <p:sldId id="268" r:id="rId20"/>
    <p:sldId id="269" r:id="rId21"/>
    <p:sldId id="271" r:id="rId22"/>
    <p:sldId id="272" r:id="rId23"/>
    <p:sldId id="273" r:id="rId24"/>
    <p:sldId id="277" r:id="rId25"/>
    <p:sldId id="275" r:id="rId26"/>
    <p:sldId id="276" r:id="rId27"/>
    <p:sldId id="270" r:id="rId28"/>
    <p:sldId id="278" r:id="rId29"/>
    <p:sldId id="279" r:id="rId30"/>
    <p:sldId id="266" r:id="rId31"/>
    <p:sldId id="26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FF72-E06A-43E4-8713-C13BCC54276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B8B78-DACD-4008-90DD-068B15CA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B8B78-DACD-4008-90DD-068B15CAAD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25983"/>
            <a:ext cx="102900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6667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67" y="4034433"/>
            <a:ext cx="10290000" cy="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33"/>
            <a:ext cx="12192000" cy="6864300"/>
            <a:chOff x="0" y="-25"/>
            <a:chExt cx="9144000" cy="5148225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-2600"/>
            <a:ext cx="12209333" cy="6872000"/>
            <a:chOff x="0" y="-1950"/>
            <a:chExt cx="9157000" cy="5154000"/>
          </a:xfrm>
        </p:grpSpPr>
        <p:cxnSp>
          <p:nvCxnSpPr>
            <p:cNvPr id="15" name="Google Shape;15;p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612560" y="618470"/>
            <a:ext cx="10882093" cy="5619313"/>
            <a:chOff x="459420" y="463852"/>
            <a:chExt cx="8161570" cy="4214485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" name="Google Shape;77;p2"/>
          <p:cNvGrpSpPr/>
          <p:nvPr/>
        </p:nvGrpSpPr>
        <p:grpSpPr>
          <a:xfrm>
            <a:off x="717367" y="129167"/>
            <a:ext cx="12533700" cy="6009512"/>
            <a:chOff x="538025" y="96875"/>
            <a:chExt cx="9400275" cy="4507134"/>
          </a:xfrm>
        </p:grpSpPr>
        <p:sp>
          <p:nvSpPr>
            <p:cNvPr id="78" name="Google Shape;78;p2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026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29333"/>
            <a:ext cx="87680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1"/>
          <p:cNvSpPr txBox="1">
            <a:spLocks noGrp="1"/>
          </p:cNvSpPr>
          <p:nvPr>
            <p:ph type="subTitle" idx="1"/>
          </p:nvPr>
        </p:nvSpPr>
        <p:spPr>
          <a:xfrm>
            <a:off x="1712000" y="3871967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4" name="Google Shape;394;p11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395" name="Google Shape;395;p1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1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7" name="Google Shape;397;p11"/>
          <p:cNvSpPr/>
          <p:nvPr/>
        </p:nvSpPr>
        <p:spPr>
          <a:xfrm rot="-5400000" flipH="1">
            <a:off x="93762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8" name="Google Shape;398;p11"/>
          <p:cNvGrpSpPr/>
          <p:nvPr/>
        </p:nvGrpSpPr>
        <p:grpSpPr>
          <a:xfrm flipH="1">
            <a:off x="1475001" y="-751833"/>
            <a:ext cx="9622567" cy="8254072"/>
            <a:chOff x="820825" y="-563875"/>
            <a:chExt cx="7216925" cy="6190554"/>
          </a:xfrm>
        </p:grpSpPr>
        <p:sp>
          <p:nvSpPr>
            <p:cNvPr id="399" name="Google Shape;399;p11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1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1" name="Google Shape;401;p11"/>
          <p:cNvGrpSpPr/>
          <p:nvPr/>
        </p:nvGrpSpPr>
        <p:grpSpPr>
          <a:xfrm>
            <a:off x="595227" y="108370"/>
            <a:ext cx="9096660" cy="6137847"/>
            <a:chOff x="446420" y="81277"/>
            <a:chExt cx="6822495" cy="4603385"/>
          </a:xfrm>
        </p:grpSpPr>
        <p:grpSp>
          <p:nvGrpSpPr>
            <p:cNvPr id="402" name="Google Shape;402;p11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403" name="Google Shape;403;p1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1" name="Google Shape;431;p11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432" name="Google Shape;432;p1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4002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4"/>
          <p:cNvSpPr/>
          <p:nvPr/>
        </p:nvSpPr>
        <p:spPr>
          <a:xfrm>
            <a:off x="951200" y="1659200"/>
            <a:ext cx="10289600" cy="447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553600" y="2457813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2553600" y="2908939"/>
            <a:ext cx="326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2553600" y="4090612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2553600" y="4538481"/>
            <a:ext cx="326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7408467" y="2457813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7408467" y="2908939"/>
            <a:ext cx="326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51200" y="577967"/>
            <a:ext cx="10289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7408467" y="4090612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7408467" y="4538481"/>
            <a:ext cx="326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1519533" y="2804865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1519533" y="4428499"/>
            <a:ext cx="878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6374400" y="2804865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6374400" y="4434499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/>
          <p:nvPr/>
        </p:nvSpPr>
        <p:spPr>
          <a:xfrm>
            <a:off x="10479500" y="462067"/>
            <a:ext cx="2205600" cy="2205600"/>
          </a:xfrm>
          <a:prstGeom prst="donut">
            <a:avLst>
              <a:gd name="adj" fmla="val 114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14"/>
          <p:cNvSpPr/>
          <p:nvPr/>
        </p:nvSpPr>
        <p:spPr>
          <a:xfrm>
            <a:off x="-552700" y="2197884"/>
            <a:ext cx="960400" cy="960400"/>
          </a:xfrm>
          <a:prstGeom prst="donut">
            <a:avLst>
              <a:gd name="adj" fmla="val 19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14"/>
          <p:cNvSpPr/>
          <p:nvPr/>
        </p:nvSpPr>
        <p:spPr>
          <a:xfrm>
            <a:off x="11724700" y="4354167"/>
            <a:ext cx="960400" cy="960400"/>
          </a:xfrm>
          <a:prstGeom prst="donut">
            <a:avLst>
              <a:gd name="adj" fmla="val 19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05029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-575933" y="-566400"/>
            <a:ext cx="2205600" cy="22056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15"/>
          <p:cNvSpPr/>
          <p:nvPr/>
        </p:nvSpPr>
        <p:spPr>
          <a:xfrm rot="10800000">
            <a:off x="7788000" y="533000"/>
            <a:ext cx="3460000" cy="33340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006367" y="1852600"/>
            <a:ext cx="44844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6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2006367" y="4069000"/>
            <a:ext cx="44844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7780967" y="1063033"/>
            <a:ext cx="3460000" cy="22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178824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 rot="10800000">
            <a:off x="9631121" y="-2075837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16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951200" y="533000"/>
            <a:ext cx="3460000" cy="33340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5560933" y="1852600"/>
            <a:ext cx="44844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6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5560933" y="4069000"/>
            <a:ext cx="44844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 hasCustomPrompt="1"/>
          </p:nvPr>
        </p:nvSpPr>
        <p:spPr>
          <a:xfrm>
            <a:off x="951200" y="1063033"/>
            <a:ext cx="3460000" cy="22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243322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flipH="1">
            <a:off x="9592455" y="3990129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3" name="Google Shape;123;p17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4" name="Google Shape;124;p17"/>
          <p:cNvSpPr/>
          <p:nvPr/>
        </p:nvSpPr>
        <p:spPr>
          <a:xfrm rot="10800000" flipH="1">
            <a:off x="7312033" y="1583351"/>
            <a:ext cx="3460000" cy="33340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370133" y="1673967"/>
            <a:ext cx="54444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6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370133" y="3890367"/>
            <a:ext cx="54444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 hasCustomPrompt="1"/>
          </p:nvPr>
        </p:nvSpPr>
        <p:spPr>
          <a:xfrm>
            <a:off x="7312033" y="2124967"/>
            <a:ext cx="3460000" cy="22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776290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8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1374367" y="42179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2"/>
          </p:nvPr>
        </p:nvSpPr>
        <p:spPr>
          <a:xfrm>
            <a:off x="1374367" y="4641167"/>
            <a:ext cx="3004000" cy="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3"/>
          </p:nvPr>
        </p:nvSpPr>
        <p:spPr>
          <a:xfrm>
            <a:off x="4594000" y="42179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4"/>
          </p:nvPr>
        </p:nvSpPr>
        <p:spPr>
          <a:xfrm>
            <a:off x="4594000" y="4641167"/>
            <a:ext cx="3004000" cy="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5"/>
          </p:nvPr>
        </p:nvSpPr>
        <p:spPr>
          <a:xfrm>
            <a:off x="7813633" y="42179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6"/>
          </p:nvPr>
        </p:nvSpPr>
        <p:spPr>
          <a:xfrm>
            <a:off x="7813633" y="4641167"/>
            <a:ext cx="3004000" cy="9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1172249" y="5749571"/>
            <a:ext cx="2274000" cy="22740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6346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1374367" y="4894800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2"/>
          </p:nvPr>
        </p:nvSpPr>
        <p:spPr>
          <a:xfrm>
            <a:off x="1374367" y="5318000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3"/>
          </p:nvPr>
        </p:nvSpPr>
        <p:spPr>
          <a:xfrm>
            <a:off x="4594000" y="4894800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4"/>
          </p:nvPr>
        </p:nvSpPr>
        <p:spPr>
          <a:xfrm>
            <a:off x="4594000" y="5318000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5"/>
          </p:nvPr>
        </p:nvSpPr>
        <p:spPr>
          <a:xfrm>
            <a:off x="7813633" y="4894800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6"/>
          </p:nvPr>
        </p:nvSpPr>
        <p:spPr>
          <a:xfrm>
            <a:off x="7813633" y="5318000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1033267" y="5318000"/>
            <a:ext cx="2201200" cy="2201200"/>
          </a:xfrm>
          <a:prstGeom prst="donut">
            <a:avLst>
              <a:gd name="adj" fmla="val 137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9" name="Google Shape;149;p19"/>
          <p:cNvSpPr/>
          <p:nvPr/>
        </p:nvSpPr>
        <p:spPr>
          <a:xfrm>
            <a:off x="-1292500" y="1943100"/>
            <a:ext cx="2201200" cy="2201200"/>
          </a:xfrm>
          <a:prstGeom prst="donut">
            <a:avLst>
              <a:gd name="adj" fmla="val 137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0" name="Google Shape;150;p19"/>
          <p:cNvSpPr>
            <a:spLocks noGrp="1"/>
          </p:cNvSpPr>
          <p:nvPr>
            <p:ph type="pic" idx="7"/>
          </p:nvPr>
        </p:nvSpPr>
        <p:spPr>
          <a:xfrm>
            <a:off x="1637232" y="1679200"/>
            <a:ext cx="2474800" cy="3096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>
            <a:spLocks noGrp="1"/>
          </p:cNvSpPr>
          <p:nvPr>
            <p:ph type="pic" idx="8"/>
          </p:nvPr>
        </p:nvSpPr>
        <p:spPr>
          <a:xfrm>
            <a:off x="4860399" y="1679200"/>
            <a:ext cx="2474800" cy="3096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>
            <a:spLocks noGrp="1"/>
          </p:cNvSpPr>
          <p:nvPr>
            <p:ph type="pic" idx="9"/>
          </p:nvPr>
        </p:nvSpPr>
        <p:spPr>
          <a:xfrm>
            <a:off x="8080015" y="1679200"/>
            <a:ext cx="2474800" cy="3096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65975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20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"/>
          </p:nvPr>
        </p:nvSpPr>
        <p:spPr>
          <a:xfrm>
            <a:off x="951200" y="329467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2"/>
          </p:nvPr>
        </p:nvSpPr>
        <p:spPr>
          <a:xfrm>
            <a:off x="951200" y="3698559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3"/>
          </p:nvPr>
        </p:nvSpPr>
        <p:spPr>
          <a:xfrm>
            <a:off x="8236967" y="48755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4"/>
          </p:nvPr>
        </p:nvSpPr>
        <p:spPr>
          <a:xfrm>
            <a:off x="8236967" y="5279416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5"/>
          </p:nvPr>
        </p:nvSpPr>
        <p:spPr>
          <a:xfrm>
            <a:off x="8236967" y="329467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6"/>
          </p:nvPr>
        </p:nvSpPr>
        <p:spPr>
          <a:xfrm>
            <a:off x="8236967" y="3698559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7"/>
          </p:nvPr>
        </p:nvSpPr>
        <p:spPr>
          <a:xfrm>
            <a:off x="951200" y="171796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8"/>
          </p:nvPr>
        </p:nvSpPr>
        <p:spPr>
          <a:xfrm>
            <a:off x="951200" y="2121845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9"/>
          </p:nvPr>
        </p:nvSpPr>
        <p:spPr>
          <a:xfrm>
            <a:off x="951200" y="48755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13"/>
          </p:nvPr>
        </p:nvSpPr>
        <p:spPr>
          <a:xfrm>
            <a:off x="951200" y="5279416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4"/>
          </p:nvPr>
        </p:nvSpPr>
        <p:spPr>
          <a:xfrm>
            <a:off x="8236967" y="171796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5"/>
          </p:nvPr>
        </p:nvSpPr>
        <p:spPr>
          <a:xfrm>
            <a:off x="8236967" y="2121845"/>
            <a:ext cx="3004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1068484" y="5695371"/>
            <a:ext cx="2274000" cy="22740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0" name="Google Shape;170;p20"/>
          <p:cNvSpPr>
            <a:spLocks noGrp="1"/>
          </p:cNvSpPr>
          <p:nvPr>
            <p:ph type="pic" idx="16"/>
          </p:nvPr>
        </p:nvSpPr>
        <p:spPr>
          <a:xfrm>
            <a:off x="4767848" y="2311975"/>
            <a:ext cx="2658000" cy="321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185695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 1">
  <p:cSld name="Title and six columns 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3" name="Google Shape;173;p21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1"/>
          </p:nvPr>
        </p:nvSpPr>
        <p:spPr>
          <a:xfrm>
            <a:off x="1374367" y="4490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2"/>
          </p:nvPr>
        </p:nvSpPr>
        <p:spPr>
          <a:xfrm>
            <a:off x="1374367" y="4913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3"/>
          </p:nvPr>
        </p:nvSpPr>
        <p:spPr>
          <a:xfrm>
            <a:off x="4594000" y="4490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4"/>
          </p:nvPr>
        </p:nvSpPr>
        <p:spPr>
          <a:xfrm>
            <a:off x="4594000" y="4913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5"/>
          </p:nvPr>
        </p:nvSpPr>
        <p:spPr>
          <a:xfrm>
            <a:off x="7813633" y="4490367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6"/>
          </p:nvPr>
        </p:nvSpPr>
        <p:spPr>
          <a:xfrm>
            <a:off x="7813633" y="4913567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7"/>
          </p:nvPr>
        </p:nvSpPr>
        <p:spPr>
          <a:xfrm>
            <a:off x="1374367" y="24266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8"/>
          </p:nvPr>
        </p:nvSpPr>
        <p:spPr>
          <a:xfrm>
            <a:off x="1374367" y="2849833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9"/>
          </p:nvPr>
        </p:nvSpPr>
        <p:spPr>
          <a:xfrm>
            <a:off x="4594000" y="24266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3"/>
          </p:nvPr>
        </p:nvSpPr>
        <p:spPr>
          <a:xfrm>
            <a:off x="4594000" y="2849833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4"/>
          </p:nvPr>
        </p:nvSpPr>
        <p:spPr>
          <a:xfrm>
            <a:off x="7813633" y="2426633"/>
            <a:ext cx="300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15"/>
          </p:nvPr>
        </p:nvSpPr>
        <p:spPr>
          <a:xfrm>
            <a:off x="7813633" y="2849833"/>
            <a:ext cx="30040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1068484" y="5695371"/>
            <a:ext cx="2274000" cy="22740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6537963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 rot="5400000">
            <a:off x="-1397904" y="-1492835"/>
            <a:ext cx="3187200" cy="3187200"/>
          </a:xfrm>
          <a:prstGeom prst="blockArc">
            <a:avLst>
              <a:gd name="adj1" fmla="val 15904124"/>
              <a:gd name="adj2" fmla="val 472041"/>
              <a:gd name="adj3" fmla="val 76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2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22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2"/>
          <p:cNvSpPr/>
          <p:nvPr/>
        </p:nvSpPr>
        <p:spPr>
          <a:xfrm rot="-2700000">
            <a:off x="11575084" y="6188216"/>
            <a:ext cx="1344635" cy="1344635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2270875" y="2013261"/>
            <a:ext cx="36736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2"/>
          </p:nvPr>
        </p:nvSpPr>
        <p:spPr>
          <a:xfrm>
            <a:off x="2270875" y="2492119"/>
            <a:ext cx="3673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ubTitle" idx="3"/>
          </p:nvPr>
        </p:nvSpPr>
        <p:spPr>
          <a:xfrm>
            <a:off x="2270875" y="4216936"/>
            <a:ext cx="36736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4"/>
          </p:nvPr>
        </p:nvSpPr>
        <p:spPr>
          <a:xfrm>
            <a:off x="2270875" y="4695793"/>
            <a:ext cx="3673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5"/>
          </p:nvPr>
        </p:nvSpPr>
        <p:spPr>
          <a:xfrm>
            <a:off x="7499208" y="2013261"/>
            <a:ext cx="36736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6"/>
          </p:nvPr>
        </p:nvSpPr>
        <p:spPr>
          <a:xfrm>
            <a:off x="7499208" y="2492119"/>
            <a:ext cx="3673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7"/>
          </p:nvPr>
        </p:nvSpPr>
        <p:spPr>
          <a:xfrm>
            <a:off x="7499208" y="4216933"/>
            <a:ext cx="36736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8"/>
          </p:nvPr>
        </p:nvSpPr>
        <p:spPr>
          <a:xfrm>
            <a:off x="7499208" y="4695791"/>
            <a:ext cx="36736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4608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77767" y="-1287500"/>
            <a:ext cx="1814400" cy="18144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4" name="Google Shape;204;p23"/>
          <p:cNvSpPr/>
          <p:nvPr/>
        </p:nvSpPr>
        <p:spPr>
          <a:xfrm>
            <a:off x="-1082833" y="3243967"/>
            <a:ext cx="1814400" cy="18144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5" name="Google Shape;205;p23"/>
          <p:cNvSpPr/>
          <p:nvPr/>
        </p:nvSpPr>
        <p:spPr>
          <a:xfrm>
            <a:off x="7104167" y="6266667"/>
            <a:ext cx="1814400" cy="18144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6" name="Google Shape;206;p23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7" name="Google Shape;207;p23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11575084" y="6188216"/>
            <a:ext cx="1344635" cy="1344635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951200" y="4217967"/>
            <a:ext cx="2322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"/>
          </p:nvPr>
        </p:nvSpPr>
        <p:spPr>
          <a:xfrm>
            <a:off x="951200" y="4641167"/>
            <a:ext cx="2322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3"/>
          </p:nvPr>
        </p:nvSpPr>
        <p:spPr>
          <a:xfrm>
            <a:off x="3606988" y="2211867"/>
            <a:ext cx="2322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4"/>
          </p:nvPr>
        </p:nvSpPr>
        <p:spPr>
          <a:xfrm>
            <a:off x="3606988" y="2635067"/>
            <a:ext cx="2322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5"/>
          </p:nvPr>
        </p:nvSpPr>
        <p:spPr>
          <a:xfrm>
            <a:off x="6262777" y="4217967"/>
            <a:ext cx="2322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6"/>
          </p:nvPr>
        </p:nvSpPr>
        <p:spPr>
          <a:xfrm>
            <a:off x="6262777" y="4641167"/>
            <a:ext cx="2322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7"/>
          </p:nvPr>
        </p:nvSpPr>
        <p:spPr>
          <a:xfrm>
            <a:off x="8918565" y="2211867"/>
            <a:ext cx="23224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8"/>
          </p:nvPr>
        </p:nvSpPr>
        <p:spPr>
          <a:xfrm>
            <a:off x="8918565" y="2635067"/>
            <a:ext cx="23224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67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6192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>
            <a:spLocks noGrp="1"/>
          </p:cNvSpPr>
          <p:nvPr>
            <p:ph type="pic" idx="2"/>
          </p:nvPr>
        </p:nvSpPr>
        <p:spPr>
          <a:xfrm>
            <a:off x="955963" y="1627600"/>
            <a:ext cx="3682000" cy="45112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>
            <a:off x="177767" y="-1287500"/>
            <a:ext cx="1814400" cy="18144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24"/>
          <p:cNvSpPr/>
          <p:nvPr/>
        </p:nvSpPr>
        <p:spPr>
          <a:xfrm>
            <a:off x="-1082833" y="3243967"/>
            <a:ext cx="1814400" cy="18144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2" name="Google Shape;222;p24"/>
          <p:cNvSpPr/>
          <p:nvPr/>
        </p:nvSpPr>
        <p:spPr>
          <a:xfrm>
            <a:off x="7104167" y="6266667"/>
            <a:ext cx="1814400" cy="18144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3" name="Google Shape;223;p24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24"/>
          <p:cNvSpPr/>
          <p:nvPr/>
        </p:nvSpPr>
        <p:spPr>
          <a:xfrm rot="-2700000">
            <a:off x="11575084" y="6188216"/>
            <a:ext cx="1344635" cy="1344635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5165033" y="2108800"/>
            <a:ext cx="2353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3"/>
          </p:nvPr>
        </p:nvSpPr>
        <p:spPr>
          <a:xfrm>
            <a:off x="5165033" y="2519388"/>
            <a:ext cx="2353200" cy="1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4"/>
          </p:nvPr>
        </p:nvSpPr>
        <p:spPr>
          <a:xfrm>
            <a:off x="8887765" y="2108800"/>
            <a:ext cx="2353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5"/>
          </p:nvPr>
        </p:nvSpPr>
        <p:spPr>
          <a:xfrm>
            <a:off x="8887765" y="2519388"/>
            <a:ext cx="2353200" cy="1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6"/>
          </p:nvPr>
        </p:nvSpPr>
        <p:spPr>
          <a:xfrm>
            <a:off x="5165033" y="4141708"/>
            <a:ext cx="2353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7"/>
          </p:nvPr>
        </p:nvSpPr>
        <p:spPr>
          <a:xfrm>
            <a:off x="5165033" y="4552296"/>
            <a:ext cx="2353200" cy="1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8"/>
          </p:nvPr>
        </p:nvSpPr>
        <p:spPr>
          <a:xfrm>
            <a:off x="8887765" y="4141708"/>
            <a:ext cx="23532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9"/>
          </p:nvPr>
        </p:nvSpPr>
        <p:spPr>
          <a:xfrm>
            <a:off x="8887765" y="4552296"/>
            <a:ext cx="2353200" cy="1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13" hasCustomPrompt="1"/>
          </p:nvPr>
        </p:nvSpPr>
        <p:spPr>
          <a:xfrm>
            <a:off x="4136533" y="2555299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 idx="14" hasCustomPrompt="1"/>
          </p:nvPr>
        </p:nvSpPr>
        <p:spPr>
          <a:xfrm>
            <a:off x="7860267" y="2555299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15" hasCustomPrompt="1"/>
          </p:nvPr>
        </p:nvSpPr>
        <p:spPr>
          <a:xfrm>
            <a:off x="4136533" y="4588207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7" name="Google Shape;237;p24"/>
          <p:cNvSpPr txBox="1">
            <a:spLocks noGrp="1"/>
          </p:cNvSpPr>
          <p:nvPr>
            <p:ph type="title" idx="16" hasCustomPrompt="1"/>
          </p:nvPr>
        </p:nvSpPr>
        <p:spPr>
          <a:xfrm>
            <a:off x="7860267" y="4588207"/>
            <a:ext cx="8780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396935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0" y="0"/>
            <a:ext cx="6667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0" name="Google Shape;240;p25"/>
          <p:cNvSpPr/>
          <p:nvPr/>
        </p:nvSpPr>
        <p:spPr>
          <a:xfrm rot="10800000">
            <a:off x="1172800" y="798400"/>
            <a:ext cx="4322000" cy="52612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1257400" y="2690200"/>
            <a:ext cx="41528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1"/>
          </p:nvPr>
        </p:nvSpPr>
        <p:spPr>
          <a:xfrm>
            <a:off x="7604967" y="740899"/>
            <a:ext cx="3636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2"/>
          </p:nvPr>
        </p:nvSpPr>
        <p:spPr>
          <a:xfrm>
            <a:off x="7604967" y="1151487"/>
            <a:ext cx="363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3"/>
          </p:nvPr>
        </p:nvSpPr>
        <p:spPr>
          <a:xfrm>
            <a:off x="7604967" y="3499484"/>
            <a:ext cx="3636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subTitle" idx="4"/>
          </p:nvPr>
        </p:nvSpPr>
        <p:spPr>
          <a:xfrm>
            <a:off x="7604967" y="3910072"/>
            <a:ext cx="363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7604967" y="2122377"/>
            <a:ext cx="3636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6"/>
          </p:nvPr>
        </p:nvSpPr>
        <p:spPr>
          <a:xfrm>
            <a:off x="7604967" y="2532965"/>
            <a:ext cx="363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7604967" y="4875739"/>
            <a:ext cx="36360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8"/>
          </p:nvPr>
        </p:nvSpPr>
        <p:spPr>
          <a:xfrm>
            <a:off x="7604967" y="5286327"/>
            <a:ext cx="36360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004495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63900" y="-402633"/>
            <a:ext cx="2832800" cy="28328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26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3115900" y="1905367"/>
            <a:ext cx="25360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115900" y="2315955"/>
            <a:ext cx="2536000" cy="11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8383076" y="1905367"/>
            <a:ext cx="25360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383076" y="2315955"/>
            <a:ext cx="2536000" cy="11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115900" y="4347012"/>
            <a:ext cx="25360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3115900" y="4757600"/>
            <a:ext cx="2536000" cy="11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subTitle" idx="7"/>
          </p:nvPr>
        </p:nvSpPr>
        <p:spPr>
          <a:xfrm>
            <a:off x="8383076" y="4347012"/>
            <a:ext cx="2536000" cy="5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8"/>
          </p:nvPr>
        </p:nvSpPr>
        <p:spPr>
          <a:xfrm>
            <a:off x="8383076" y="4757600"/>
            <a:ext cx="2536000" cy="110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67909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27"/>
          <p:cNvSpPr/>
          <p:nvPr/>
        </p:nvSpPr>
        <p:spPr>
          <a:xfrm rot="1339804">
            <a:off x="-691258" y="6180613"/>
            <a:ext cx="1344417" cy="1344417"/>
          </a:xfrm>
          <a:prstGeom prst="blockArc">
            <a:avLst>
              <a:gd name="adj1" fmla="val 14875850"/>
              <a:gd name="adj2" fmla="val 20435345"/>
              <a:gd name="adj3" fmla="val 2802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 idx="2" hasCustomPrompt="1"/>
          </p:nvPr>
        </p:nvSpPr>
        <p:spPr>
          <a:xfrm>
            <a:off x="3165133" y="1678200"/>
            <a:ext cx="2691200" cy="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3165133" y="2041867"/>
            <a:ext cx="26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ubTitle" idx="3"/>
          </p:nvPr>
        </p:nvSpPr>
        <p:spPr>
          <a:xfrm>
            <a:off x="3165133" y="2566667"/>
            <a:ext cx="26912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title" idx="4" hasCustomPrompt="1"/>
          </p:nvPr>
        </p:nvSpPr>
        <p:spPr>
          <a:xfrm>
            <a:off x="3165133" y="4131533"/>
            <a:ext cx="2691200" cy="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70" name="Google Shape;270;p27"/>
          <p:cNvSpPr txBox="1">
            <a:spLocks noGrp="1"/>
          </p:cNvSpPr>
          <p:nvPr>
            <p:ph type="subTitle" idx="5"/>
          </p:nvPr>
        </p:nvSpPr>
        <p:spPr>
          <a:xfrm>
            <a:off x="3165133" y="4495200"/>
            <a:ext cx="26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6"/>
          </p:nvPr>
        </p:nvSpPr>
        <p:spPr>
          <a:xfrm>
            <a:off x="3165133" y="5020000"/>
            <a:ext cx="26912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title" idx="7" hasCustomPrompt="1"/>
          </p:nvPr>
        </p:nvSpPr>
        <p:spPr>
          <a:xfrm>
            <a:off x="8163400" y="1678200"/>
            <a:ext cx="2691200" cy="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8"/>
          </p:nvPr>
        </p:nvSpPr>
        <p:spPr>
          <a:xfrm>
            <a:off x="8163400" y="2041867"/>
            <a:ext cx="26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9"/>
          </p:nvPr>
        </p:nvSpPr>
        <p:spPr>
          <a:xfrm>
            <a:off x="8163400" y="2566667"/>
            <a:ext cx="26912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title" idx="13" hasCustomPrompt="1"/>
          </p:nvPr>
        </p:nvSpPr>
        <p:spPr>
          <a:xfrm>
            <a:off x="8163400" y="4131533"/>
            <a:ext cx="2691200" cy="5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14"/>
          </p:nvPr>
        </p:nvSpPr>
        <p:spPr>
          <a:xfrm>
            <a:off x="8163400" y="4495200"/>
            <a:ext cx="269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15"/>
          </p:nvPr>
        </p:nvSpPr>
        <p:spPr>
          <a:xfrm>
            <a:off x="8163400" y="5020000"/>
            <a:ext cx="26912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2434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8181467" y="-721200"/>
            <a:ext cx="3501600" cy="3501600"/>
          </a:xfrm>
          <a:prstGeom prst="donut">
            <a:avLst>
              <a:gd name="adj" fmla="val 1261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28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1" name="Google Shape;281;p28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8"/>
          <p:cNvSpPr txBox="1">
            <a:spLocks noGrp="1"/>
          </p:cNvSpPr>
          <p:nvPr>
            <p:ph type="title" idx="2" hasCustomPrompt="1"/>
          </p:nvPr>
        </p:nvSpPr>
        <p:spPr>
          <a:xfrm>
            <a:off x="1830133" y="1755300"/>
            <a:ext cx="36172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1"/>
          </p:nvPr>
        </p:nvSpPr>
        <p:spPr>
          <a:xfrm>
            <a:off x="1830133" y="2637232"/>
            <a:ext cx="3617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title" idx="3" hasCustomPrompt="1"/>
          </p:nvPr>
        </p:nvSpPr>
        <p:spPr>
          <a:xfrm>
            <a:off x="4287400" y="4182300"/>
            <a:ext cx="36172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4"/>
          </p:nvPr>
        </p:nvSpPr>
        <p:spPr>
          <a:xfrm>
            <a:off x="4287400" y="5072500"/>
            <a:ext cx="3617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title" idx="5" hasCustomPrompt="1"/>
          </p:nvPr>
        </p:nvSpPr>
        <p:spPr>
          <a:xfrm>
            <a:off x="6744667" y="1755300"/>
            <a:ext cx="36172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8"/>
          <p:cNvSpPr txBox="1">
            <a:spLocks noGrp="1"/>
          </p:cNvSpPr>
          <p:nvPr>
            <p:ph type="subTitle" idx="6"/>
          </p:nvPr>
        </p:nvSpPr>
        <p:spPr>
          <a:xfrm>
            <a:off x="6744667" y="2637232"/>
            <a:ext cx="36172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-1637600" y="1679100"/>
            <a:ext cx="2604000" cy="2604000"/>
          </a:xfrm>
          <a:prstGeom prst="donut">
            <a:avLst>
              <a:gd name="adj" fmla="val 141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28"/>
          <p:cNvSpPr/>
          <p:nvPr/>
        </p:nvSpPr>
        <p:spPr>
          <a:xfrm rot="-5400000">
            <a:off x="9385301" y="3795033"/>
            <a:ext cx="5388400" cy="5388400"/>
          </a:xfrm>
          <a:prstGeom prst="blockArc">
            <a:avLst>
              <a:gd name="adj1" fmla="val 15572732"/>
              <a:gd name="adj2" fmla="val 250761"/>
              <a:gd name="adj3" fmla="val 8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2" name="Google Shape;292;p28"/>
          <p:cNvSpPr/>
          <p:nvPr/>
        </p:nvSpPr>
        <p:spPr>
          <a:xfrm>
            <a:off x="1713033" y="5011500"/>
            <a:ext cx="3670800" cy="3670800"/>
          </a:xfrm>
          <a:prstGeom prst="donut">
            <a:avLst>
              <a:gd name="adj" fmla="val 110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423118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9"/>
          <p:cNvSpPr txBox="1">
            <a:spLocks noGrp="1"/>
          </p:cNvSpPr>
          <p:nvPr>
            <p:ph type="title" idx="2" hasCustomPrompt="1"/>
          </p:nvPr>
        </p:nvSpPr>
        <p:spPr>
          <a:xfrm>
            <a:off x="1255067" y="3921867"/>
            <a:ext cx="283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3" hasCustomPrompt="1"/>
          </p:nvPr>
        </p:nvSpPr>
        <p:spPr>
          <a:xfrm>
            <a:off x="4678833" y="3921867"/>
            <a:ext cx="283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29"/>
          <p:cNvSpPr txBox="1">
            <a:spLocks noGrp="1"/>
          </p:cNvSpPr>
          <p:nvPr>
            <p:ph type="title" idx="4"/>
          </p:nvPr>
        </p:nvSpPr>
        <p:spPr>
          <a:xfrm>
            <a:off x="1255081" y="4858160"/>
            <a:ext cx="2834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1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29"/>
          <p:cNvSpPr txBox="1">
            <a:spLocks noGrp="1"/>
          </p:cNvSpPr>
          <p:nvPr>
            <p:ph type="subTitle" idx="1"/>
          </p:nvPr>
        </p:nvSpPr>
        <p:spPr>
          <a:xfrm>
            <a:off x="1255081" y="5318001"/>
            <a:ext cx="2834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29"/>
          <p:cNvSpPr txBox="1">
            <a:spLocks noGrp="1"/>
          </p:cNvSpPr>
          <p:nvPr>
            <p:ph type="title" idx="5"/>
          </p:nvPr>
        </p:nvSpPr>
        <p:spPr>
          <a:xfrm>
            <a:off x="4678833" y="4858161"/>
            <a:ext cx="2834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1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6"/>
          </p:nvPr>
        </p:nvSpPr>
        <p:spPr>
          <a:xfrm>
            <a:off x="4678833" y="5318004"/>
            <a:ext cx="2834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 idx="7" hasCustomPrompt="1"/>
          </p:nvPr>
        </p:nvSpPr>
        <p:spPr>
          <a:xfrm>
            <a:off x="8102700" y="3921867"/>
            <a:ext cx="283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8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8"/>
          </p:nvPr>
        </p:nvSpPr>
        <p:spPr>
          <a:xfrm>
            <a:off x="8102700" y="4858161"/>
            <a:ext cx="2834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1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3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9"/>
          </p:nvPr>
        </p:nvSpPr>
        <p:spPr>
          <a:xfrm>
            <a:off x="8102700" y="5318004"/>
            <a:ext cx="2834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10551533" y="-579433"/>
            <a:ext cx="2834400" cy="28344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7" name="Google Shape;307;p29"/>
          <p:cNvSpPr/>
          <p:nvPr/>
        </p:nvSpPr>
        <p:spPr>
          <a:xfrm>
            <a:off x="-746433" y="6138800"/>
            <a:ext cx="2834400" cy="28344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529652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-6299986">
            <a:off x="10208306" y="4082831"/>
            <a:ext cx="4471145" cy="4905540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0" name="Google Shape;310;p30"/>
          <p:cNvSpPr/>
          <p:nvPr/>
        </p:nvSpPr>
        <p:spPr>
          <a:xfrm rot="8596392">
            <a:off x="-1012652" y="-1202524"/>
            <a:ext cx="2274247" cy="2274247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1" name="Google Shape;311;p30"/>
          <p:cNvSpPr/>
          <p:nvPr/>
        </p:nvSpPr>
        <p:spPr>
          <a:xfrm rot="10800000">
            <a:off x="688000" y="533000"/>
            <a:ext cx="10816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2" name="Google Shape;312;p30"/>
          <p:cNvSpPr txBox="1"/>
          <p:nvPr/>
        </p:nvSpPr>
        <p:spPr>
          <a:xfrm>
            <a:off x="1458833" y="1890067"/>
            <a:ext cx="9090800" cy="2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7014700" y="4614300"/>
            <a:ext cx="353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1867"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1458833" y="1890067"/>
            <a:ext cx="8904400" cy="2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1"/>
          </p:nvPr>
        </p:nvSpPr>
        <p:spPr>
          <a:xfrm>
            <a:off x="1458833" y="4672333"/>
            <a:ext cx="88468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48380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7185867" y="649900"/>
            <a:ext cx="1823600" cy="1823600"/>
          </a:xfrm>
          <a:prstGeom prst="donut">
            <a:avLst>
              <a:gd name="adj" fmla="val 15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" name="Google Shape;318;p31"/>
          <p:cNvSpPr txBox="1"/>
          <p:nvPr/>
        </p:nvSpPr>
        <p:spPr>
          <a:xfrm>
            <a:off x="1458833" y="1890067"/>
            <a:ext cx="9090800" cy="2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7014700" y="4614300"/>
            <a:ext cx="353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1867"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2257800" y="2047167"/>
            <a:ext cx="7676400" cy="2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7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"/>
          </p:nvPr>
        </p:nvSpPr>
        <p:spPr>
          <a:xfrm>
            <a:off x="3400800" y="5474000"/>
            <a:ext cx="539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 flipH="1">
            <a:off x="9359735" y="3780200"/>
            <a:ext cx="5215600" cy="5215600"/>
          </a:xfrm>
          <a:prstGeom prst="blockArc">
            <a:avLst>
              <a:gd name="adj1" fmla="val 15764927"/>
              <a:gd name="adj2" fmla="val 943522"/>
              <a:gd name="adj3" fmla="val 786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31"/>
          <p:cNvSpPr/>
          <p:nvPr/>
        </p:nvSpPr>
        <p:spPr>
          <a:xfrm>
            <a:off x="617633" y="5933467"/>
            <a:ext cx="1823600" cy="1823600"/>
          </a:xfrm>
          <a:prstGeom prst="donut">
            <a:avLst>
              <a:gd name="adj" fmla="val 15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1734592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noFill/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-38100" y="-110200"/>
            <a:ext cx="6134000" cy="707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32"/>
          <p:cNvSpPr txBox="1"/>
          <p:nvPr/>
        </p:nvSpPr>
        <p:spPr>
          <a:xfrm>
            <a:off x="7064400" y="3422767"/>
            <a:ext cx="4159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7064400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7183800" y="4398767"/>
            <a:ext cx="4159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190667" y="4266300"/>
            <a:ext cx="4017600" cy="7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190833" y="4908967"/>
            <a:ext cx="4017600" cy="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7015767" y="4266300"/>
            <a:ext cx="4017600" cy="7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ubTitle" idx="3"/>
          </p:nvPr>
        </p:nvSpPr>
        <p:spPr>
          <a:xfrm>
            <a:off x="7015771" y="4908967"/>
            <a:ext cx="4017600" cy="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3879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>
          <a:xfrm>
            <a:off x="-2613500" y="3896933"/>
            <a:ext cx="5382000" cy="53820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5" name="Google Shape;335;p33"/>
          <p:cNvSpPr/>
          <p:nvPr/>
        </p:nvSpPr>
        <p:spPr>
          <a:xfrm rot="10800000">
            <a:off x="9375300" y="-2237167"/>
            <a:ext cx="5382000" cy="53820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6" name="Google Shape;336;p33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1"/>
          </p:nvPr>
        </p:nvSpPr>
        <p:spPr>
          <a:xfrm>
            <a:off x="3238467" y="1832051"/>
            <a:ext cx="5575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2"/>
          </p:nvPr>
        </p:nvSpPr>
        <p:spPr>
          <a:xfrm>
            <a:off x="3238467" y="2296580"/>
            <a:ext cx="5575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3"/>
          </p:nvPr>
        </p:nvSpPr>
        <p:spPr>
          <a:xfrm>
            <a:off x="5345917" y="4210183"/>
            <a:ext cx="5571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4"/>
          </p:nvPr>
        </p:nvSpPr>
        <p:spPr>
          <a:xfrm>
            <a:off x="5345917" y="4679335"/>
            <a:ext cx="55716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-626100" y="1746721"/>
            <a:ext cx="1333200" cy="1333200"/>
          </a:xfrm>
          <a:prstGeom prst="donut">
            <a:avLst>
              <a:gd name="adj" fmla="val 209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3" name="Google Shape;343;p33"/>
          <p:cNvSpPr>
            <a:spLocks noGrp="1"/>
          </p:cNvSpPr>
          <p:nvPr>
            <p:ph type="pic" idx="5"/>
          </p:nvPr>
        </p:nvSpPr>
        <p:spPr>
          <a:xfrm>
            <a:off x="1099367" y="1741868"/>
            <a:ext cx="1780000" cy="1780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>
            <a:spLocks noGrp="1"/>
          </p:cNvSpPr>
          <p:nvPr>
            <p:ph type="pic" idx="6"/>
          </p:nvPr>
        </p:nvSpPr>
        <p:spPr>
          <a:xfrm>
            <a:off x="3201984" y="4106549"/>
            <a:ext cx="1780000" cy="178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3734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2100067" y="2567300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2"/>
          </p:nvPr>
        </p:nvSpPr>
        <p:spPr>
          <a:xfrm>
            <a:off x="2100067" y="2044412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2054733"/>
            <a:ext cx="11400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4"/>
          </p:nvPr>
        </p:nvSpPr>
        <p:spPr>
          <a:xfrm>
            <a:off x="2100067" y="4971133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5"/>
          </p:nvPr>
        </p:nvSpPr>
        <p:spPr>
          <a:xfrm>
            <a:off x="2100067" y="4448245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4458567"/>
            <a:ext cx="11400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7" hasCustomPrompt="1"/>
          </p:nvPr>
        </p:nvSpPr>
        <p:spPr>
          <a:xfrm>
            <a:off x="10105933" y="2054733"/>
            <a:ext cx="11352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8" hasCustomPrompt="1"/>
          </p:nvPr>
        </p:nvSpPr>
        <p:spPr>
          <a:xfrm>
            <a:off x="10105933" y="4458567"/>
            <a:ext cx="11352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9"/>
          </p:nvPr>
        </p:nvSpPr>
        <p:spPr>
          <a:xfrm>
            <a:off x="6364335" y="2567300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3"/>
          </p:nvPr>
        </p:nvSpPr>
        <p:spPr>
          <a:xfrm>
            <a:off x="6364335" y="2044412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4"/>
          </p:nvPr>
        </p:nvSpPr>
        <p:spPr>
          <a:xfrm>
            <a:off x="6364335" y="4971133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15"/>
          </p:nvPr>
        </p:nvSpPr>
        <p:spPr>
          <a:xfrm>
            <a:off x="6364335" y="4448245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5" name="Google Shape;475;p13"/>
          <p:cNvGrpSpPr/>
          <p:nvPr/>
        </p:nvGrpSpPr>
        <p:grpSpPr>
          <a:xfrm flipH="1">
            <a:off x="-17333" y="362768"/>
            <a:ext cx="12209333" cy="6182433"/>
            <a:chOff x="0" y="272075"/>
            <a:chExt cx="9157000" cy="4636825"/>
          </a:xfrm>
        </p:grpSpPr>
        <p:cxnSp>
          <p:nvCxnSpPr>
            <p:cNvPr id="476" name="Google Shape;476;p1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3"/>
          <p:cNvSpPr/>
          <p:nvPr/>
        </p:nvSpPr>
        <p:spPr>
          <a:xfrm flipH="1">
            <a:off x="11607133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3"/>
          <p:cNvSpPr/>
          <p:nvPr/>
        </p:nvSpPr>
        <p:spPr>
          <a:xfrm flipH="1">
            <a:off x="-1059033" y="4017869"/>
            <a:ext cx="1570800" cy="157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0" name="Google Shape;480;p13"/>
          <p:cNvGrpSpPr/>
          <p:nvPr/>
        </p:nvGrpSpPr>
        <p:grpSpPr>
          <a:xfrm>
            <a:off x="-101600" y="-304833"/>
            <a:ext cx="12293600" cy="7169100"/>
            <a:chOff x="-76200" y="-228625"/>
            <a:chExt cx="9220200" cy="5376825"/>
          </a:xfrm>
        </p:grpSpPr>
        <p:sp>
          <p:nvSpPr>
            <p:cNvPr id="481" name="Google Shape;481;p13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13"/>
          <p:cNvGrpSpPr/>
          <p:nvPr/>
        </p:nvGrpSpPr>
        <p:grpSpPr>
          <a:xfrm flipH="1">
            <a:off x="311980" y="91537"/>
            <a:ext cx="879760" cy="432113"/>
            <a:chOff x="754400" y="596000"/>
            <a:chExt cx="781500" cy="383850"/>
          </a:xfrm>
        </p:grpSpPr>
        <p:sp>
          <p:nvSpPr>
            <p:cNvPr id="484" name="Google Shape;484;p1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235237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>
            <a:spLocks noGrp="1"/>
          </p:cNvSpPr>
          <p:nvPr>
            <p:ph type="pic" idx="2"/>
          </p:nvPr>
        </p:nvSpPr>
        <p:spPr>
          <a:xfrm>
            <a:off x="1614300" y="1593167"/>
            <a:ext cx="3889200" cy="4547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6185600" y="1593167"/>
            <a:ext cx="4406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subTitle" idx="3"/>
          </p:nvPr>
        </p:nvSpPr>
        <p:spPr>
          <a:xfrm>
            <a:off x="6185600" y="2096335"/>
            <a:ext cx="44068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4"/>
          </p:nvPr>
        </p:nvSpPr>
        <p:spPr>
          <a:xfrm>
            <a:off x="6185600" y="3090828"/>
            <a:ext cx="4406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5"/>
          </p:nvPr>
        </p:nvSpPr>
        <p:spPr>
          <a:xfrm>
            <a:off x="6185600" y="3594000"/>
            <a:ext cx="4406800" cy="2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11240967" y="1678900"/>
            <a:ext cx="2928800" cy="29288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4" name="Google Shape;354;p34"/>
          <p:cNvSpPr/>
          <p:nvPr/>
        </p:nvSpPr>
        <p:spPr>
          <a:xfrm>
            <a:off x="-1478600" y="2781300"/>
            <a:ext cx="2408800" cy="2408800"/>
          </a:xfrm>
          <a:prstGeom prst="donut">
            <a:avLst>
              <a:gd name="adj" fmla="val 144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7124573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 rot="10800000">
            <a:off x="-1573485" y="-1607067"/>
            <a:ext cx="3183600" cy="3183600"/>
          </a:xfrm>
          <a:prstGeom prst="blockArc">
            <a:avLst>
              <a:gd name="adj1" fmla="val 10779047"/>
              <a:gd name="adj2" fmla="val 16253876"/>
              <a:gd name="adj3" fmla="val 89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7" name="Google Shape;357;p35"/>
          <p:cNvSpPr txBox="1">
            <a:spLocks noGrp="1"/>
          </p:cNvSpPr>
          <p:nvPr>
            <p:ph type="title"/>
          </p:nvPr>
        </p:nvSpPr>
        <p:spPr>
          <a:xfrm>
            <a:off x="7292767" y="749751"/>
            <a:ext cx="3638400" cy="13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35"/>
          <p:cNvSpPr txBox="1">
            <a:spLocks noGrp="1"/>
          </p:cNvSpPr>
          <p:nvPr>
            <p:ph type="subTitle" idx="1"/>
          </p:nvPr>
        </p:nvSpPr>
        <p:spPr>
          <a:xfrm>
            <a:off x="6192775" y="2009220"/>
            <a:ext cx="3020000" cy="10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2"/>
          </p:nvPr>
        </p:nvSpPr>
        <p:spPr>
          <a:xfrm>
            <a:off x="6186091" y="2993500"/>
            <a:ext cx="3020000" cy="10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subTitle" idx="3"/>
          </p:nvPr>
        </p:nvSpPr>
        <p:spPr>
          <a:xfrm>
            <a:off x="6179400" y="4050887"/>
            <a:ext cx="3020000" cy="10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1" name="Google Shape;361;p35"/>
          <p:cNvSpPr txBox="1">
            <a:spLocks noGrp="1"/>
          </p:cNvSpPr>
          <p:nvPr>
            <p:ph type="subTitle" idx="4"/>
          </p:nvPr>
        </p:nvSpPr>
        <p:spPr>
          <a:xfrm>
            <a:off x="6192775" y="5035299"/>
            <a:ext cx="3020000" cy="10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35"/>
          <p:cNvSpPr>
            <a:spLocks noGrp="1"/>
          </p:cNvSpPr>
          <p:nvPr>
            <p:ph type="pic" idx="5"/>
          </p:nvPr>
        </p:nvSpPr>
        <p:spPr>
          <a:xfrm>
            <a:off x="939133" y="1253000"/>
            <a:ext cx="4723600" cy="43520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374580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 and two columns 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>
          <a:xfrm>
            <a:off x="-1384933" y="-716200"/>
            <a:ext cx="3670800" cy="36708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5" name="Google Shape;365;p36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1"/>
          </p:nvPr>
        </p:nvSpPr>
        <p:spPr>
          <a:xfrm>
            <a:off x="2436000" y="4816200"/>
            <a:ext cx="3408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36"/>
          <p:cNvSpPr txBox="1">
            <a:spLocks noGrp="1"/>
          </p:cNvSpPr>
          <p:nvPr>
            <p:ph type="subTitle" idx="2"/>
          </p:nvPr>
        </p:nvSpPr>
        <p:spPr>
          <a:xfrm>
            <a:off x="2436000" y="5317877"/>
            <a:ext cx="340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36"/>
          <p:cNvSpPr txBox="1">
            <a:spLocks noGrp="1"/>
          </p:cNvSpPr>
          <p:nvPr>
            <p:ph type="subTitle" idx="3"/>
          </p:nvPr>
        </p:nvSpPr>
        <p:spPr>
          <a:xfrm>
            <a:off x="6347600" y="4816193"/>
            <a:ext cx="34084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36"/>
          <p:cNvSpPr txBox="1">
            <a:spLocks noGrp="1"/>
          </p:cNvSpPr>
          <p:nvPr>
            <p:ph type="subTitle" idx="4"/>
          </p:nvPr>
        </p:nvSpPr>
        <p:spPr>
          <a:xfrm>
            <a:off x="6347600" y="5318004"/>
            <a:ext cx="340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10349867" y="4303400"/>
            <a:ext cx="3670800" cy="36708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2" name="Google Shape;372;p36"/>
          <p:cNvSpPr>
            <a:spLocks noGrp="1"/>
          </p:cNvSpPr>
          <p:nvPr>
            <p:ph type="pic" idx="5"/>
          </p:nvPr>
        </p:nvSpPr>
        <p:spPr>
          <a:xfrm>
            <a:off x="2946093" y="1663900"/>
            <a:ext cx="2389600" cy="2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>
            <a:spLocks noGrp="1"/>
          </p:cNvSpPr>
          <p:nvPr>
            <p:ph type="pic" idx="6"/>
          </p:nvPr>
        </p:nvSpPr>
        <p:spPr>
          <a:xfrm>
            <a:off x="6857693" y="1663900"/>
            <a:ext cx="2389600" cy="2987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730808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Title and two columns 6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37"/>
          <p:cNvSpPr txBox="1">
            <a:spLocks noGrp="1"/>
          </p:cNvSpPr>
          <p:nvPr>
            <p:ph type="body" idx="1"/>
          </p:nvPr>
        </p:nvSpPr>
        <p:spPr>
          <a:xfrm>
            <a:off x="937200" y="1536633"/>
            <a:ext cx="508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2"/>
          </p:nvPr>
        </p:nvSpPr>
        <p:spPr>
          <a:xfrm>
            <a:off x="6160596" y="1536633"/>
            <a:ext cx="508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1836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noFill/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10620013" y="-1462937"/>
            <a:ext cx="3183600" cy="31836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1" name="Google Shape;381;p38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2" name="Google Shape;382;p38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957335" y="5761068"/>
            <a:ext cx="3183681" cy="318368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99925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noFill/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/>
          <p:nvPr/>
        </p:nvSpPr>
        <p:spPr>
          <a:xfrm rot="-5400000">
            <a:off x="10620013" y="-1462937"/>
            <a:ext cx="3183600" cy="31836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7" name="Google Shape;387;p39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8" name="Google Shape;388;p39"/>
          <p:cNvSpPr txBox="1"/>
          <p:nvPr/>
        </p:nvSpPr>
        <p:spPr>
          <a:xfrm>
            <a:off x="1458833" y="5187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9"/>
          <p:cNvSpPr/>
          <p:nvPr/>
        </p:nvSpPr>
        <p:spPr>
          <a:xfrm rot="-900003">
            <a:off x="-1957335" y="5761068"/>
            <a:ext cx="3183681" cy="318368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body" idx="1"/>
          </p:nvPr>
        </p:nvSpPr>
        <p:spPr>
          <a:xfrm>
            <a:off x="937200" y="1536633"/>
            <a:ext cx="1030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24446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noFill/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>
          <a:xfrm rot="8596392">
            <a:off x="-1187185" y="-1297390"/>
            <a:ext cx="2274247" cy="2274247"/>
          </a:xfrm>
          <a:prstGeom prst="blockArc">
            <a:avLst>
              <a:gd name="adj1" fmla="val 11751713"/>
              <a:gd name="adj2" fmla="val 2721617"/>
              <a:gd name="adj3" fmla="val 26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4" name="Google Shape;394;p40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5" name="Google Shape;395;p40"/>
          <p:cNvSpPr/>
          <p:nvPr/>
        </p:nvSpPr>
        <p:spPr>
          <a:xfrm>
            <a:off x="10972367" y="5605967"/>
            <a:ext cx="2507200" cy="2507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6" name="Google Shape;396;p40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6731167" y="1499167"/>
            <a:ext cx="4026400" cy="440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40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703811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noFill/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>
            <a:spLocks noGrp="1"/>
          </p:cNvSpPr>
          <p:nvPr>
            <p:ph type="pic" idx="2"/>
          </p:nvPr>
        </p:nvSpPr>
        <p:spPr>
          <a:xfrm>
            <a:off x="-10633" y="0"/>
            <a:ext cx="7149200" cy="479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5954967" y="2582000"/>
            <a:ext cx="46376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1"/>
          </p:nvPr>
        </p:nvSpPr>
        <p:spPr>
          <a:xfrm>
            <a:off x="5954967" y="4059600"/>
            <a:ext cx="4637600" cy="1559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-2319245" y="4059596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41"/>
          <p:cNvSpPr/>
          <p:nvPr/>
        </p:nvSpPr>
        <p:spPr>
          <a:xfrm rot="10800000">
            <a:off x="9600155" y="-2046471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1435242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noFill/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>
          <a:xfrm rot="-5400000">
            <a:off x="10903471" y="-1535731"/>
            <a:ext cx="2598000" cy="25980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8" name="Google Shape;408;p42"/>
          <p:cNvSpPr/>
          <p:nvPr/>
        </p:nvSpPr>
        <p:spPr>
          <a:xfrm rot="-900003">
            <a:off x="-1903102" y="5327367"/>
            <a:ext cx="3183681" cy="318368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42"/>
          <p:cNvSpPr txBox="1">
            <a:spLocks noGrp="1"/>
          </p:cNvSpPr>
          <p:nvPr>
            <p:ph type="title"/>
          </p:nvPr>
        </p:nvSpPr>
        <p:spPr>
          <a:xfrm>
            <a:off x="1251567" y="1649267"/>
            <a:ext cx="4818400" cy="1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0" name="Google Shape;410;p42"/>
          <p:cNvSpPr txBox="1">
            <a:spLocks noGrp="1"/>
          </p:cNvSpPr>
          <p:nvPr>
            <p:ph type="subTitle" idx="1"/>
          </p:nvPr>
        </p:nvSpPr>
        <p:spPr>
          <a:xfrm>
            <a:off x="1251567" y="3380267"/>
            <a:ext cx="4818400" cy="16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1" name="Google Shape;411;p42"/>
          <p:cNvSpPr>
            <a:spLocks noGrp="1"/>
          </p:cNvSpPr>
          <p:nvPr>
            <p:ph type="pic" idx="2"/>
          </p:nvPr>
        </p:nvSpPr>
        <p:spPr>
          <a:xfrm>
            <a:off x="6897567" y="967600"/>
            <a:ext cx="4204400" cy="49228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941620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noFill/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9451433" y="-997633"/>
            <a:ext cx="3670800" cy="36708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4" name="Google Shape;414;p43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1797667" y="1376600"/>
            <a:ext cx="4113200" cy="2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1"/>
          </p:nvPr>
        </p:nvSpPr>
        <p:spPr>
          <a:xfrm>
            <a:off x="1797667" y="4085800"/>
            <a:ext cx="4113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7" name="Google Shape;417;p43"/>
          <p:cNvSpPr>
            <a:spLocks noGrp="1"/>
          </p:cNvSpPr>
          <p:nvPr>
            <p:ph type="pic" idx="2"/>
          </p:nvPr>
        </p:nvSpPr>
        <p:spPr>
          <a:xfrm>
            <a:off x="6676000" y="533800"/>
            <a:ext cx="4572000" cy="5791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5907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"/>
          <p:cNvSpPr txBox="1">
            <a:spLocks noGrp="1"/>
          </p:cNvSpPr>
          <p:nvPr>
            <p:ph type="title"/>
          </p:nvPr>
        </p:nvSpPr>
        <p:spPr>
          <a:xfrm>
            <a:off x="1141749" y="4133733"/>
            <a:ext cx="68604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4" name="Google Shape;514;p14"/>
          <p:cNvSpPr txBox="1">
            <a:spLocks noGrp="1"/>
          </p:cNvSpPr>
          <p:nvPr>
            <p:ph type="subTitle" idx="1"/>
          </p:nvPr>
        </p:nvSpPr>
        <p:spPr>
          <a:xfrm>
            <a:off x="1141533" y="1501900"/>
            <a:ext cx="68604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5" name="Google Shape;515;p14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516" name="Google Shape;516;p1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4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14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9" name="Google Shape;519;p14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520" name="Google Shape;520;p14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523" name="Google Shape;523;p14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009538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>
          <a:xfrm>
            <a:off x="-1181733" y="4218400"/>
            <a:ext cx="3670800" cy="36708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44"/>
          <p:cNvSpPr>
            <a:spLocks noGrp="1"/>
          </p:cNvSpPr>
          <p:nvPr>
            <p:ph type="pic" idx="2"/>
          </p:nvPr>
        </p:nvSpPr>
        <p:spPr>
          <a:xfrm>
            <a:off x="944000" y="719200"/>
            <a:ext cx="10290000" cy="34992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>
            <a:spLocks noGrp="1"/>
          </p:cNvSpPr>
          <p:nvPr>
            <p:ph type="title"/>
          </p:nvPr>
        </p:nvSpPr>
        <p:spPr>
          <a:xfrm>
            <a:off x="1521200" y="4441000"/>
            <a:ext cx="34856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44"/>
          <p:cNvSpPr txBox="1">
            <a:spLocks noGrp="1"/>
          </p:cNvSpPr>
          <p:nvPr>
            <p:ph type="subTitle" idx="1"/>
          </p:nvPr>
        </p:nvSpPr>
        <p:spPr>
          <a:xfrm>
            <a:off x="5278800" y="4625600"/>
            <a:ext cx="5392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3254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5268864" y="2669633"/>
            <a:ext cx="51376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subTitle" idx="1"/>
          </p:nvPr>
        </p:nvSpPr>
        <p:spPr>
          <a:xfrm>
            <a:off x="5268864" y="4147233"/>
            <a:ext cx="51376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-817733" y="4722400"/>
            <a:ext cx="2832800" cy="2832800"/>
          </a:xfrm>
          <a:prstGeom prst="donut">
            <a:avLst>
              <a:gd name="adj" fmla="val 109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7" name="Google Shape;427;p45"/>
          <p:cNvSpPr>
            <a:spLocks noGrp="1"/>
          </p:cNvSpPr>
          <p:nvPr>
            <p:ph type="pic" idx="2"/>
          </p:nvPr>
        </p:nvSpPr>
        <p:spPr>
          <a:xfrm>
            <a:off x="1041400" y="718800"/>
            <a:ext cx="3986800" cy="5364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60902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>
          <a:xfrm>
            <a:off x="-2471633" y="-2223400"/>
            <a:ext cx="6658800" cy="6658800"/>
          </a:xfrm>
          <a:prstGeom prst="donut">
            <a:avLst>
              <a:gd name="adj" fmla="val 74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0" name="Google Shape;430;p46"/>
          <p:cNvSpPr txBox="1">
            <a:spLocks noGrp="1"/>
          </p:cNvSpPr>
          <p:nvPr>
            <p:ph type="title"/>
          </p:nvPr>
        </p:nvSpPr>
        <p:spPr>
          <a:xfrm>
            <a:off x="1579700" y="2957800"/>
            <a:ext cx="40528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6"/>
          <p:cNvSpPr txBox="1">
            <a:spLocks noGrp="1"/>
          </p:cNvSpPr>
          <p:nvPr>
            <p:ph type="subTitle" idx="1"/>
          </p:nvPr>
        </p:nvSpPr>
        <p:spPr>
          <a:xfrm>
            <a:off x="1579700" y="4435400"/>
            <a:ext cx="40528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10026667" y="4934667"/>
            <a:ext cx="2832800" cy="28328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46"/>
          <p:cNvSpPr>
            <a:spLocks noGrp="1"/>
          </p:cNvSpPr>
          <p:nvPr>
            <p:ph type="pic" idx="2"/>
          </p:nvPr>
        </p:nvSpPr>
        <p:spPr>
          <a:xfrm>
            <a:off x="5253100" y="397433"/>
            <a:ext cx="6571600" cy="406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370464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lt2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>
          <a:xfrm flipH="1">
            <a:off x="9349900" y="3757233"/>
            <a:ext cx="5382000" cy="53820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6" name="Google Shape;436;p47"/>
          <p:cNvSpPr/>
          <p:nvPr/>
        </p:nvSpPr>
        <p:spPr>
          <a:xfrm flipH="1">
            <a:off x="1465800" y="994000"/>
            <a:ext cx="9260400" cy="39276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7" name="Google Shape;437;p47"/>
          <p:cNvSpPr txBox="1">
            <a:spLocks noGrp="1"/>
          </p:cNvSpPr>
          <p:nvPr>
            <p:ph type="title" hasCustomPrompt="1"/>
          </p:nvPr>
        </p:nvSpPr>
        <p:spPr>
          <a:xfrm>
            <a:off x="2730500" y="1652100"/>
            <a:ext cx="6731200" cy="2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8" name="Google Shape;438;p47"/>
          <p:cNvSpPr txBox="1">
            <a:spLocks noGrp="1"/>
          </p:cNvSpPr>
          <p:nvPr>
            <p:ph type="title" idx="2"/>
          </p:nvPr>
        </p:nvSpPr>
        <p:spPr>
          <a:xfrm>
            <a:off x="2184400" y="5212200"/>
            <a:ext cx="78232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848730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>
            <a:spLocks noGrp="1"/>
          </p:cNvSpPr>
          <p:nvPr>
            <p:ph type="pic" idx="2"/>
          </p:nvPr>
        </p:nvSpPr>
        <p:spPr>
          <a:xfrm>
            <a:off x="-12700" y="-12700"/>
            <a:ext cx="12204800" cy="68652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>
            <a:spLocks noGrp="1"/>
          </p:cNvSpPr>
          <p:nvPr>
            <p:ph type="title"/>
          </p:nvPr>
        </p:nvSpPr>
        <p:spPr>
          <a:xfrm>
            <a:off x="951200" y="3922400"/>
            <a:ext cx="31636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785674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>
          <a:xfrm>
            <a:off x="5509251" y="3691800"/>
            <a:ext cx="5299600" cy="5299600"/>
          </a:xfrm>
          <a:prstGeom prst="donut">
            <a:avLst>
              <a:gd name="adj" fmla="val 774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4" name="Google Shape;444;p49"/>
          <p:cNvSpPr/>
          <p:nvPr/>
        </p:nvSpPr>
        <p:spPr>
          <a:xfrm>
            <a:off x="-12700" y="-12700"/>
            <a:ext cx="4762400" cy="687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4162200" y="1469267"/>
            <a:ext cx="6190400" cy="3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6" name="Google Shape;446;p49"/>
          <p:cNvSpPr/>
          <p:nvPr/>
        </p:nvSpPr>
        <p:spPr>
          <a:xfrm>
            <a:off x="9816233" y="-964700"/>
            <a:ext cx="3143600" cy="31436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7" name="Google Shape;447;p49"/>
          <p:cNvSpPr/>
          <p:nvPr/>
        </p:nvSpPr>
        <p:spPr>
          <a:xfrm>
            <a:off x="11568400" y="1180600"/>
            <a:ext cx="4140000" cy="40904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4025125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1044504" y="-1416485"/>
            <a:ext cx="3183760" cy="318376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0" name="Google Shape;450;p50"/>
          <p:cNvSpPr/>
          <p:nvPr/>
        </p:nvSpPr>
        <p:spPr>
          <a:xfrm>
            <a:off x="10023400" y="4931533"/>
            <a:ext cx="4177600" cy="41776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2" name="Google Shape;452;p50"/>
          <p:cNvSpPr txBox="1"/>
          <p:nvPr/>
        </p:nvSpPr>
        <p:spPr>
          <a:xfrm>
            <a:off x="1450300" y="4755900"/>
            <a:ext cx="6612800" cy="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333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333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333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458833" y="1890067"/>
            <a:ext cx="66128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458833" y="745233"/>
            <a:ext cx="9106800" cy="14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458833" y="2158533"/>
            <a:ext cx="8573200" cy="18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10120981" y="1018705"/>
            <a:ext cx="2274127" cy="2274127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59341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5387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D5BB-341B-3E37-DF81-BF0DFEF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801F-2402-709C-6CEF-B4E7C318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C3D6-897E-93C2-C68F-86E6EB8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F0D1-C95B-494C-A491-7A37CFE359D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425F-FEAE-E0AF-437A-45344BD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8438-1B1E-3DA8-1382-7F788696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48C8-442B-4252-855D-ABF0AD4E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98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6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>
            <a:spLocks noGrp="1"/>
          </p:cNvSpPr>
          <p:nvPr>
            <p:ph type="pic" idx="2"/>
          </p:nvPr>
        </p:nvSpPr>
        <p:spPr>
          <a:xfrm flipH="1">
            <a:off x="5999600" y="711833"/>
            <a:ext cx="6209600" cy="5434400"/>
          </a:xfrm>
          <a:prstGeom prst="flowChartDelay">
            <a:avLst/>
          </a:prstGeom>
          <a:noFill/>
          <a:ln>
            <a:noFill/>
          </a:ln>
        </p:spPr>
      </p:sp>
      <p:sp>
        <p:nvSpPr>
          <p:cNvPr id="553" name="Google Shape;553;p15"/>
          <p:cNvSpPr txBox="1">
            <a:spLocks noGrp="1"/>
          </p:cNvSpPr>
          <p:nvPr>
            <p:ph type="title"/>
          </p:nvPr>
        </p:nvSpPr>
        <p:spPr>
          <a:xfrm>
            <a:off x="960000" y="1460200"/>
            <a:ext cx="46928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4" name="Google Shape;554;p15"/>
          <p:cNvSpPr txBox="1">
            <a:spLocks noGrp="1"/>
          </p:cNvSpPr>
          <p:nvPr>
            <p:ph type="subTitle" idx="1"/>
          </p:nvPr>
        </p:nvSpPr>
        <p:spPr>
          <a:xfrm>
            <a:off x="960000" y="4266600"/>
            <a:ext cx="46928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6" name="Google Shape;556;p15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557" name="Google Shape;557;p1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5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9" name="Google Shape;559;p15"/>
          <p:cNvGrpSpPr/>
          <p:nvPr/>
        </p:nvGrpSpPr>
        <p:grpSpPr>
          <a:xfrm>
            <a:off x="572827" y="6330170"/>
            <a:ext cx="879760" cy="432113"/>
            <a:chOff x="754400" y="596000"/>
            <a:chExt cx="781500" cy="383850"/>
          </a:xfrm>
        </p:grpSpPr>
        <p:sp>
          <p:nvSpPr>
            <p:cNvPr id="560" name="Google Shape;560;p1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16425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72334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8552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DDA6-1D59-2B62-272C-551E3FB13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55B84-2183-F092-CA3F-5772D556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8A2D-E91B-1042-615E-D146E14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B2D2-204A-1490-99BB-8970C408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853D-D083-6D5D-035D-259F44B1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6873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D5BB-341B-3E37-DF81-BF0DFEF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801F-2402-709C-6CEF-B4E7C318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C3D6-897E-93C2-C68F-86E6EB8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F0D1-C95B-494C-A491-7A37CFE359D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425F-FEAE-E0AF-437A-45344BD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8438-1B1E-3DA8-1382-7F788696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48C8-442B-4252-855D-ABF0AD4E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931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F9CE-61BB-0CE2-94B2-ED3F39EA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15B4-BF8D-9D44-DA7E-BD03D6CD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5E6BC-AE83-1F5A-8347-ACFB901F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0E7B4-F8FA-00AF-4808-68882BD3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745B2-B2C1-377D-262B-C94E5F93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9025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99D9-2E8E-0FD1-A1D6-A90654F0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53D6-BB10-B355-4141-CC53B5C24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B2DAB-530C-6684-F04A-5E5900E65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5A31-2E11-226B-E768-E051AB7B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B582-7989-2B98-9A31-C3B910CE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E7D1-437C-E332-D644-E07306D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734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6C59-8476-AA23-7AF9-5749297F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C182E-67ED-8696-9470-F7CBB65C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7047-864C-B240-6D96-578FDE27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3FE5B-0D71-39A0-B588-527694476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61F07-BEA5-9A22-82EE-1D9AC20D3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73476-06D5-B465-65AA-A073B052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1EB48-613F-5CEA-7B81-92452D84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AF47E-2512-D9B9-6CE3-45746D5C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2565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0A9B-1211-1078-22FE-8922A392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604F5-A37B-95E8-DE3F-8CD72D1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5341D-BCF7-8E98-D8CE-ED2C0CB0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6E67-FC2C-A34C-DB39-D0E35866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877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FBDF-59F8-2626-A153-D6CC92DE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2D291-DF54-80EA-6B6B-D15C5A5E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8AB12-593E-CF8C-2701-B2D123F2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4796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8943-4421-E0F3-7C4E-80654E06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11E2-8BB4-9EFA-D2EE-A4BC662A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A347-E78C-D22C-AC16-28EFF8C33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40FE8-621C-7448-B1C0-2E43080B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1880-EEE4-8172-F8B8-43D12817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FB64A-5F0C-6CB2-D69D-ABC31CD8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5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6"/>
          <p:cNvSpPr txBox="1">
            <a:spLocks noGrp="1"/>
          </p:cNvSpPr>
          <p:nvPr>
            <p:ph type="title"/>
          </p:nvPr>
        </p:nvSpPr>
        <p:spPr>
          <a:xfrm>
            <a:off x="960000" y="2183400"/>
            <a:ext cx="44676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0" name="Google Shape;590;p16"/>
          <p:cNvSpPr txBox="1">
            <a:spLocks noGrp="1"/>
          </p:cNvSpPr>
          <p:nvPr>
            <p:ph type="subTitle" idx="1"/>
          </p:nvPr>
        </p:nvSpPr>
        <p:spPr>
          <a:xfrm>
            <a:off x="960000" y="3601000"/>
            <a:ext cx="44676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1" name="Google Shape;591;p16"/>
          <p:cNvGrpSpPr/>
          <p:nvPr/>
        </p:nvGrpSpPr>
        <p:grpSpPr>
          <a:xfrm>
            <a:off x="-8667" y="-33"/>
            <a:ext cx="12192000" cy="6864300"/>
            <a:chOff x="0" y="-25"/>
            <a:chExt cx="9144000" cy="5148225"/>
          </a:xfrm>
        </p:grpSpPr>
        <p:sp>
          <p:nvSpPr>
            <p:cNvPr id="592" name="Google Shape;592;p1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16"/>
          <p:cNvGrpSpPr/>
          <p:nvPr/>
        </p:nvGrpSpPr>
        <p:grpSpPr>
          <a:xfrm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595" name="Google Shape;595;p1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8" name="Google Shape;598;p16"/>
          <p:cNvGrpSpPr/>
          <p:nvPr/>
        </p:nvGrpSpPr>
        <p:grpSpPr>
          <a:xfrm>
            <a:off x="603894" y="618470"/>
            <a:ext cx="10882093" cy="5619313"/>
            <a:chOff x="459420" y="463852"/>
            <a:chExt cx="8161570" cy="4214485"/>
          </a:xfrm>
        </p:grpSpPr>
        <p:grpSp>
          <p:nvGrpSpPr>
            <p:cNvPr id="599" name="Google Shape;599;p16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600" name="Google Shape;600;p1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16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629" name="Google Shape;629;p1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7" name="Google Shape;657;p16"/>
          <p:cNvSpPr/>
          <p:nvPr/>
        </p:nvSpPr>
        <p:spPr>
          <a:xfrm rot="-5400000" flipH="1">
            <a:off x="96114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357048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56C5-1C22-67F6-08CD-8F6126CA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D8B58-A606-4599-206E-E53F1430A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997E-7A2D-3FB9-1680-C8B4E868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D9951-5409-5195-7762-864B048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6B15D-A7E0-2A96-E81F-7C447624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A541-F4E8-6761-FAFB-C8A66744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374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852-B9AF-34C2-331F-573A80CA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6045-BC45-3D4E-4EB0-96C1943DF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D71A-BD62-3B9A-63AE-B27D5A4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AE3F-0090-1967-ECA0-2669656D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109A-8666-9042-5D37-8B7E903C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2214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D6EC4-6CF2-1C57-6D4C-AEA5A7A01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8BC2-A00E-042F-4433-92417126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13D3-A6E7-A340-9A11-66FC89C4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22DB-8252-94F8-A50F-95F8F13A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7A59-D52F-644D-301F-8860B4F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9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7"/>
          <p:cNvSpPr txBox="1">
            <a:spLocks noGrp="1"/>
          </p:cNvSpPr>
          <p:nvPr>
            <p:ph type="title"/>
          </p:nvPr>
        </p:nvSpPr>
        <p:spPr>
          <a:xfrm>
            <a:off x="6834167" y="2001600"/>
            <a:ext cx="4406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0" name="Google Shape;660;p17"/>
          <p:cNvSpPr txBox="1">
            <a:spLocks noGrp="1"/>
          </p:cNvSpPr>
          <p:nvPr>
            <p:ph type="subTitle" idx="1"/>
          </p:nvPr>
        </p:nvSpPr>
        <p:spPr>
          <a:xfrm>
            <a:off x="6834376" y="3416000"/>
            <a:ext cx="44068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61" name="Google Shape;661;p17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662" name="Google Shape;662;p1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4" name="Google Shape;664;p17"/>
          <p:cNvSpPr/>
          <p:nvPr/>
        </p:nvSpPr>
        <p:spPr>
          <a:xfrm rot="-5400000" flipH="1">
            <a:off x="93762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5" name="Google Shape;665;p17"/>
          <p:cNvGrpSpPr/>
          <p:nvPr/>
        </p:nvGrpSpPr>
        <p:grpSpPr>
          <a:xfrm flipH="1">
            <a:off x="1475001" y="-751833"/>
            <a:ext cx="9622567" cy="8254072"/>
            <a:chOff x="820825" y="-563875"/>
            <a:chExt cx="7216925" cy="6190554"/>
          </a:xfrm>
        </p:grpSpPr>
        <p:sp>
          <p:nvSpPr>
            <p:cNvPr id="666" name="Google Shape;666;p1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17"/>
          <p:cNvGrpSpPr/>
          <p:nvPr/>
        </p:nvGrpSpPr>
        <p:grpSpPr>
          <a:xfrm>
            <a:off x="595227" y="108370"/>
            <a:ext cx="9096660" cy="6137847"/>
            <a:chOff x="446420" y="81277"/>
            <a:chExt cx="6822495" cy="4603385"/>
          </a:xfrm>
        </p:grpSpPr>
        <p:grpSp>
          <p:nvGrpSpPr>
            <p:cNvPr id="669" name="Google Shape;669;p17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670" name="Google Shape;670;p1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17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699" name="Google Shape;699;p1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62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 flipH="1">
            <a:off x="1285867" y="2481033"/>
            <a:ext cx="67568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658033" y="2679633"/>
            <a:ext cx="1892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8667" y="-33"/>
            <a:ext cx="12192000" cy="6864300"/>
            <a:chOff x="0" y="-25"/>
            <a:chExt cx="9144000" cy="5148225"/>
          </a:xfrm>
        </p:grpSpPr>
        <p:sp>
          <p:nvSpPr>
            <p:cNvPr id="731" name="Google Shape;731;p1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18"/>
          <p:cNvGrpSpPr/>
          <p:nvPr/>
        </p:nvGrpSpPr>
        <p:grpSpPr>
          <a:xfrm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734" name="Google Shape;734;p1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8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7" name="Google Shape;737;p18"/>
          <p:cNvGrpSpPr/>
          <p:nvPr/>
        </p:nvGrpSpPr>
        <p:grpSpPr>
          <a:xfrm>
            <a:off x="603894" y="618470"/>
            <a:ext cx="10882093" cy="5619313"/>
            <a:chOff x="459420" y="463852"/>
            <a:chExt cx="8161570" cy="4214485"/>
          </a:xfrm>
        </p:grpSpPr>
        <p:grpSp>
          <p:nvGrpSpPr>
            <p:cNvPr id="738" name="Google Shape;738;p18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7" name="Google Shape;767;p18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768" name="Google Shape;768;p1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6" name="Google Shape;796;p18"/>
          <p:cNvSpPr/>
          <p:nvPr/>
        </p:nvSpPr>
        <p:spPr>
          <a:xfrm rot="-5400000" flipH="1">
            <a:off x="96114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3770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7645967" y="3156700"/>
            <a:ext cx="3281200" cy="2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0" name="Google Shape;800;p19"/>
          <p:cNvSpPr txBox="1">
            <a:spLocks noGrp="1"/>
          </p:cNvSpPr>
          <p:nvPr>
            <p:ph type="subTitle" idx="2"/>
          </p:nvPr>
        </p:nvSpPr>
        <p:spPr>
          <a:xfrm>
            <a:off x="2412667" y="3156700"/>
            <a:ext cx="3281200" cy="2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1" name="Google Shape;801;p19"/>
          <p:cNvSpPr txBox="1">
            <a:spLocks noGrp="1"/>
          </p:cNvSpPr>
          <p:nvPr>
            <p:ph type="subTitle" idx="3"/>
          </p:nvPr>
        </p:nvSpPr>
        <p:spPr>
          <a:xfrm>
            <a:off x="2412667" y="2660167"/>
            <a:ext cx="3281200" cy="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2" name="Google Shape;802;p19"/>
          <p:cNvSpPr txBox="1">
            <a:spLocks noGrp="1"/>
          </p:cNvSpPr>
          <p:nvPr>
            <p:ph type="subTitle" idx="4"/>
          </p:nvPr>
        </p:nvSpPr>
        <p:spPr>
          <a:xfrm>
            <a:off x="7645999" y="2660167"/>
            <a:ext cx="3281200" cy="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3" name="Google Shape;803;p19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804" name="Google Shape;804;p1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6" name="Google Shape;806;p19"/>
          <p:cNvGrpSpPr/>
          <p:nvPr/>
        </p:nvGrpSpPr>
        <p:grpSpPr>
          <a:xfrm>
            <a:off x="0" y="-67"/>
            <a:ext cx="12192000" cy="5080867"/>
            <a:chOff x="0" y="-50"/>
            <a:chExt cx="9144000" cy="3810650"/>
          </a:xfrm>
        </p:grpSpPr>
        <p:sp>
          <p:nvSpPr>
            <p:cNvPr id="807" name="Google Shape;807;p19"/>
            <p:cNvSpPr/>
            <p:nvPr/>
          </p:nvSpPr>
          <p:spPr>
            <a:xfrm rot="10800000">
              <a:off x="6341700" y="-50"/>
              <a:ext cx="2802300" cy="40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9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19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810" name="Google Shape;810;p1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62423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1"/>
          </p:nvPr>
        </p:nvSpPr>
        <p:spPr>
          <a:xfrm>
            <a:off x="6609576" y="2223500"/>
            <a:ext cx="4155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2"/>
          </p:nvPr>
        </p:nvSpPr>
        <p:spPr>
          <a:xfrm>
            <a:off x="1426833" y="2223500"/>
            <a:ext cx="4155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843" name="Google Shape;843;p2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0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5" name="Google Shape;845;p20"/>
          <p:cNvGrpSpPr/>
          <p:nvPr/>
        </p:nvGrpSpPr>
        <p:grpSpPr>
          <a:xfrm>
            <a:off x="117667" y="126167"/>
            <a:ext cx="13133367" cy="5462503"/>
            <a:chOff x="88250" y="94625"/>
            <a:chExt cx="9850025" cy="4096877"/>
          </a:xfrm>
        </p:grpSpPr>
        <p:sp>
          <p:nvSpPr>
            <p:cNvPr id="846" name="Google Shape;846;p20"/>
            <p:cNvSpPr/>
            <p:nvPr/>
          </p:nvSpPr>
          <p:spPr>
            <a:xfrm>
              <a:off x="88250" y="9462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8760175" y="3013402"/>
              <a:ext cx="1178100" cy="11781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20"/>
          <p:cNvGrpSpPr/>
          <p:nvPr/>
        </p:nvGrpSpPr>
        <p:grpSpPr>
          <a:xfrm flipH="1">
            <a:off x="0" y="-304833"/>
            <a:ext cx="12293600" cy="7169100"/>
            <a:chOff x="-76200" y="-228625"/>
            <a:chExt cx="9220200" cy="5376825"/>
          </a:xfrm>
        </p:grpSpPr>
        <p:sp>
          <p:nvSpPr>
            <p:cNvPr id="849" name="Google Shape;849;p20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0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20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852" name="Google Shape;852;p2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48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3793633" y="2481033"/>
            <a:ext cx="67568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1285867" y="2679633"/>
            <a:ext cx="1892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3" name="Google Shape;83;p3"/>
          <p:cNvGrpSpPr/>
          <p:nvPr/>
        </p:nvGrpSpPr>
        <p:grpSpPr>
          <a:xfrm flipH="1">
            <a:off x="8667" y="-33"/>
            <a:ext cx="12192000" cy="6864300"/>
            <a:chOff x="0" y="-25"/>
            <a:chExt cx="9144000" cy="5148225"/>
          </a:xfrm>
        </p:grpSpPr>
        <p:sp>
          <p:nvSpPr>
            <p:cNvPr id="84" name="Google Shape;84;p3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3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87" name="Google Shape;87;p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" name="Google Shape;90;p3"/>
          <p:cNvGrpSpPr/>
          <p:nvPr/>
        </p:nvGrpSpPr>
        <p:grpSpPr>
          <a:xfrm flipH="1">
            <a:off x="706013" y="618470"/>
            <a:ext cx="10882093" cy="5619313"/>
            <a:chOff x="459420" y="463852"/>
            <a:chExt cx="8161570" cy="4214485"/>
          </a:xfrm>
        </p:grpSpPr>
        <p:grpSp>
          <p:nvGrpSpPr>
            <p:cNvPr id="91" name="Google Shape;91;p3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9" name="Google Shape;149;p3"/>
          <p:cNvSpPr/>
          <p:nvPr/>
        </p:nvSpPr>
        <p:spPr>
          <a:xfrm rot="5400000">
            <a:off x="4598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6327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subTitle" idx="1"/>
          </p:nvPr>
        </p:nvSpPr>
        <p:spPr>
          <a:xfrm>
            <a:off x="1070700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3" name="Google Shape;883;p21"/>
          <p:cNvSpPr txBox="1">
            <a:spLocks noGrp="1"/>
          </p:cNvSpPr>
          <p:nvPr>
            <p:ph type="subTitle" idx="2"/>
          </p:nvPr>
        </p:nvSpPr>
        <p:spPr>
          <a:xfrm>
            <a:off x="4568029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4" name="Google Shape;884;p21"/>
          <p:cNvSpPr txBox="1">
            <a:spLocks noGrp="1"/>
          </p:cNvSpPr>
          <p:nvPr>
            <p:ph type="subTitle" idx="3"/>
          </p:nvPr>
        </p:nvSpPr>
        <p:spPr>
          <a:xfrm>
            <a:off x="8065368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5" name="Google Shape;885;p21"/>
          <p:cNvSpPr txBox="1">
            <a:spLocks noGrp="1"/>
          </p:cNvSpPr>
          <p:nvPr>
            <p:ph type="subTitle" idx="4"/>
          </p:nvPr>
        </p:nvSpPr>
        <p:spPr>
          <a:xfrm>
            <a:off x="1070700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6" name="Google Shape;886;p21"/>
          <p:cNvSpPr txBox="1">
            <a:spLocks noGrp="1"/>
          </p:cNvSpPr>
          <p:nvPr>
            <p:ph type="subTitle" idx="5"/>
          </p:nvPr>
        </p:nvSpPr>
        <p:spPr>
          <a:xfrm>
            <a:off x="4568041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7" name="Google Shape;887;p21"/>
          <p:cNvSpPr txBox="1">
            <a:spLocks noGrp="1"/>
          </p:cNvSpPr>
          <p:nvPr>
            <p:ph type="subTitle" idx="6"/>
          </p:nvPr>
        </p:nvSpPr>
        <p:spPr>
          <a:xfrm>
            <a:off x="8065383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 rot="10800000" flipH="1">
            <a:off x="0" y="319068"/>
            <a:ext cx="12209333" cy="6182433"/>
            <a:chOff x="0" y="272075"/>
            <a:chExt cx="9157000" cy="4636825"/>
          </a:xfrm>
        </p:grpSpPr>
        <p:cxnSp>
          <p:nvCxnSpPr>
            <p:cNvPr id="889" name="Google Shape;889;p2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1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1" name="Google Shape;891;p21"/>
          <p:cNvSpPr/>
          <p:nvPr/>
        </p:nvSpPr>
        <p:spPr>
          <a:xfrm rot="10800000" flipH="1">
            <a:off x="11680233" y="1275597"/>
            <a:ext cx="1570800" cy="157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2" name="Google Shape;892;p21"/>
          <p:cNvGrpSpPr/>
          <p:nvPr/>
        </p:nvGrpSpPr>
        <p:grpSpPr>
          <a:xfrm rot="10800000">
            <a:off x="0" y="-311099"/>
            <a:ext cx="12293600" cy="7169100"/>
            <a:chOff x="-76200" y="-228625"/>
            <a:chExt cx="9220200" cy="5376825"/>
          </a:xfrm>
        </p:grpSpPr>
        <p:sp>
          <p:nvSpPr>
            <p:cNvPr id="893" name="Google Shape;893;p21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1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21"/>
          <p:cNvGrpSpPr/>
          <p:nvPr/>
        </p:nvGrpSpPr>
        <p:grpSpPr>
          <a:xfrm rot="10800000" flipH="1">
            <a:off x="11000260" y="5922602"/>
            <a:ext cx="879760" cy="432113"/>
            <a:chOff x="754400" y="596000"/>
            <a:chExt cx="781500" cy="383850"/>
          </a:xfrm>
        </p:grpSpPr>
        <p:sp>
          <p:nvSpPr>
            <p:cNvPr id="896" name="Google Shape;896;p21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15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6" name="Google Shape;926;p22"/>
          <p:cNvSpPr txBox="1">
            <a:spLocks noGrp="1"/>
          </p:cNvSpPr>
          <p:nvPr>
            <p:ph type="subTitle" idx="1"/>
          </p:nvPr>
        </p:nvSpPr>
        <p:spPr>
          <a:xfrm>
            <a:off x="2020599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7" name="Google Shape;927;p22"/>
          <p:cNvSpPr txBox="1">
            <a:spLocks noGrp="1"/>
          </p:cNvSpPr>
          <p:nvPr>
            <p:ph type="subTitle" idx="2"/>
          </p:nvPr>
        </p:nvSpPr>
        <p:spPr>
          <a:xfrm>
            <a:off x="7484001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8" name="Google Shape;928;p22"/>
          <p:cNvSpPr txBox="1">
            <a:spLocks noGrp="1"/>
          </p:cNvSpPr>
          <p:nvPr>
            <p:ph type="subTitle" idx="3"/>
          </p:nvPr>
        </p:nvSpPr>
        <p:spPr>
          <a:xfrm>
            <a:off x="2020599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9" name="Google Shape;929;p22"/>
          <p:cNvSpPr txBox="1">
            <a:spLocks noGrp="1"/>
          </p:cNvSpPr>
          <p:nvPr>
            <p:ph type="subTitle" idx="4"/>
          </p:nvPr>
        </p:nvSpPr>
        <p:spPr>
          <a:xfrm>
            <a:off x="7484001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0" name="Google Shape;930;p22"/>
          <p:cNvSpPr txBox="1">
            <a:spLocks noGrp="1"/>
          </p:cNvSpPr>
          <p:nvPr>
            <p:ph type="subTitle" idx="5"/>
          </p:nvPr>
        </p:nvSpPr>
        <p:spPr>
          <a:xfrm>
            <a:off x="2020599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1" name="Google Shape;931;p22"/>
          <p:cNvSpPr txBox="1">
            <a:spLocks noGrp="1"/>
          </p:cNvSpPr>
          <p:nvPr>
            <p:ph type="subTitle" idx="6"/>
          </p:nvPr>
        </p:nvSpPr>
        <p:spPr>
          <a:xfrm>
            <a:off x="2020599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2" name="Google Shape;932;p22"/>
          <p:cNvSpPr txBox="1">
            <a:spLocks noGrp="1"/>
          </p:cNvSpPr>
          <p:nvPr>
            <p:ph type="subTitle" idx="7"/>
          </p:nvPr>
        </p:nvSpPr>
        <p:spPr>
          <a:xfrm>
            <a:off x="7483965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8"/>
          </p:nvPr>
        </p:nvSpPr>
        <p:spPr>
          <a:xfrm>
            <a:off x="7483965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34" name="Google Shape;934;p22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935" name="Google Shape;935;p2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7" name="Google Shape;937;p22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8" name="Google Shape;938;p22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939" name="Google Shape;939;p22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2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1" name="Google Shape;941;p22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942" name="Google Shape;942;p2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2254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960000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subTitle" idx="2"/>
          </p:nvPr>
        </p:nvSpPr>
        <p:spPr>
          <a:xfrm>
            <a:off x="4772000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4" name="Google Shape;974;p23"/>
          <p:cNvSpPr txBox="1">
            <a:spLocks noGrp="1"/>
          </p:cNvSpPr>
          <p:nvPr>
            <p:ph type="subTitle" idx="3"/>
          </p:nvPr>
        </p:nvSpPr>
        <p:spPr>
          <a:xfrm>
            <a:off x="960000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4"/>
          </p:nvPr>
        </p:nvSpPr>
        <p:spPr>
          <a:xfrm>
            <a:off x="4772000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5"/>
          </p:nvPr>
        </p:nvSpPr>
        <p:spPr>
          <a:xfrm>
            <a:off x="8583996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6"/>
          </p:nvPr>
        </p:nvSpPr>
        <p:spPr>
          <a:xfrm>
            <a:off x="8583996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7"/>
          </p:nvPr>
        </p:nvSpPr>
        <p:spPr>
          <a:xfrm>
            <a:off x="965207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23"/>
          <p:cNvSpPr txBox="1">
            <a:spLocks noGrp="1"/>
          </p:cNvSpPr>
          <p:nvPr>
            <p:ph type="subTitle" idx="8"/>
          </p:nvPr>
        </p:nvSpPr>
        <p:spPr>
          <a:xfrm>
            <a:off x="4777203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9"/>
          </p:nvPr>
        </p:nvSpPr>
        <p:spPr>
          <a:xfrm>
            <a:off x="8589193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1" name="Google Shape;981;p23"/>
          <p:cNvSpPr txBox="1">
            <a:spLocks noGrp="1"/>
          </p:cNvSpPr>
          <p:nvPr>
            <p:ph type="subTitle" idx="13"/>
          </p:nvPr>
        </p:nvSpPr>
        <p:spPr>
          <a:xfrm>
            <a:off x="965207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23"/>
          <p:cNvSpPr txBox="1">
            <a:spLocks noGrp="1"/>
          </p:cNvSpPr>
          <p:nvPr>
            <p:ph type="subTitle" idx="14"/>
          </p:nvPr>
        </p:nvSpPr>
        <p:spPr>
          <a:xfrm>
            <a:off x="4777203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3" name="Google Shape;983;p23"/>
          <p:cNvSpPr txBox="1">
            <a:spLocks noGrp="1"/>
          </p:cNvSpPr>
          <p:nvPr>
            <p:ph type="subTitle" idx="15"/>
          </p:nvPr>
        </p:nvSpPr>
        <p:spPr>
          <a:xfrm>
            <a:off x="8589193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4" name="Google Shape;984;p23"/>
          <p:cNvGrpSpPr/>
          <p:nvPr/>
        </p:nvGrpSpPr>
        <p:grpSpPr>
          <a:xfrm flipH="1">
            <a:off x="8667" y="-166"/>
            <a:ext cx="12192000" cy="6864433"/>
            <a:chOff x="0" y="-125"/>
            <a:chExt cx="9144000" cy="5148325"/>
          </a:xfrm>
        </p:grpSpPr>
        <p:sp>
          <p:nvSpPr>
            <p:cNvPr id="985" name="Google Shape;985;p23"/>
            <p:cNvSpPr/>
            <p:nvPr/>
          </p:nvSpPr>
          <p:spPr>
            <a:xfrm rot="10800000">
              <a:off x="6341700" y="-125"/>
              <a:ext cx="2802300" cy="421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0" y="4771100"/>
              <a:ext cx="2802300" cy="377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7" name="Google Shape;987;p23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988" name="Google Shape;988;p2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1" name="Google Shape;991;p23"/>
          <p:cNvGrpSpPr/>
          <p:nvPr/>
        </p:nvGrpSpPr>
        <p:grpSpPr>
          <a:xfrm flipH="1">
            <a:off x="9309713" y="6138654"/>
            <a:ext cx="879760" cy="432113"/>
            <a:chOff x="754400" y="596000"/>
            <a:chExt cx="781500" cy="383850"/>
          </a:xfrm>
        </p:grpSpPr>
        <p:sp>
          <p:nvSpPr>
            <p:cNvPr id="992" name="Google Shape;992;p2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0" name="Google Shape;1020;p23"/>
          <p:cNvSpPr/>
          <p:nvPr/>
        </p:nvSpPr>
        <p:spPr>
          <a:xfrm>
            <a:off x="224667" y="6295800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0759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3" name="Google Shape;1023;p24"/>
          <p:cNvSpPr txBox="1">
            <a:spLocks noGrp="1"/>
          </p:cNvSpPr>
          <p:nvPr>
            <p:ph type="body" idx="1"/>
          </p:nvPr>
        </p:nvSpPr>
        <p:spPr>
          <a:xfrm>
            <a:off x="1510800" y="1857533"/>
            <a:ext cx="9170400" cy="3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4" name="Google Shape;1024;p24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24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1026" name="Google Shape;1026;p2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24"/>
          <p:cNvSpPr/>
          <p:nvPr/>
        </p:nvSpPr>
        <p:spPr>
          <a:xfrm rot="-5400000" flipH="1">
            <a:off x="9375333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9" name="Google Shape;1029;p24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1030" name="Google Shape;1030;p24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031" name="Google Shape;1031;p2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9" name="Google Shape;1059;p24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1060" name="Google Shape;1060;p2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2351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5"/>
          <p:cNvSpPr txBox="1">
            <a:spLocks noGrp="1"/>
          </p:cNvSpPr>
          <p:nvPr>
            <p:ph type="title" hasCustomPrompt="1"/>
          </p:nvPr>
        </p:nvSpPr>
        <p:spPr>
          <a:xfrm>
            <a:off x="2964800" y="89974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0" name="Google Shape;1090;p25"/>
          <p:cNvSpPr txBox="1">
            <a:spLocks noGrp="1"/>
          </p:cNvSpPr>
          <p:nvPr>
            <p:ph type="subTitle" idx="1"/>
          </p:nvPr>
        </p:nvSpPr>
        <p:spPr>
          <a:xfrm>
            <a:off x="2964800" y="1779428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1" name="Google Shape;1091;p25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0275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2" name="Google Shape;1092;p25"/>
          <p:cNvSpPr txBox="1">
            <a:spLocks noGrp="1"/>
          </p:cNvSpPr>
          <p:nvPr>
            <p:ph type="subTitle" idx="3"/>
          </p:nvPr>
        </p:nvSpPr>
        <p:spPr>
          <a:xfrm>
            <a:off x="2964800" y="3582443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3" name="Google Shape;1093;p25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50575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4" name="Google Shape;1094;p25"/>
          <p:cNvSpPr txBox="1">
            <a:spLocks noGrp="1"/>
          </p:cNvSpPr>
          <p:nvPr>
            <p:ph type="subTitle" idx="5"/>
          </p:nvPr>
        </p:nvSpPr>
        <p:spPr>
          <a:xfrm>
            <a:off x="2964800" y="5385456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1096" name="Google Shape;1096;p2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5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8" name="Google Shape;1098;p25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1099" name="Google Shape;1099;p25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 flipH="1">
            <a:off x="1475000" y="-888568"/>
            <a:ext cx="10059567" cy="8390807"/>
            <a:chOff x="493075" y="-666426"/>
            <a:chExt cx="7544675" cy="6293105"/>
          </a:xfrm>
        </p:grpSpPr>
        <p:sp>
          <p:nvSpPr>
            <p:cNvPr id="1102" name="Google Shape;1102;p25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1105" name="Google Shape;1105;p25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106" name="Google Shape;1106;p25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34" name="Google Shape;1134;p25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1135" name="Google Shape;1135;p25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16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6"/>
          <p:cNvSpPr txBox="1">
            <a:spLocks noGrp="1"/>
          </p:cNvSpPr>
          <p:nvPr>
            <p:ph type="title" hasCustomPrompt="1"/>
          </p:nvPr>
        </p:nvSpPr>
        <p:spPr>
          <a:xfrm>
            <a:off x="2041833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65" name="Google Shape;1165;p26"/>
          <p:cNvSpPr txBox="1">
            <a:spLocks noGrp="1"/>
          </p:cNvSpPr>
          <p:nvPr>
            <p:ph type="subTitle" idx="1"/>
          </p:nvPr>
        </p:nvSpPr>
        <p:spPr>
          <a:xfrm>
            <a:off x="1251333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2"/>
          </p:nvPr>
        </p:nvSpPr>
        <p:spPr>
          <a:xfrm>
            <a:off x="1251333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title" idx="3" hasCustomPrompt="1"/>
          </p:nvPr>
        </p:nvSpPr>
        <p:spPr>
          <a:xfrm>
            <a:off x="5437600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4"/>
          </p:nvPr>
        </p:nvSpPr>
        <p:spPr>
          <a:xfrm>
            <a:off x="4647200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5"/>
          </p:nvPr>
        </p:nvSpPr>
        <p:spPr>
          <a:xfrm>
            <a:off x="4647200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title" idx="6" hasCustomPrompt="1"/>
          </p:nvPr>
        </p:nvSpPr>
        <p:spPr>
          <a:xfrm>
            <a:off x="8830300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7"/>
          </p:nvPr>
        </p:nvSpPr>
        <p:spPr>
          <a:xfrm>
            <a:off x="8043067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8"/>
          </p:nvPr>
        </p:nvSpPr>
        <p:spPr>
          <a:xfrm>
            <a:off x="8043067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 flipH="1">
            <a:off x="8667" y="34"/>
            <a:ext cx="12192000" cy="6864233"/>
            <a:chOff x="0" y="25"/>
            <a:chExt cx="9144000" cy="5148175"/>
          </a:xfrm>
        </p:grpSpPr>
        <p:sp>
          <p:nvSpPr>
            <p:cNvPr id="1175" name="Google Shape;1175;p26"/>
            <p:cNvSpPr/>
            <p:nvPr/>
          </p:nvSpPr>
          <p:spPr>
            <a:xfrm rot="10800000">
              <a:off x="6341700" y="25"/>
              <a:ext cx="2802300" cy="399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0" y="4741400"/>
              <a:ext cx="2802300" cy="406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7" name="Google Shape;1177;p26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1178" name="Google Shape;1178;p2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1" name="Google Shape;1181;p26"/>
          <p:cNvGrpSpPr/>
          <p:nvPr/>
        </p:nvGrpSpPr>
        <p:grpSpPr>
          <a:xfrm flipH="1">
            <a:off x="10708347" y="6203004"/>
            <a:ext cx="879760" cy="432113"/>
            <a:chOff x="754400" y="596000"/>
            <a:chExt cx="781500" cy="383850"/>
          </a:xfrm>
        </p:grpSpPr>
        <p:sp>
          <p:nvSpPr>
            <p:cNvPr id="1182" name="Google Shape;1182;p2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0" name="Google Shape;1210;p26"/>
          <p:cNvGrpSpPr/>
          <p:nvPr/>
        </p:nvGrpSpPr>
        <p:grpSpPr>
          <a:xfrm rot="5400000" flipH="1">
            <a:off x="-7220" y="459570"/>
            <a:ext cx="879760" cy="432113"/>
            <a:chOff x="754400" y="596000"/>
            <a:chExt cx="781500" cy="383850"/>
          </a:xfrm>
        </p:grpSpPr>
        <p:sp>
          <p:nvSpPr>
            <p:cNvPr id="1211" name="Google Shape;1211;p2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9" name="Google Shape;1239;p26"/>
          <p:cNvSpPr/>
          <p:nvPr/>
        </p:nvSpPr>
        <p:spPr>
          <a:xfrm rot="5400000">
            <a:off x="459767" y="6138671"/>
            <a:ext cx="1524800" cy="1524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845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7"/>
          <p:cNvSpPr txBox="1">
            <a:spLocks noGrp="1"/>
          </p:cNvSpPr>
          <p:nvPr>
            <p:ph type="title"/>
          </p:nvPr>
        </p:nvSpPr>
        <p:spPr>
          <a:xfrm>
            <a:off x="2506827" y="903367"/>
            <a:ext cx="7178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10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2" name="Google Shape;1242;p27"/>
          <p:cNvSpPr txBox="1">
            <a:spLocks noGrp="1"/>
          </p:cNvSpPr>
          <p:nvPr>
            <p:ph type="subTitle" idx="1"/>
          </p:nvPr>
        </p:nvSpPr>
        <p:spPr>
          <a:xfrm>
            <a:off x="2506767" y="2455267"/>
            <a:ext cx="71784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3" name="Google Shape;1243;p27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333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244" name="Google Shape;1244;p27"/>
          <p:cNvGrpSpPr/>
          <p:nvPr/>
        </p:nvGrpSpPr>
        <p:grpSpPr>
          <a:xfrm flipH="1">
            <a:off x="0" y="-33"/>
            <a:ext cx="12192000" cy="6864300"/>
            <a:chOff x="0" y="-25"/>
            <a:chExt cx="9144000" cy="5148225"/>
          </a:xfrm>
        </p:grpSpPr>
        <p:sp>
          <p:nvSpPr>
            <p:cNvPr id="1245" name="Google Shape;1245;p27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7" name="Google Shape;1247;p27"/>
          <p:cNvGrpSpPr/>
          <p:nvPr/>
        </p:nvGrpSpPr>
        <p:grpSpPr>
          <a:xfrm flipH="1">
            <a:off x="-17333" y="-2600"/>
            <a:ext cx="12209333" cy="6872000"/>
            <a:chOff x="0" y="-1950"/>
            <a:chExt cx="9157000" cy="5154000"/>
          </a:xfrm>
        </p:grpSpPr>
        <p:cxnSp>
          <p:nvCxnSpPr>
            <p:cNvPr id="1248" name="Google Shape;1248;p2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1" name="Google Shape;1251;p27"/>
          <p:cNvGrpSpPr/>
          <p:nvPr/>
        </p:nvGrpSpPr>
        <p:grpSpPr>
          <a:xfrm flipH="1">
            <a:off x="697347" y="618470"/>
            <a:ext cx="10882093" cy="5619313"/>
            <a:chOff x="459420" y="463852"/>
            <a:chExt cx="8161570" cy="4214485"/>
          </a:xfrm>
        </p:grpSpPr>
        <p:grpSp>
          <p:nvGrpSpPr>
            <p:cNvPr id="1252" name="Google Shape;1252;p27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1253" name="Google Shape;1253;p2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1" name="Google Shape;1281;p27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1282" name="Google Shape;1282;p2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10" name="Google Shape;1310;p27"/>
          <p:cNvGrpSpPr/>
          <p:nvPr/>
        </p:nvGrpSpPr>
        <p:grpSpPr>
          <a:xfrm flipH="1">
            <a:off x="-1059066" y="129167"/>
            <a:ext cx="12533700" cy="6009512"/>
            <a:chOff x="538025" y="96875"/>
            <a:chExt cx="9400275" cy="4507134"/>
          </a:xfrm>
        </p:grpSpPr>
        <p:sp>
          <p:nvSpPr>
            <p:cNvPr id="1311" name="Google Shape;1311;p27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4858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8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1315" name="Google Shape;1315;p2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7" name="Google Shape;1317;p28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1318" name="Google Shape;1318;p2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20" name="Google Shape;1320;p28"/>
          <p:cNvSpPr/>
          <p:nvPr/>
        </p:nvSpPr>
        <p:spPr>
          <a:xfrm rot="-5400000">
            <a:off x="4672133" y="-888568"/>
            <a:ext cx="1750400" cy="1750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1" name="Google Shape;1321;p28"/>
          <p:cNvGrpSpPr/>
          <p:nvPr/>
        </p:nvGrpSpPr>
        <p:grpSpPr>
          <a:xfrm>
            <a:off x="595227" y="503287"/>
            <a:ext cx="11321727" cy="5379013"/>
            <a:chOff x="446420" y="377465"/>
            <a:chExt cx="8491295" cy="4034260"/>
          </a:xfrm>
        </p:grpSpPr>
        <p:grpSp>
          <p:nvGrpSpPr>
            <p:cNvPr id="1322" name="Google Shape;1322;p28"/>
            <p:cNvGrpSpPr/>
            <p:nvPr/>
          </p:nvGrpSpPr>
          <p:grpSpPr>
            <a:xfrm>
              <a:off x="446420" y="377465"/>
              <a:ext cx="659820" cy="324085"/>
              <a:chOff x="754400" y="596000"/>
              <a:chExt cx="781500" cy="383850"/>
            </a:xfrm>
          </p:grpSpPr>
          <p:sp>
            <p:nvSpPr>
              <p:cNvPr id="1323" name="Google Shape;1323;p2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2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2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2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2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1" name="Google Shape;1331;p2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2" name="Google Shape;1332;p2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3" name="Google Shape;1333;p2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4" name="Google Shape;1334;p2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2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2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9" name="Google Shape;1339;p2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0" name="Google Shape;1340;p2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2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2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2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2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2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2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2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8" name="Google Shape;1348;p2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2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51" name="Google Shape;1351;p28"/>
            <p:cNvGrpSpPr/>
            <p:nvPr/>
          </p:nvGrpSpPr>
          <p:grpSpPr>
            <a:xfrm>
              <a:off x="8277895" y="4087640"/>
              <a:ext cx="659820" cy="324085"/>
              <a:chOff x="754400" y="596000"/>
              <a:chExt cx="781500" cy="383850"/>
            </a:xfrm>
          </p:grpSpPr>
          <p:sp>
            <p:nvSpPr>
              <p:cNvPr id="1352" name="Google Shape;1352;p2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6806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" name="Google Shape;1381;p29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1382" name="Google Shape;1382;p2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4" name="Google Shape;1384;p29"/>
          <p:cNvGrpSpPr/>
          <p:nvPr/>
        </p:nvGrpSpPr>
        <p:grpSpPr>
          <a:xfrm flipH="1">
            <a:off x="11000613" y="1364788"/>
            <a:ext cx="879760" cy="432113"/>
            <a:chOff x="754400" y="596000"/>
            <a:chExt cx="781500" cy="383850"/>
          </a:xfrm>
        </p:grpSpPr>
        <p:sp>
          <p:nvSpPr>
            <p:cNvPr id="1385" name="Google Shape;1385;p2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>
            <a:off x="-1074800" y="1280979"/>
            <a:ext cx="13000533" cy="5509755"/>
            <a:chOff x="-806100" y="960734"/>
            <a:chExt cx="9750400" cy="4132316"/>
          </a:xfrm>
        </p:grpSpPr>
        <p:sp>
          <p:nvSpPr>
            <p:cNvPr id="1414" name="Google Shape;1414;p29"/>
            <p:cNvSpPr/>
            <p:nvPr/>
          </p:nvSpPr>
          <p:spPr>
            <a:xfrm>
              <a:off x="8593900" y="4742650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9"/>
            <p:cNvSpPr/>
            <p:nvPr/>
          </p:nvSpPr>
          <p:spPr>
            <a:xfrm flipH="1">
              <a:off x="-806100" y="960734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11363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D5BB-341B-3E37-DF81-BF0DFEF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801F-2402-709C-6CEF-B4E7C318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C3D6-897E-93C2-C68F-86E6EB8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F0D1-C95B-494C-A491-7A37CFE359D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425F-FEAE-E0AF-437A-45344BD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8438-1B1E-3DA8-1382-7F788696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48C8-442B-4252-855D-ABF0AD4E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960000" y="1417801"/>
            <a:ext cx="10272000" cy="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4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4" name="Google Shape;154;p4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155" name="Google Shape;155;p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7" name="Google Shape;157;p4"/>
          <p:cNvSpPr/>
          <p:nvPr/>
        </p:nvSpPr>
        <p:spPr>
          <a:xfrm rot="-5400000" flipH="1">
            <a:off x="9375333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0387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90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67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3431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0671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7161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0542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03749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19858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3167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2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6740379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111067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6740367" y="4368700"/>
            <a:ext cx="3340800" cy="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110767" y="4368700"/>
            <a:ext cx="3340800" cy="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 flipH="1">
            <a:off x="-17333" y="362768"/>
            <a:ext cx="12209333" cy="6182433"/>
            <a:chOff x="0" y="272075"/>
            <a:chExt cx="9157000" cy="4636825"/>
          </a:xfrm>
        </p:grpSpPr>
        <p:cxnSp>
          <p:nvCxnSpPr>
            <p:cNvPr id="165" name="Google Shape;165;p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5"/>
          <p:cNvSpPr/>
          <p:nvPr/>
        </p:nvSpPr>
        <p:spPr>
          <a:xfrm flipH="1">
            <a:off x="11607133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101600" y="-304833"/>
            <a:ext cx="12293600" cy="7168967"/>
            <a:chOff x="-76200" y="-228625"/>
            <a:chExt cx="9220200" cy="5376725"/>
          </a:xfrm>
        </p:grpSpPr>
        <p:sp>
          <p:nvSpPr>
            <p:cNvPr id="169" name="Google Shape;169;p5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5"/>
          <p:cNvGrpSpPr/>
          <p:nvPr/>
        </p:nvGrpSpPr>
        <p:grpSpPr>
          <a:xfrm flipH="1">
            <a:off x="311980" y="91537"/>
            <a:ext cx="879760" cy="432113"/>
            <a:chOff x="754400" y="596000"/>
            <a:chExt cx="781500" cy="383850"/>
          </a:xfrm>
        </p:grpSpPr>
        <p:sp>
          <p:nvSpPr>
            <p:cNvPr id="172" name="Google Shape;172;p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603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1101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28162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693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42489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0098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73896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5087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325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737335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338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2" name="Google Shape;202;p6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203" name="Google Shape;203;p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6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207" name="Google Shape;207;p6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210" name="Google Shape;210;p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878716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389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82320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3968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95004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9837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93768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1652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46799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12661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72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1382733" y="2386267"/>
            <a:ext cx="518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242" name="Google Shape;242;p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7"/>
          <p:cNvSpPr/>
          <p:nvPr/>
        </p:nvSpPr>
        <p:spPr>
          <a:xfrm rot="5400000">
            <a:off x="-22650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5" name="Google Shape;245;p7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246" name="Google Shape;246;p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1094434" y="-751833"/>
            <a:ext cx="9622567" cy="8254072"/>
            <a:chOff x="820825" y="-563875"/>
            <a:chExt cx="7216925" cy="6190554"/>
          </a:xfrm>
        </p:grpSpPr>
        <p:sp>
          <p:nvSpPr>
            <p:cNvPr id="275" name="Google Shape;275;p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725698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6530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77667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427364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89432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42680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30711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7620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20460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23421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5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2358067" y="1742800"/>
            <a:ext cx="7476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280" name="Google Shape;280;p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" name="Google Shape;282;p8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283" name="Google Shape;283;p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8"/>
          <p:cNvGrpSpPr/>
          <p:nvPr/>
        </p:nvGrpSpPr>
        <p:grpSpPr>
          <a:xfrm flipH="1">
            <a:off x="1475000" y="-888568"/>
            <a:ext cx="10059567" cy="8390807"/>
            <a:chOff x="493075" y="-666426"/>
            <a:chExt cx="7544675" cy="6293105"/>
          </a:xfrm>
        </p:grpSpPr>
        <p:sp>
          <p:nvSpPr>
            <p:cNvPr id="286" name="Google Shape;286;p8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289" name="Google Shape;289;p8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290" name="Google Shape;290;p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1937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9037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71955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57066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09476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33163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01708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38251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7765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894958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45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 txBox="1">
            <a:spLocks noGrp="1"/>
          </p:cNvSpPr>
          <p:nvPr>
            <p:ph type="title"/>
          </p:nvPr>
        </p:nvSpPr>
        <p:spPr>
          <a:xfrm>
            <a:off x="2847400" y="1998667"/>
            <a:ext cx="64972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10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9"/>
          <p:cNvSpPr txBox="1">
            <a:spLocks noGrp="1"/>
          </p:cNvSpPr>
          <p:nvPr>
            <p:ph type="subTitle" idx="1"/>
          </p:nvPr>
        </p:nvSpPr>
        <p:spPr>
          <a:xfrm>
            <a:off x="2847400" y="37982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0" name="Google Shape;350;p9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351" name="Google Shape;351;p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9"/>
          <p:cNvGrpSpPr/>
          <p:nvPr/>
        </p:nvGrpSpPr>
        <p:grpSpPr>
          <a:xfrm>
            <a:off x="0" y="-33"/>
            <a:ext cx="12192000" cy="5080833"/>
            <a:chOff x="0" y="-25"/>
            <a:chExt cx="9144000" cy="3810625"/>
          </a:xfrm>
        </p:grpSpPr>
        <p:sp>
          <p:nvSpPr>
            <p:cNvPr id="354" name="Google Shape;354;p9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6" name="Google Shape;356;p9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357" name="Google Shape;357;p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5" name="Google Shape;385;p9"/>
          <p:cNvGrpSpPr/>
          <p:nvPr/>
        </p:nvGrpSpPr>
        <p:grpSpPr>
          <a:xfrm>
            <a:off x="657434" y="-888568"/>
            <a:ext cx="10059567" cy="8390807"/>
            <a:chOff x="493075" y="-666426"/>
            <a:chExt cx="7544675" cy="6293105"/>
          </a:xfrm>
        </p:grpSpPr>
        <p:sp>
          <p:nvSpPr>
            <p:cNvPr id="386" name="Google Shape;386;p9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9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730164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00280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11453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57878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68244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D5BB-341B-3E37-DF81-BF0DFEF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801F-2402-709C-6CEF-B4E7C318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C3D6-897E-93C2-C68F-86E6EB8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F0D1-C95B-494C-A491-7A37CFE359DD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425F-FEAE-E0AF-437A-45344BD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8438-1B1E-3DA8-1382-7F788696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48C8-442B-4252-855D-ABF0AD4E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9291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30787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7296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2021179" y="-2292504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/>
          <p:nvPr/>
        </p:nvSpPr>
        <p:spPr>
          <a:xfrm rot="-2175913">
            <a:off x="8668285" y="5211805"/>
            <a:ext cx="2274127" cy="2274127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 txBox="1"/>
          <p:nvPr/>
        </p:nvSpPr>
        <p:spPr>
          <a:xfrm>
            <a:off x="1807533" y="992767"/>
            <a:ext cx="8348800" cy="3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807533" y="4529167"/>
            <a:ext cx="53980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440000" y="3778833"/>
            <a:ext cx="912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921600" y="1940884"/>
            <a:ext cx="8348800" cy="1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533167" y="4277217"/>
            <a:ext cx="50984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4289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278679" y="3990129"/>
            <a:ext cx="4905600" cy="49056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3"/>
          <p:cNvSpPr/>
          <p:nvPr/>
        </p:nvSpPr>
        <p:spPr>
          <a:xfrm rot="9899997">
            <a:off x="9619494" y="-918346"/>
            <a:ext cx="3183681" cy="318368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3"/>
          <p:cNvSpPr txBox="1"/>
          <p:nvPr/>
        </p:nvSpPr>
        <p:spPr>
          <a:xfrm>
            <a:off x="6101833" y="2867800"/>
            <a:ext cx="44844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101833" y="1851767"/>
            <a:ext cx="4484400" cy="1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6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6101833" y="3614433"/>
            <a:ext cx="4484400" cy="9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408133" y="1783000"/>
            <a:ext cx="3460000" cy="33340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408133" y="2318733"/>
            <a:ext cx="3460000" cy="22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756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10"/>
          <p:cNvSpPr txBox="1">
            <a:spLocks noGrp="1"/>
          </p:cNvSpPr>
          <p:nvPr>
            <p:ph type="title"/>
          </p:nvPr>
        </p:nvSpPr>
        <p:spPr>
          <a:xfrm>
            <a:off x="1668000" y="5352600"/>
            <a:ext cx="8856000" cy="5896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70296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10458563" y="-1411735"/>
            <a:ext cx="3309200" cy="330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4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4"/>
          <p:cNvSpPr/>
          <p:nvPr/>
        </p:nvSpPr>
        <p:spPr>
          <a:xfrm rot="4458820">
            <a:off x="-1984884" y="5498695"/>
            <a:ext cx="3183776" cy="3183776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4"/>
          <p:cNvSpPr txBox="1"/>
          <p:nvPr/>
        </p:nvSpPr>
        <p:spPr>
          <a:xfrm>
            <a:off x="1213100" y="2009667"/>
            <a:ext cx="9753600" cy="4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endParaRPr sz="1867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458833" y="578760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37233" y="1409533"/>
            <a:ext cx="10317600" cy="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1101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 txBox="1"/>
          <p:nvPr/>
        </p:nvSpPr>
        <p:spPr>
          <a:xfrm>
            <a:off x="1458833" y="721967"/>
            <a:ext cx="53204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1131616" y="5790237"/>
            <a:ext cx="2274000" cy="22740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490200" y="4083507"/>
            <a:ext cx="3891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490200" y="4586672"/>
            <a:ext cx="38912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6810600" y="4083495"/>
            <a:ext cx="3891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6810600" y="4586665"/>
            <a:ext cx="38912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725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205800" y="518767"/>
            <a:ext cx="12603600" cy="88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6"/>
          <p:cNvSpPr txBox="1"/>
          <p:nvPr/>
        </p:nvSpPr>
        <p:spPr>
          <a:xfrm>
            <a:off x="1458833" y="721967"/>
            <a:ext cx="9101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11068484" y="5695371"/>
            <a:ext cx="2274000" cy="22740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58833" y="577967"/>
            <a:ext cx="1031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46645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869400" y="1595600"/>
            <a:ext cx="6453200" cy="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869400" y="2457600"/>
            <a:ext cx="6453200" cy="2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671900" y="-998300"/>
            <a:ext cx="2662400" cy="26624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799652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 rot="10800000">
            <a:off x="944000" y="533000"/>
            <a:ext cx="10304000" cy="5792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8"/>
          <p:cNvSpPr/>
          <p:nvPr/>
        </p:nvSpPr>
        <p:spPr>
          <a:xfrm rot="8605101">
            <a:off x="8569024" y="-620280"/>
            <a:ext cx="2273949" cy="2273949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556600" y="1557667"/>
            <a:ext cx="9078800" cy="34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 rot="-899996">
            <a:off x="-1737667" y="5281237"/>
            <a:ext cx="3339800" cy="333980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897059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Google Shape;60;p9"/>
          <p:cNvSpPr txBox="1"/>
          <p:nvPr/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33">
                <a:solidFill>
                  <a:srgbClr val="595959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33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5064508" y="5824904"/>
            <a:ext cx="2378253" cy="237864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9"/>
          <p:cNvSpPr/>
          <p:nvPr/>
        </p:nvSpPr>
        <p:spPr>
          <a:xfrm>
            <a:off x="6096000" y="-98567"/>
            <a:ext cx="6096000" cy="707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9"/>
          <p:cNvSpPr txBox="1"/>
          <p:nvPr/>
        </p:nvSpPr>
        <p:spPr>
          <a:xfrm>
            <a:off x="7064400" y="3422767"/>
            <a:ext cx="4159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7064400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6944967" y="5399167"/>
            <a:ext cx="41592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7183800" y="4398767"/>
            <a:ext cx="4159200" cy="1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6695033" y="1080000"/>
            <a:ext cx="4732800" cy="51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803200" y="1150467"/>
            <a:ext cx="4732800" cy="42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564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506000" y="5046867"/>
            <a:ext cx="5735200" cy="92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882610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rot="4458820">
            <a:off x="-1822251" y="5688428"/>
            <a:ext cx="3183776" cy="3183776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11"/>
          <p:cNvSpPr/>
          <p:nvPr/>
        </p:nvSpPr>
        <p:spPr>
          <a:xfrm rot="10800000">
            <a:off x="3324200" y="1368867"/>
            <a:ext cx="5543600" cy="35588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324200" y="1927100"/>
            <a:ext cx="5543600" cy="2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2"/>
          </p:nvPr>
        </p:nvSpPr>
        <p:spPr>
          <a:xfrm>
            <a:off x="3324133" y="5111433"/>
            <a:ext cx="55436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10800000">
            <a:off x="9580555" y="-2590671"/>
            <a:ext cx="4905600" cy="49056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693884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9862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102400" y="-102000"/>
            <a:ext cx="6185200" cy="703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13"/>
          <p:cNvSpPr/>
          <p:nvPr/>
        </p:nvSpPr>
        <p:spPr>
          <a:xfrm rot="10800000">
            <a:off x="980400" y="965433"/>
            <a:ext cx="4322000" cy="52612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878667" y="799965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"/>
          </p:nvPr>
        </p:nvSpPr>
        <p:spPr>
          <a:xfrm>
            <a:off x="7878667" y="1380421"/>
            <a:ext cx="3264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7878667" y="2704699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7878667" y="3260021"/>
            <a:ext cx="3264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7878667" y="4609432"/>
            <a:ext cx="3264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7878667" y="5139621"/>
            <a:ext cx="3264000" cy="1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109200" y="956233"/>
            <a:ext cx="4193200" cy="52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42" Type="http://schemas.openxmlformats.org/officeDocument/2006/relationships/slideLayout" Target="../slideLayouts/slideLayout73.xml"/><Relationship Id="rId47" Type="http://schemas.openxmlformats.org/officeDocument/2006/relationships/slideLayout" Target="../slideLayouts/slideLayout78.xml"/><Relationship Id="rId50" Type="http://schemas.openxmlformats.org/officeDocument/2006/relationships/slideLayout" Target="../slideLayouts/slideLayout81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slideLayout" Target="../slideLayouts/slideLayout68.xml"/><Relationship Id="rId40" Type="http://schemas.openxmlformats.org/officeDocument/2006/relationships/slideLayout" Target="../slideLayouts/slideLayout71.xml"/><Relationship Id="rId45" Type="http://schemas.openxmlformats.org/officeDocument/2006/relationships/slideLayout" Target="../slideLayouts/slideLayout76.xml"/><Relationship Id="rId53" Type="http://schemas.openxmlformats.org/officeDocument/2006/relationships/slideLayout" Target="../slideLayouts/slideLayout8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75.xml"/><Relationship Id="rId52" Type="http://schemas.openxmlformats.org/officeDocument/2006/relationships/slideLayout" Target="../slideLayouts/slideLayout8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43" Type="http://schemas.openxmlformats.org/officeDocument/2006/relationships/slideLayout" Target="../slideLayouts/slideLayout74.xml"/><Relationship Id="rId48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9.xml"/><Relationship Id="rId51" Type="http://schemas.openxmlformats.org/officeDocument/2006/relationships/slideLayout" Target="../slideLayouts/slideLayout82.xml"/><Relationship Id="rId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38" Type="http://schemas.openxmlformats.org/officeDocument/2006/relationships/slideLayout" Target="../slideLayouts/slideLayout69.xml"/><Relationship Id="rId4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72.xml"/><Relationship Id="rId54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49" Type="http://schemas.openxmlformats.org/officeDocument/2006/relationships/slideLayout" Target="../slideLayouts/slideLayout8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13.xml"/><Relationship Id="rId39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08.xml"/><Relationship Id="rId34" Type="http://schemas.openxmlformats.org/officeDocument/2006/relationships/slideLayout" Target="../slideLayouts/slideLayout121.xml"/><Relationship Id="rId42" Type="http://schemas.openxmlformats.org/officeDocument/2006/relationships/slideLayout" Target="../slideLayouts/slideLayout129.xml"/><Relationship Id="rId47" Type="http://schemas.openxmlformats.org/officeDocument/2006/relationships/slideLayout" Target="../slideLayouts/slideLayout134.xml"/><Relationship Id="rId50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9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98.xml"/><Relationship Id="rId24" Type="http://schemas.openxmlformats.org/officeDocument/2006/relationships/slideLayout" Target="../slideLayouts/slideLayout111.xml"/><Relationship Id="rId32" Type="http://schemas.openxmlformats.org/officeDocument/2006/relationships/slideLayout" Target="../slideLayouts/slideLayout119.xml"/><Relationship Id="rId37" Type="http://schemas.openxmlformats.org/officeDocument/2006/relationships/slideLayout" Target="../slideLayouts/slideLayout124.xml"/><Relationship Id="rId40" Type="http://schemas.openxmlformats.org/officeDocument/2006/relationships/slideLayout" Target="../slideLayouts/slideLayout127.xml"/><Relationship Id="rId45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28" Type="http://schemas.openxmlformats.org/officeDocument/2006/relationships/slideLayout" Target="../slideLayouts/slideLayout115.xml"/><Relationship Id="rId36" Type="http://schemas.openxmlformats.org/officeDocument/2006/relationships/slideLayout" Target="../slideLayouts/slideLayout123.xml"/><Relationship Id="rId49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31" Type="http://schemas.openxmlformats.org/officeDocument/2006/relationships/slideLayout" Target="../slideLayouts/slideLayout118.xml"/><Relationship Id="rId44" Type="http://schemas.openxmlformats.org/officeDocument/2006/relationships/slideLayout" Target="../slideLayouts/slideLayout131.xml"/><Relationship Id="rId52" Type="http://schemas.openxmlformats.org/officeDocument/2006/relationships/theme" Target="../theme/theme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Relationship Id="rId27" Type="http://schemas.openxmlformats.org/officeDocument/2006/relationships/slideLayout" Target="../slideLayouts/slideLayout114.xml"/><Relationship Id="rId30" Type="http://schemas.openxmlformats.org/officeDocument/2006/relationships/slideLayout" Target="../slideLayouts/slideLayout117.xml"/><Relationship Id="rId35" Type="http://schemas.openxmlformats.org/officeDocument/2006/relationships/slideLayout" Target="../slideLayouts/slideLayout122.xml"/><Relationship Id="rId43" Type="http://schemas.openxmlformats.org/officeDocument/2006/relationships/slideLayout" Target="../slideLayouts/slideLayout130.xml"/><Relationship Id="rId48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95.xml"/><Relationship Id="rId51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12.xml"/><Relationship Id="rId33" Type="http://schemas.openxmlformats.org/officeDocument/2006/relationships/slideLayout" Target="../slideLayouts/slideLayout120.xml"/><Relationship Id="rId38" Type="http://schemas.openxmlformats.org/officeDocument/2006/relationships/slideLayout" Target="../slideLayouts/slideLayout125.xml"/><Relationship Id="rId46" Type="http://schemas.openxmlformats.org/officeDocument/2006/relationships/slideLayout" Target="../slideLayouts/slideLayout133.xml"/><Relationship Id="rId20" Type="http://schemas.openxmlformats.org/officeDocument/2006/relationships/slideLayout" Target="../slideLayouts/slideLayout107.xml"/><Relationship Id="rId41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91022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8" name="Google Shape;141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3304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126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  <p:sldLayoutId id="2147483767" r:id="rId32"/>
    <p:sldLayoutId id="2147483768" r:id="rId33"/>
    <p:sldLayoutId id="2147483769" r:id="rId34"/>
    <p:sldLayoutId id="2147483770" r:id="rId35"/>
    <p:sldLayoutId id="2147483771" r:id="rId36"/>
    <p:sldLayoutId id="2147483772" r:id="rId37"/>
    <p:sldLayoutId id="2147483773" r:id="rId38"/>
    <p:sldLayoutId id="2147483774" r:id="rId39"/>
    <p:sldLayoutId id="2147483775" r:id="rId40"/>
    <p:sldLayoutId id="2147483776" r:id="rId41"/>
    <p:sldLayoutId id="2147483777" r:id="rId42"/>
    <p:sldLayoutId id="2147483778" r:id="rId43"/>
    <p:sldLayoutId id="2147483779" r:id="rId44"/>
    <p:sldLayoutId id="2147483780" r:id="rId45"/>
    <p:sldLayoutId id="2147483781" r:id="rId46"/>
    <p:sldLayoutId id="2147483782" r:id="rId47"/>
    <p:sldLayoutId id="2147483783" r:id="rId48"/>
    <p:sldLayoutId id="2147483784" r:id="rId49"/>
    <p:sldLayoutId id="2147483785" r:id="rId50"/>
    <p:sldLayoutId id="2147483786" r:id="rId51"/>
    <p:sldLayoutId id="2147483787" r:id="rId52"/>
    <p:sldLayoutId id="2147483788" r:id="rId5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3920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582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981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45" r:id="rId39"/>
    <p:sldLayoutId id="2147483846" r:id="rId40"/>
    <p:sldLayoutId id="2147483847" r:id="rId41"/>
    <p:sldLayoutId id="2147483848" r:id="rId42"/>
    <p:sldLayoutId id="2147483849" r:id="rId43"/>
    <p:sldLayoutId id="2147483850" r:id="rId44"/>
    <p:sldLayoutId id="2147483851" r:id="rId45"/>
    <p:sldLayoutId id="2147483852" r:id="rId46"/>
    <p:sldLayoutId id="2147483853" r:id="rId47"/>
    <p:sldLayoutId id="2147483854" r:id="rId48"/>
    <p:sldLayoutId id="2147483855" r:id="rId49"/>
    <p:sldLayoutId id="2147483856" r:id="rId50"/>
    <p:sldLayoutId id="2147483857" r:id="rId5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60" name="Google Shape;46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8185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66" name="Google Shape;46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983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F9FB5-7A27-C7B9-3C9E-708D9FA2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6C96-F5FC-5037-AE78-EF72747D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7299-2E87-9D66-3320-FE740F1F2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289C-AD26-4498-BB3D-314D123591BA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3EB6-590B-940D-E007-3B3207D6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D68B-D0B7-F373-FF7E-3C05A0D4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1B7E-1EFB-4A43-B1BF-4A666CEF8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risrohan/credit-score-classifica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3.xml"/><Relationship Id="rId4" Type="http://schemas.openxmlformats.org/officeDocument/2006/relationships/hyperlink" Target="https://www.kaggle.com/parisr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224-E118-DBCC-EBE8-051906E1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328"/>
            <a:ext cx="9144000" cy="214884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dirty="0">
                <a:latin typeface="Abadi" panose="020B0604020104020204" pitchFamily="34" charset="0"/>
              </a:rPr>
              <a:t>Data Mining Final Project</a:t>
            </a:r>
            <a:br>
              <a:rPr lang="en-US" sz="4000" dirty="0">
                <a:latin typeface="Abadi" panose="020B0604020104020204" pitchFamily="34" charset="0"/>
              </a:rPr>
            </a:br>
            <a:br>
              <a:rPr lang="en-US" dirty="0"/>
            </a:br>
            <a:r>
              <a:rPr lang="en-US" b="1" dirty="0">
                <a:latin typeface="Abadi" panose="020F0502020204030204" pitchFamily="34" charset="0"/>
              </a:rPr>
              <a:t>Credit Score Classification</a:t>
            </a:r>
          </a:p>
        </p:txBody>
      </p:sp>
      <p:pic>
        <p:nvPicPr>
          <p:cNvPr id="1026" name="Picture 2" descr="Multi-Class Credit Score Classification Problem | by Sudhanshu Rastogi |  May, 2023 | Medium">
            <a:extLst>
              <a:ext uri="{FF2B5EF4-FFF2-40B4-BE49-F238E27FC236}">
                <a16:creationId xmlns:a16="http://schemas.microsoft.com/office/drawing/2014/main" id="{854A4623-99DC-718C-C099-9195B3E30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709672"/>
            <a:ext cx="75819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7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4328-176C-B819-1DD5-FA6BE48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8255"/>
            <a:ext cx="10878312" cy="86871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Data Preprocessing : Null values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8648-4DC1-330E-8A98-35E1F840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018094"/>
            <a:ext cx="11411712" cy="5263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 Identified null values using appropriate code during the import process.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Abadi" panose="020B0604020104020204" pitchFamily="34" charset="0"/>
              </a:rPr>
              <a:t>Applied different strategies for filling null values: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with zero for columns such as Number of Credit Inquiries and Credit History Age.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with the mean for the Salary column.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with the keyword "Unknown" for columns like Credit Mix and Occupation.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51FFC-1671-B606-8D13-501433C2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35" y="1838226"/>
            <a:ext cx="10520817" cy="7447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73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A0AE-EF0A-89EF-EECF-F5BCC6E0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82263"/>
            <a:ext cx="11140440" cy="86871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Data Preprocessing : Modifying data Types.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772D-EC41-5ACD-2C72-E0591DF0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1244338"/>
            <a:ext cx="11140440" cy="5339341"/>
          </a:xfrm>
        </p:spPr>
        <p:txBody>
          <a:bodyPr/>
          <a:lstStyle/>
          <a:p>
            <a:r>
              <a:rPr lang="en-US" b="0" i="0" dirty="0">
                <a:effectLst/>
                <a:latin typeface="Abadi" panose="020B0604020104020204" pitchFamily="34" charset="0"/>
              </a:rPr>
              <a:t>Identified numerical columns with object data type due to impure data entries.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Implemented data cleaning steps for columns with mixed data types. For instance, in the "Number of Loan" column, values like ['0_', '3_', '2_', '5_', '8_', '9_', '4_', '7_', '1_', '6_'] were encountered.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Converted these values to strings, applied the strip function to remove extraneous characters (like underscores), and then changed the data type to integer (INT).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Applied similar data cleaning strategies to other columns with impure data entries.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7E47-4DCF-3A82-9651-DB8821C6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A05E-3799-F504-A3A3-9CE93B00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Utilized Plotly library for interactive and visually appealing histograms.</a:t>
            </a:r>
          </a:p>
          <a:p>
            <a:r>
              <a:rPr lang="en-US" dirty="0"/>
              <a:t>Visualized the distributions of various features such as age, annual income, credit history age, etc.</a:t>
            </a:r>
          </a:p>
          <a:p>
            <a:r>
              <a:rPr lang="en-US" dirty="0"/>
              <a:t>Identified the patterns and trends within the dataset through interactive Plotly plots.</a:t>
            </a:r>
          </a:p>
          <a:p>
            <a:r>
              <a:rPr lang="en-US" dirty="0"/>
              <a:t>This visualization helped in highlighting the skewness, outliers and central tendencies of key variables.</a:t>
            </a:r>
          </a:p>
          <a:p>
            <a:r>
              <a:rPr lang="en-US" dirty="0"/>
              <a:t>Investigated correlations between different input columns and the target variable (Credit Score).</a:t>
            </a:r>
          </a:p>
          <a:p>
            <a:r>
              <a:rPr lang="en-US" dirty="0"/>
              <a:t>Removed irrelevant columns based on correlation analysis to enhance model efficiency.</a:t>
            </a:r>
          </a:p>
        </p:txBody>
      </p:sp>
    </p:spTree>
    <p:extLst>
      <p:ext uri="{BB962C8B-B14F-4D97-AF65-F5344CB8AC3E}">
        <p14:creationId xmlns:p14="http://schemas.microsoft.com/office/powerpoint/2010/main" val="35021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7B86-14D1-982C-8623-6E71D81A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897" y="678730"/>
            <a:ext cx="7824247" cy="6118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badi" panose="020B0604020104020204" pitchFamily="34" charset="0"/>
              </a:rPr>
              <a:t>Distribution</a:t>
            </a:r>
            <a:r>
              <a:rPr lang="en-IN" sz="3600" b="1" dirty="0">
                <a:latin typeface="Abadi" panose="020B0604020104020204" pitchFamily="34" charset="0"/>
              </a:rPr>
              <a:t> </a:t>
            </a:r>
            <a:r>
              <a:rPr lang="en-IN" sz="4900" b="1" dirty="0">
                <a:latin typeface="Abadi" panose="020B0604020104020204" pitchFamily="34" charset="0"/>
              </a:rPr>
              <a:t>of Annual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797C5-0764-A6F3-CD46-1BE7FDCD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19" y="1791748"/>
            <a:ext cx="10256361" cy="37081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781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83A9-D082-273C-6AB7-302ABEF9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10" y="527901"/>
            <a:ext cx="10260290" cy="1162787"/>
          </a:xfrm>
        </p:spPr>
        <p:txBody>
          <a:bodyPr/>
          <a:lstStyle/>
          <a:p>
            <a:r>
              <a:rPr lang="en-IN" b="1" dirty="0">
                <a:latin typeface="Abadi" panose="020B0604020104020204" pitchFamily="34" charset="0"/>
              </a:rPr>
              <a:t>Distribution</a:t>
            </a:r>
            <a:r>
              <a:rPr lang="en-IN" sz="2800" b="1" dirty="0">
                <a:latin typeface="Abadi" panose="020B0604020104020204" pitchFamily="34" charset="0"/>
              </a:rPr>
              <a:t> </a:t>
            </a:r>
            <a:r>
              <a:rPr lang="en-IN" sz="4400" b="1" dirty="0">
                <a:latin typeface="Abadi" panose="020B0604020104020204" pitchFamily="34" charset="0"/>
              </a:rPr>
              <a:t>of Average Income by Age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CCD12E-C748-F130-ECCF-8BC3D222A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2074211"/>
            <a:ext cx="10175449" cy="370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8621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BB7-0412-A8CE-D574-0CCBD7B4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51" y="393405"/>
            <a:ext cx="10210014" cy="1246859"/>
          </a:xfrm>
        </p:spPr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Credit Score vs Occupation</a:t>
            </a:r>
            <a:endParaRPr lang="en-IN" b="1" dirty="0">
              <a:latin typeface="Abadi" panose="020B0604020104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0F6DC-C42C-6399-DAB6-A2704A452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103" y="1858169"/>
            <a:ext cx="10030111" cy="370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89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E065-EF33-7297-E731-63435998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640" y="145387"/>
            <a:ext cx="6155703" cy="1107059"/>
          </a:xfrm>
        </p:spPr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Credit Score vs Age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8AD9DF-A469-1B68-124B-8ADA6F6C0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319" y="1524125"/>
            <a:ext cx="10000346" cy="3809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61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AF66-A66E-564E-B9E3-C8E3322A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34" y="233151"/>
            <a:ext cx="10558806" cy="131284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Average Annual Income Vs Credit Score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FF084D-9B46-498F-87CB-21475568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34" y="1858169"/>
            <a:ext cx="10059187" cy="370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24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505-4FEC-675D-2524-B28405EB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Average monthly salary Vs Credit Score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2DBD5-3ABA-FFD1-E4D2-BD6C59237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90" y="1858169"/>
            <a:ext cx="9898143" cy="370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5208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85380-2622-7196-E3A9-8004C2ED2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94" t="15670" r="414" b="1581"/>
          <a:stretch/>
        </p:blipFill>
        <p:spPr>
          <a:xfrm>
            <a:off x="1329179" y="1236073"/>
            <a:ext cx="10224940" cy="53155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93ACA-A119-3B95-663D-2A221E668E14}"/>
              </a:ext>
            </a:extLst>
          </p:cNvPr>
          <p:cNvSpPr txBox="1"/>
          <p:nvPr/>
        </p:nvSpPr>
        <p:spPr>
          <a:xfrm>
            <a:off x="967818" y="457200"/>
            <a:ext cx="331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29776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9E59-3D1A-D834-7951-741E2F1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EF76-41F4-8FFB-ECE3-AEEB62E8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Salman J. Shaikh</a:t>
            </a:r>
          </a:p>
          <a:p>
            <a:r>
              <a:rPr lang="en-US" sz="3200" dirty="0">
                <a:latin typeface="Abadi" panose="020B0604020104020204" pitchFamily="34" charset="0"/>
              </a:rPr>
              <a:t>Shweta V. Kulkarni </a:t>
            </a:r>
          </a:p>
          <a:p>
            <a:r>
              <a:rPr lang="en-US" sz="3200" dirty="0" err="1">
                <a:latin typeface="Abadi" panose="020B0604020104020204" pitchFamily="34" charset="0"/>
              </a:rPr>
              <a:t>Aakesh</a:t>
            </a:r>
            <a:r>
              <a:rPr lang="en-US" sz="3200" dirty="0">
                <a:latin typeface="Abadi" panose="020B0604020104020204" pitchFamily="34" charset="0"/>
              </a:rPr>
              <a:t> K. </a:t>
            </a:r>
            <a:r>
              <a:rPr lang="en-US" sz="3200" dirty="0" err="1">
                <a:latin typeface="Abadi" panose="020B0604020104020204" pitchFamily="34" charset="0"/>
              </a:rPr>
              <a:t>Murala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</a:p>
          <a:p>
            <a:r>
              <a:rPr lang="en-US" sz="3200" dirty="0">
                <a:latin typeface="Abadi" panose="020B0604020104020204" pitchFamily="34" charset="0"/>
              </a:rPr>
              <a:t>Reddy Prasad </a:t>
            </a:r>
            <a:r>
              <a:rPr lang="en-US" sz="3200" dirty="0" err="1">
                <a:latin typeface="Abadi" panose="020B0604020104020204" pitchFamily="34" charset="0"/>
              </a:rPr>
              <a:t>Rayalam</a:t>
            </a:r>
            <a:endParaRPr lang="en-US" sz="32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1115-026E-FAFB-4A08-96A3D8EE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Feature Engineering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9902-D07A-79E4-4676-B0631972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Categorical Variable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Ordinal Encoding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One Hot Encoding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Label Encoding </a:t>
            </a: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Numerical Variable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Normalization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Standardization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0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94BA-6EA3-9E60-4FA4-ECAA7AB2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badi" panose="020B0604020104020204" pitchFamily="34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356D-CFFA-FF3F-2B60-0D9DCAF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badi" panose="020B0604020104020204" pitchFamily="34" charset="0"/>
              </a:rPr>
              <a:t>For this classification problem, we selected the following models:</a:t>
            </a:r>
          </a:p>
          <a:p>
            <a:r>
              <a:rPr lang="en-US" dirty="0">
                <a:latin typeface="Abadi" panose="020B0604020104020204" pitchFamily="34" charset="0"/>
              </a:rPr>
              <a:t>Logistic Regression</a:t>
            </a:r>
          </a:p>
          <a:p>
            <a:r>
              <a:rPr lang="en-US" dirty="0">
                <a:latin typeface="Abadi" panose="020B0604020104020204" pitchFamily="34" charset="0"/>
              </a:rPr>
              <a:t>Decision Tree</a:t>
            </a:r>
          </a:p>
          <a:p>
            <a:r>
              <a:rPr lang="en-US" dirty="0">
                <a:latin typeface="Abadi" panose="020B0604020104020204" pitchFamily="34" charset="0"/>
              </a:rPr>
              <a:t>Random Forest Classifier</a:t>
            </a:r>
          </a:p>
          <a:p>
            <a:r>
              <a:rPr lang="en-US" dirty="0">
                <a:latin typeface="Abadi" panose="020B0604020104020204" pitchFamily="34" charset="0"/>
              </a:rPr>
              <a:t>KNN </a:t>
            </a:r>
          </a:p>
          <a:p>
            <a:r>
              <a:rPr lang="en-US" dirty="0" err="1">
                <a:latin typeface="Abadi" panose="020B0604020104020204" pitchFamily="34" charset="0"/>
              </a:rPr>
              <a:t>XGBoost</a:t>
            </a:r>
            <a:r>
              <a:rPr lang="en-US" dirty="0">
                <a:latin typeface="Abadi" panose="020B0604020104020204" pitchFamily="34" charset="0"/>
              </a:rPr>
              <a:t> Classifier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4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871C-09F8-279F-15D2-567D7286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Model Selection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670D-978B-31C8-9963-99823A1E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badi" panose="020B0604020104020204" pitchFamily="34" charset="0"/>
              </a:rPr>
              <a:t>We prioritized models that could accurately predict individuals with credit score categories labeled as 'Good.’ 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Our primary focus was on the Precision Score.</a:t>
            </a:r>
          </a:p>
          <a:p>
            <a:r>
              <a:rPr lang="en-US" b="0" i="0" dirty="0">
                <a:effectLst/>
                <a:latin typeface="Abadi" panose="020B0604020104020204" pitchFamily="34" charset="0"/>
              </a:rPr>
              <a:t>Through our analysis, we determined that the Random Forest model demonstrated higher precision compared to other models.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226F-707C-157E-CDD6-264DCA63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45919"/>
            <a:ext cx="10515600" cy="1864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Thank You!!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Special Thanks to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Abadi" panose="020B0604020104020204" pitchFamily="34" charset="0"/>
              </a:rPr>
              <a:t>Prof. </a:t>
            </a:r>
            <a:r>
              <a:rPr lang="en-IN" b="0" i="0" dirty="0">
                <a:solidFill>
                  <a:schemeClr val="accent1"/>
                </a:solidFill>
                <a:effectLst/>
                <a:latin typeface="Lato Extended"/>
              </a:rPr>
              <a:t>Abdallah Musmar</a:t>
            </a:r>
            <a:b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dirty="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8A2A-0480-63CC-99B2-0705D33B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B</a:t>
            </a:r>
            <a:r>
              <a:rPr lang="en-US" b="1" i="0" dirty="0">
                <a:effectLst/>
                <a:latin typeface="Abadi" panose="020B0604020104020204" pitchFamily="34" charset="0"/>
              </a:rPr>
              <a:t>usiness Problem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6819-FA46-8FB8-DB3C-2DCF947D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78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badi" panose="020B0604020104020204" pitchFamily="34" charset="0"/>
              </a:rPr>
              <a:t>Build an intelligent system to segregate individuals into credit score brackets, namely poor, standard, and good, in order to reduce manual efforts.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B0B-B05B-597B-5F7E-FB29DCFB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7404" cy="1011188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2DE7-5BC6-3E23-EB8A-F5EFB566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Abadi" panose="020B0604020104020204" pitchFamily="34" charset="0"/>
              </a:rPr>
              <a:t>The traditional credit score calculation is no longer sufficient for effective loan disbursal or approval as it is solely based on factors related to bank transactions.</a:t>
            </a:r>
          </a:p>
          <a:p>
            <a:r>
              <a:rPr lang="en-US" sz="2400" b="0" i="0" dirty="0">
                <a:effectLst/>
                <a:latin typeface="Abadi" panose="020B0604020104020204" pitchFamily="34" charset="0"/>
              </a:rPr>
              <a:t>Various other factors significantly influence an individual's ability to repay or borrow a loan. Currently, these factors are assessed manually, requiring extensive effort. </a:t>
            </a:r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b="0" i="0" dirty="0">
                <a:effectLst/>
                <a:latin typeface="Abadi" panose="020B0604020104020204" pitchFamily="34" charset="0"/>
              </a:rPr>
              <a:t>Imagine the need to classify individuals' credit scores into three categories. To achieve this, a person with a deep understanding of business is required. This individual must analyze customers based on various factors such as age, job title, and salary to determine their loan repayment capability. </a:t>
            </a:r>
          </a:p>
          <a:p>
            <a:r>
              <a:rPr lang="en-US" sz="2400" b="0" i="0" dirty="0">
                <a:effectLst/>
                <a:latin typeface="Abadi" panose="020B0604020104020204" pitchFamily="34" charset="0"/>
              </a:rPr>
              <a:t>However, this manual approach is both time-consuming and resource-intensive. Evaluating each customer's data individually to categorize them and make loan approval decisions is inefficient and impractical in the long run.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1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16A9-4EA6-479D-548A-60FDCCA3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1069848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Opportunities available using this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8E17-5A86-35CF-44F9-22FD0048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5147035"/>
          </a:xfrm>
        </p:spPr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Operations: </a:t>
            </a:r>
            <a:r>
              <a:rPr lang="en-US" b="0" i="0" dirty="0">
                <a:effectLst/>
                <a:latin typeface="Abadi" panose="020B0604020104020204" pitchFamily="34" charset="0"/>
              </a:rPr>
              <a:t>Utilize analytics to enhance operational efficiency by minimizing manual effort and the need for extensive manpower.</a:t>
            </a:r>
          </a:p>
          <a:p>
            <a:r>
              <a:rPr lang="en-US" b="1" dirty="0">
                <a:latin typeface="Abadi" panose="020B0604020104020204" pitchFamily="34" charset="0"/>
              </a:rPr>
              <a:t>Sales &amp; Marketing: </a:t>
            </a:r>
            <a:r>
              <a:rPr lang="en-US" b="0" i="0" dirty="0">
                <a:effectLst/>
                <a:latin typeface="Abadi" panose="020B0604020104020204" pitchFamily="34" charset="0"/>
              </a:rPr>
              <a:t>Target customers with good credit scores by tailoring the best possible loan, credit card, or product offers, thus optimizing sales and marketing strategies.</a:t>
            </a:r>
          </a:p>
          <a:p>
            <a:r>
              <a:rPr lang="en-US" b="1" dirty="0">
                <a:latin typeface="Abadi" panose="020B0604020104020204" pitchFamily="34" charset="0"/>
              </a:rPr>
              <a:t>Risk management: </a:t>
            </a:r>
            <a:r>
              <a:rPr lang="en-US" dirty="0">
                <a:latin typeface="Abadi" panose="020B0604020104020204" pitchFamily="34" charset="0"/>
              </a:rPr>
              <a:t>Leverage Business analytics to improve risk management. It helps in assisting decisions related to loan approvals and assessing the likelihood of customer loan repayment.</a:t>
            </a:r>
          </a:p>
          <a:p>
            <a:r>
              <a:rPr lang="en-US" b="1" dirty="0">
                <a:latin typeface="Abadi" panose="020B0604020104020204" pitchFamily="34" charset="0"/>
              </a:rPr>
              <a:t>Product development: </a:t>
            </a:r>
            <a:r>
              <a:rPr lang="en-US" dirty="0">
                <a:latin typeface="Abadi" panose="020B0604020104020204" pitchFamily="34" charset="0"/>
              </a:rPr>
              <a:t>Utilize analytics to gain insights into customer needs, thereby identifying new product opportunities and enhancing product development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42614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5049-A429-EF9A-F176-ADF22450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84" y="886968"/>
            <a:ext cx="10515600" cy="3072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Abadi" panose="020B0604020104020204" pitchFamily="34" charset="0"/>
              </a:rPr>
              <a:t>Problem-Solving Psychology</a:t>
            </a:r>
          </a:p>
          <a:p>
            <a:pPr marL="0" indent="0">
              <a:buNone/>
            </a:pPr>
            <a:endParaRPr lang="en-US" sz="3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"Essentially, all models are wrong, but some are useful.“</a:t>
            </a: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							-- Box, George</a:t>
            </a:r>
          </a:p>
        </p:txBody>
      </p:sp>
    </p:spTree>
    <p:extLst>
      <p:ext uri="{BB962C8B-B14F-4D97-AF65-F5344CB8AC3E}">
        <p14:creationId xmlns:p14="http://schemas.microsoft.com/office/powerpoint/2010/main" val="38843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FC76-4931-4B36-0A78-2D6C5E3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8523-19AE-A4F7-DF3E-F55611CF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 Collection </a:t>
            </a:r>
          </a:p>
          <a:p>
            <a:r>
              <a:rPr lang="en-US" dirty="0">
                <a:latin typeface="Abadi" panose="020B0604020104020204" pitchFamily="34" charset="0"/>
              </a:rPr>
              <a:t>Data Preprocessing</a:t>
            </a:r>
          </a:p>
          <a:p>
            <a:r>
              <a:rPr lang="en-US" dirty="0">
                <a:latin typeface="Abadi" panose="020B0604020104020204" pitchFamily="34" charset="0"/>
              </a:rPr>
              <a:t>Exploratory data analysis </a:t>
            </a:r>
          </a:p>
          <a:p>
            <a:r>
              <a:rPr lang="en-US" dirty="0">
                <a:latin typeface="Abadi" panose="020B0604020104020204" pitchFamily="34" charset="0"/>
              </a:rPr>
              <a:t>Feature Engineering</a:t>
            </a:r>
          </a:p>
          <a:p>
            <a:r>
              <a:rPr lang="en-US" dirty="0">
                <a:latin typeface="Abadi" panose="020B0604020104020204" pitchFamily="34" charset="0"/>
              </a:rPr>
              <a:t>Model Selection </a:t>
            </a:r>
          </a:p>
          <a:p>
            <a:r>
              <a:rPr lang="en-US" dirty="0">
                <a:latin typeface="Abadi" panose="020B0604020104020204" pitchFamily="34" charset="0"/>
              </a:rPr>
              <a:t>Model Training and Evaluation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5BF-B7E7-741C-6CE6-BB7B137F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Data Collection </a:t>
            </a:r>
            <a:br>
              <a:rPr lang="en-US" dirty="0">
                <a:latin typeface="Abadi" panose="020B06040201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9896-B9D2-139E-2E32-F3A0BBF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288"/>
            <a:ext cx="10515600" cy="5015675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We Collected data from Kaggle website.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Link: </a:t>
            </a:r>
            <a:r>
              <a:rPr lang="en-US" dirty="0">
                <a:latin typeface="Abadi" panose="020B0604020104020204" pitchFamily="34" charset="0"/>
                <a:hlinkClick r:id="rId3"/>
              </a:rPr>
              <a:t>https://www.kaggle.com/datasets/parisrohan/credit-score-classification/data</a:t>
            </a: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Contributor: Rohan Paris </a:t>
            </a:r>
            <a:r>
              <a:rPr lang="en-US" b="0" i="0" dirty="0">
                <a:effectLst/>
                <a:latin typeface="Abadi" panose="020B0604020104020204" pitchFamily="34" charset="0"/>
              </a:rPr>
              <a:t>Senior Analyst at Citi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  <a:hlinkClick r:id="rId4"/>
              </a:rPr>
              <a:t>https://www.kaggle.com/parisro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4FFB-B537-A4DB-9F5E-73F7ED70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4859"/>
            <a:ext cx="10515600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Data Overview</a:t>
            </a:r>
            <a:endParaRPr lang="en-US" b="1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0F5EDB9D-2025-1D62-74A8-2C98344A7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68214"/>
              </p:ext>
            </p:extLst>
          </p:nvPr>
        </p:nvGraphicFramePr>
        <p:xfrm>
          <a:off x="131975" y="942679"/>
          <a:ext cx="11965537" cy="556785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3604">
                  <a:extLst>
                    <a:ext uri="{9D8B030D-6E8A-4147-A177-3AD203B41FA5}">
                      <a16:colId xmlns:a16="http://schemas.microsoft.com/office/drawing/2014/main" val="1106323001"/>
                    </a:ext>
                  </a:extLst>
                </a:gridCol>
                <a:gridCol w="750080">
                  <a:extLst>
                    <a:ext uri="{9D8B030D-6E8A-4147-A177-3AD203B41FA5}">
                      <a16:colId xmlns:a16="http://schemas.microsoft.com/office/drawing/2014/main" val="839680533"/>
                    </a:ext>
                  </a:extLst>
                </a:gridCol>
                <a:gridCol w="535771">
                  <a:extLst>
                    <a:ext uri="{9D8B030D-6E8A-4147-A177-3AD203B41FA5}">
                      <a16:colId xmlns:a16="http://schemas.microsoft.com/office/drawing/2014/main" val="2223874032"/>
                    </a:ext>
                  </a:extLst>
                </a:gridCol>
                <a:gridCol w="750080">
                  <a:extLst>
                    <a:ext uri="{9D8B030D-6E8A-4147-A177-3AD203B41FA5}">
                      <a16:colId xmlns:a16="http://schemas.microsoft.com/office/drawing/2014/main" val="78826443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4266247911"/>
                    </a:ext>
                  </a:extLst>
                </a:gridCol>
                <a:gridCol w="785796">
                  <a:extLst>
                    <a:ext uri="{9D8B030D-6E8A-4147-A177-3AD203B41FA5}">
                      <a16:colId xmlns:a16="http://schemas.microsoft.com/office/drawing/2014/main" val="1349486866"/>
                    </a:ext>
                  </a:extLst>
                </a:gridCol>
                <a:gridCol w="589347">
                  <a:extLst>
                    <a:ext uri="{9D8B030D-6E8A-4147-A177-3AD203B41FA5}">
                      <a16:colId xmlns:a16="http://schemas.microsoft.com/office/drawing/2014/main" val="2663931153"/>
                    </a:ext>
                  </a:extLst>
                </a:gridCol>
                <a:gridCol w="1053682">
                  <a:extLst>
                    <a:ext uri="{9D8B030D-6E8A-4147-A177-3AD203B41FA5}">
                      <a16:colId xmlns:a16="http://schemas.microsoft.com/office/drawing/2014/main" val="4068109044"/>
                    </a:ext>
                  </a:extLst>
                </a:gridCol>
                <a:gridCol w="982245">
                  <a:extLst>
                    <a:ext uri="{9D8B030D-6E8A-4147-A177-3AD203B41FA5}">
                      <a16:colId xmlns:a16="http://schemas.microsoft.com/office/drawing/2014/main" val="1405763406"/>
                    </a:ext>
                  </a:extLst>
                </a:gridCol>
                <a:gridCol w="759008">
                  <a:extLst>
                    <a:ext uri="{9D8B030D-6E8A-4147-A177-3AD203B41FA5}">
                      <a16:colId xmlns:a16="http://schemas.microsoft.com/office/drawing/2014/main" val="337938375"/>
                    </a:ext>
                  </a:extLst>
                </a:gridCol>
                <a:gridCol w="776868">
                  <a:extLst>
                    <a:ext uri="{9D8B030D-6E8A-4147-A177-3AD203B41FA5}">
                      <a16:colId xmlns:a16="http://schemas.microsoft.com/office/drawing/2014/main" val="166380286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933424447"/>
                    </a:ext>
                  </a:extLst>
                </a:gridCol>
                <a:gridCol w="812586">
                  <a:extLst>
                    <a:ext uri="{9D8B030D-6E8A-4147-A177-3AD203B41FA5}">
                      <a16:colId xmlns:a16="http://schemas.microsoft.com/office/drawing/2014/main" val="2308719028"/>
                    </a:ext>
                  </a:extLst>
                </a:gridCol>
                <a:gridCol w="892949">
                  <a:extLst>
                    <a:ext uri="{9D8B030D-6E8A-4147-A177-3AD203B41FA5}">
                      <a16:colId xmlns:a16="http://schemas.microsoft.com/office/drawing/2014/main" val="457027197"/>
                    </a:ext>
                  </a:extLst>
                </a:gridCol>
                <a:gridCol w="580416">
                  <a:extLst>
                    <a:ext uri="{9D8B030D-6E8A-4147-A177-3AD203B41FA5}">
                      <a16:colId xmlns:a16="http://schemas.microsoft.com/office/drawing/2014/main" val="75158860"/>
                    </a:ext>
                  </a:extLst>
                </a:gridCol>
                <a:gridCol w="892949">
                  <a:extLst>
                    <a:ext uri="{9D8B030D-6E8A-4147-A177-3AD203B41FA5}">
                      <a16:colId xmlns:a16="http://schemas.microsoft.com/office/drawing/2014/main" val="443594351"/>
                    </a:ext>
                  </a:extLst>
                </a:gridCol>
              </a:tblGrid>
              <a:tr h="955676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dirty="0">
                          <a:effectLst/>
                        </a:rPr>
                        <a:t>Age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Occupation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Annual_Income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Monthly_Inhand_Salary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Num_Bank_Accounts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dirty="0" err="1">
                          <a:effectLst/>
                        </a:rPr>
                        <a:t>Num_Credit_Card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Num_of_Loan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Num_of_Delayed_Payment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dirty="0" err="1">
                          <a:effectLst/>
                        </a:rPr>
                        <a:t>Changed_Credit_Limit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Num_Credit_Inquiries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dirty="0" err="1">
                          <a:effectLst/>
                        </a:rPr>
                        <a:t>Outstanding_Debt</a:t>
                      </a:r>
                      <a:endParaRPr lang="en-US" sz="1000" b="1" dirty="0">
                        <a:effectLst/>
                      </a:endParaRP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Credit_Utilization_Ratio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Payment_of_Min_Amount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Total_EMI_per_month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Monthly_Balance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Credit_Score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57448"/>
                  </a:ext>
                </a:extLst>
              </a:tr>
              <a:tr h="76869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Developer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105816.45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473.9266667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12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6.37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1342.14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38.73342982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79.4959716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370.3628329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30320"/>
                  </a:ext>
                </a:extLst>
              </a:tr>
              <a:tr h="76869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52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Manager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109349.31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7895.012322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3.93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1292.62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31.87395967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1296.430178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852.5190781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Good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95522"/>
                  </a:ext>
                </a:extLst>
              </a:tr>
              <a:tr h="76869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Writer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8627.12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473.9266667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6.98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4578.85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30.54426637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57.01333504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234.9619964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79741"/>
                  </a:ext>
                </a:extLst>
              </a:tr>
              <a:tr h="76869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Accountant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14871.095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942.2579167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8.62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725.09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28.99988536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23.61909191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265.7832012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Good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3237"/>
                  </a:ext>
                </a:extLst>
              </a:tr>
              <a:tr h="76869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Engineer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88556.58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7464.715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100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19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2.16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968.19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40.48647074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61.13806926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770.0889389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Standard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36805"/>
                  </a:ext>
                </a:extLst>
              </a:tr>
              <a:tr h="76869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Architect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24879.05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2085.254167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20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16.73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479.64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dirty="0">
                          <a:effectLst/>
                        </a:rPr>
                        <a:t>37.83884748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49.10550756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>
                          <a:effectLst/>
                        </a:rPr>
                        <a:t>349.6779347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dirty="0">
                          <a:effectLst/>
                        </a:rPr>
                        <a:t>Standard</a:t>
                      </a:r>
                    </a:p>
                  </a:txBody>
                  <a:tcPr marL="12177" marR="12177" marT="8118" marB="81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4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usiness Template with Transitions by Slidesgo">
  <a:themeElements>
    <a:clrScheme name="Simple Light">
      <a:dk1>
        <a:srgbClr val="0B104B"/>
      </a:dk1>
      <a:lt1>
        <a:srgbClr val="FFFFFF"/>
      </a:lt1>
      <a:dk2>
        <a:srgbClr val="D44343"/>
      </a:dk2>
      <a:lt2>
        <a:srgbClr val="F7C8C8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with Transitions by Slidesgo</Template>
  <TotalTime>457</TotalTime>
  <Words>959</Words>
  <Application>Microsoft Office PowerPoint</Application>
  <PresentationFormat>Widescreen</PresentationFormat>
  <Paragraphs>205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55" baseType="lpstr">
      <vt:lpstr>Abadi</vt:lpstr>
      <vt:lpstr>Arial</vt:lpstr>
      <vt:lpstr>Calibri</vt:lpstr>
      <vt:lpstr>Calibri Light</vt:lpstr>
      <vt:lpstr>Crimson Text</vt:lpstr>
      <vt:lpstr>Josefin Sans</vt:lpstr>
      <vt:lpstr>Lato</vt:lpstr>
      <vt:lpstr>Lato Extended</vt:lpstr>
      <vt:lpstr>Lexend</vt:lpstr>
      <vt:lpstr>Mako</vt:lpstr>
      <vt:lpstr>Merriweather Light</vt:lpstr>
      <vt:lpstr>Montserrat</vt:lpstr>
      <vt:lpstr>Montserrat ExtraBold</vt:lpstr>
      <vt:lpstr>Nunito Light</vt:lpstr>
      <vt:lpstr>Open Sans</vt:lpstr>
      <vt:lpstr>Open Sans SemiBold</vt:lpstr>
      <vt:lpstr>Proxima Nova</vt:lpstr>
      <vt:lpstr>Proxima Nova Semibold</vt:lpstr>
      <vt:lpstr>PT Sans</vt:lpstr>
      <vt:lpstr>Russo One</vt:lpstr>
      <vt:lpstr>Söhne</vt:lpstr>
      <vt:lpstr>Vidaloka</vt:lpstr>
      <vt:lpstr>Wingdings</vt:lpstr>
      <vt:lpstr>Business Template with Transitions by Slidesgo</vt:lpstr>
      <vt:lpstr>Slidesgo Final Pages</vt:lpstr>
      <vt:lpstr>Minimalist Business Slides XL by Slidesgo</vt:lpstr>
      <vt:lpstr>1_Slidesgo Final Pages</vt:lpstr>
      <vt:lpstr>2_Slidesgo Final Pages</vt:lpstr>
      <vt:lpstr>Livine Meeting XL by Slidesgo</vt:lpstr>
      <vt:lpstr>3_Slidesgo Final Pages</vt:lpstr>
      <vt:lpstr>4_Slidesgo Final Pages</vt:lpstr>
      <vt:lpstr>Office Theme</vt:lpstr>
      <vt:lpstr>  Data Mining Final Project  Credit Score Classification</vt:lpstr>
      <vt:lpstr>Team </vt:lpstr>
      <vt:lpstr>Business Problem</vt:lpstr>
      <vt:lpstr>Motivation</vt:lpstr>
      <vt:lpstr>Opportunities available using this analytics</vt:lpstr>
      <vt:lpstr>PowerPoint Presentation</vt:lpstr>
      <vt:lpstr>Approach</vt:lpstr>
      <vt:lpstr>Data Collection  </vt:lpstr>
      <vt:lpstr>Data Overview</vt:lpstr>
      <vt:lpstr>Data Preprocessing : Null values handling</vt:lpstr>
      <vt:lpstr>Data Preprocessing : Modifying data Types.</vt:lpstr>
      <vt:lpstr>Exploratory Data Analysis (EDA)</vt:lpstr>
      <vt:lpstr>Distribution of Annual Income</vt:lpstr>
      <vt:lpstr>Distribution of Average Income by Age</vt:lpstr>
      <vt:lpstr>Credit Score vs Occupation</vt:lpstr>
      <vt:lpstr>Credit Score vs Age </vt:lpstr>
      <vt:lpstr>Average Annual Income Vs Credit Score</vt:lpstr>
      <vt:lpstr>Average monthly salary Vs Credit Score</vt:lpstr>
      <vt:lpstr>PowerPoint Presentation</vt:lpstr>
      <vt:lpstr>Feature Engineering</vt:lpstr>
      <vt:lpstr>Model Training</vt:lpstr>
      <vt:lpstr>Model Selection </vt:lpstr>
      <vt:lpstr>Thank You!! Special Thanks to Prof. Abdallah Musmar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Data Mining Midterm Project  Credit Score Classification</dc:title>
  <dc:creator>Salman Shaikh</dc:creator>
  <cp:lastModifiedBy>Shweta Vinod Kulkarni</cp:lastModifiedBy>
  <cp:revision>9</cp:revision>
  <dcterms:created xsi:type="dcterms:W3CDTF">2023-10-29T19:48:16Z</dcterms:created>
  <dcterms:modified xsi:type="dcterms:W3CDTF">2023-10-30T03:30:05Z</dcterms:modified>
</cp:coreProperties>
</file>