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47B-29C7-47B5-B476-2C8569109EA6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3B15-31C6-45F2-BE28-4E4731413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47B-29C7-47B5-B476-2C8569109EA6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3B15-31C6-45F2-BE28-4E4731413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4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47B-29C7-47B5-B476-2C8569109EA6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3B15-31C6-45F2-BE28-4E4731413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47B-29C7-47B5-B476-2C8569109EA6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3B15-31C6-45F2-BE28-4E4731413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47B-29C7-47B5-B476-2C8569109EA6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3B15-31C6-45F2-BE28-4E4731413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7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47B-29C7-47B5-B476-2C8569109EA6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3B15-31C6-45F2-BE28-4E4731413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1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47B-29C7-47B5-B476-2C8569109EA6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3B15-31C6-45F2-BE28-4E4731413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47B-29C7-47B5-B476-2C8569109EA6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3B15-31C6-45F2-BE28-4E4731413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47B-29C7-47B5-B476-2C8569109EA6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3B15-31C6-45F2-BE28-4E4731413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47B-29C7-47B5-B476-2C8569109EA6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3B15-31C6-45F2-BE28-4E4731413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8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47B-29C7-47B5-B476-2C8569109EA6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3B15-31C6-45F2-BE28-4E4731413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9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F47B-29C7-47B5-B476-2C8569109EA6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3B15-31C6-45F2-BE28-4E4731413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3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79473"/>
            <a:ext cx="5486400" cy="566738"/>
          </a:xfrm>
        </p:spPr>
        <p:txBody>
          <a:bodyPr/>
          <a:lstStyle/>
          <a:p>
            <a:r>
              <a:rPr lang="en-US" dirty="0" smtClean="0"/>
              <a:t>Picture with caption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048000" cy="2286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46211"/>
            <a:ext cx="5486400" cy="804862"/>
          </a:xfrm>
        </p:spPr>
        <p:txBody>
          <a:bodyPr/>
          <a:lstStyle/>
          <a:p>
            <a:r>
              <a:rPr lang="en-US" dirty="0" err="1" smtClean="0"/>
              <a:t>Teeeeeeeeeeeeeeeeext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6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0"/>
            <a:ext cx="3048000" cy="2286000"/>
          </a:xfrm>
          <a:prstGeom prst="rect">
            <a:avLst/>
          </a:prstGeom>
        </p:spPr>
      </p:pic>
      <p:pic>
        <p:nvPicPr>
          <p:cNvPr id="7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286000"/>
            <a:ext cx="3048000" cy="2286000"/>
          </a:xfrm>
          <a:prstGeom prst="rect">
            <a:avLst/>
          </a:prstGeom>
        </p:spPr>
      </p:pic>
      <p:pic>
        <p:nvPicPr>
          <p:cNvPr id="8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2286000"/>
            <a:ext cx="3048000" cy="2286000"/>
          </a:xfrm>
          <a:prstGeom prst="rect">
            <a:avLst/>
          </a:prstGeom>
        </p:spPr>
      </p:pic>
      <p:pic>
        <p:nvPicPr>
          <p:cNvPr id="9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45720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6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There is a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5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text</a:t>
            </a:r>
          </a:p>
          <a:p>
            <a:r>
              <a:rPr lang="en-US" dirty="0" smtClean="0"/>
              <a:t>Linked data</a:t>
            </a:r>
          </a:p>
          <a:p>
            <a:r>
              <a:rPr lang="en-US" dirty="0" smtClean="0"/>
              <a:t>Something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0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</a:t>
            </a:r>
            <a:r>
              <a:rPr lang="en-US" dirty="0" err="1" smtClean="0"/>
              <a:t>text</a:t>
            </a:r>
            <a:r>
              <a:rPr lang="en-US" dirty="0" smtClean="0"/>
              <a:t> text!!!!!!!!11111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Left column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Right column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3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Text </a:t>
            </a:r>
            <a:r>
              <a:rPr lang="en-US" dirty="0" err="1" smtClean="0"/>
              <a:t>text</a:t>
            </a:r>
            <a:r>
              <a:rPr lang="en-US" dirty="0" smtClean="0"/>
              <a:t> </a:t>
            </a:r>
            <a:r>
              <a:rPr lang="en-US" dirty="0" err="1" smtClean="0"/>
              <a:t>text</a:t>
            </a:r>
            <a:r>
              <a:rPr lang="en-US" dirty="0" smtClean="0"/>
              <a:t> </a:t>
            </a:r>
            <a:r>
              <a:rPr lang="en-US" dirty="0" err="1" smtClean="0"/>
              <a:t>text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Right subtitle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Text </a:t>
            </a:r>
            <a:r>
              <a:rPr lang="en-US" dirty="0" err="1" smtClean="0"/>
              <a:t>text</a:t>
            </a:r>
            <a:r>
              <a:rPr lang="en-US" dirty="0" smtClean="0"/>
              <a:t> </a:t>
            </a:r>
            <a:r>
              <a:rPr lang="en-US" dirty="0" err="1" smtClean="0"/>
              <a:t>text</a:t>
            </a:r>
            <a:r>
              <a:rPr lang="en-US" dirty="0" smtClean="0"/>
              <a:t> </a:t>
            </a:r>
            <a:r>
              <a:rPr lang="en-US" dirty="0" err="1" smtClean="0"/>
              <a:t>teeeext</a:t>
            </a:r>
            <a:r>
              <a:rPr lang="en-US" dirty="0" smtClean="0"/>
              <a:t>!!111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3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2133600"/>
            <a:ext cx="12927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Text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Ffdsfd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Fdsafdf</a:t>
            </a:r>
            <a:endParaRPr lang="en-US" dirty="0" smtClean="0"/>
          </a:p>
          <a:p>
            <a:r>
              <a:rPr lang="en-US" dirty="0" err="1" smtClean="0"/>
              <a:t>Fdsaf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fdsaf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29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with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Paragraph one</a:t>
            </a:r>
          </a:p>
          <a:p>
            <a:r>
              <a:rPr lang="en-US" dirty="0" smtClean="0"/>
              <a:t>Paragraph two</a:t>
            </a:r>
          </a:p>
          <a:p>
            <a:r>
              <a:rPr lang="en-US" dirty="0" smtClean="0"/>
              <a:t>Paragraph three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texttexttext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6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68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Picture with caption</vt:lpstr>
      <vt:lpstr>Title slide</vt:lpstr>
      <vt:lpstr>Title and content</vt:lpstr>
      <vt:lpstr>Section header</vt:lpstr>
      <vt:lpstr>Two content</vt:lpstr>
      <vt:lpstr>Comparison</vt:lpstr>
      <vt:lpstr>Title only</vt:lpstr>
      <vt:lpstr>PowerPoint Presentation</vt:lpstr>
      <vt:lpstr>Content with capture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Light</dc:creator>
  <cp:lastModifiedBy>earthquake</cp:lastModifiedBy>
  <cp:revision>3</cp:revision>
  <dcterms:created xsi:type="dcterms:W3CDTF">2011-09-01T19:54:17Z</dcterms:created>
  <dcterms:modified xsi:type="dcterms:W3CDTF">2011-12-07T13:23:46Z</dcterms:modified>
</cp:coreProperties>
</file>