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8F5DB-535A-4628-972D-A69E22EA8047}" type="datetimeFigureOut">
              <a:rPr lang="en-US" smtClean="0"/>
              <a:t>7/14/2024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D704C-ABD2-41C5-B104-341EA5F556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320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8F5DB-535A-4628-972D-A69E22EA8047}" type="datetimeFigureOut">
              <a:rPr lang="en-US" smtClean="0"/>
              <a:t>7/14/2024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D704C-ABD2-41C5-B104-341EA5F556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844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8F5DB-535A-4628-972D-A69E22EA8047}" type="datetimeFigureOut">
              <a:rPr lang="en-US" smtClean="0"/>
              <a:t>7/14/2024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D704C-ABD2-41C5-B104-341EA5F556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867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8F5DB-535A-4628-972D-A69E22EA8047}" type="datetimeFigureOut">
              <a:rPr lang="en-US" smtClean="0"/>
              <a:t>7/14/2024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D704C-ABD2-41C5-B104-341EA5F556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21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8F5DB-535A-4628-972D-A69E22EA8047}" type="datetimeFigureOut">
              <a:rPr lang="en-US" smtClean="0"/>
              <a:t>7/14/2024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D704C-ABD2-41C5-B104-341EA5F556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498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8F5DB-535A-4628-972D-A69E22EA8047}" type="datetimeFigureOut">
              <a:rPr lang="en-US" smtClean="0"/>
              <a:t>7/14/2024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D704C-ABD2-41C5-B104-341EA5F556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741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8F5DB-535A-4628-972D-A69E22EA8047}" type="datetimeFigureOut">
              <a:rPr lang="en-US" smtClean="0"/>
              <a:t>7/14/2024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D704C-ABD2-41C5-B104-341EA5F556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268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8F5DB-535A-4628-972D-A69E22EA8047}" type="datetimeFigureOut">
              <a:rPr lang="en-US" smtClean="0"/>
              <a:t>7/14/2024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D704C-ABD2-41C5-B104-341EA5F556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667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8F5DB-535A-4628-972D-A69E22EA8047}" type="datetimeFigureOut">
              <a:rPr lang="en-US" smtClean="0"/>
              <a:t>7/14/2024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D704C-ABD2-41C5-B104-341EA5F556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823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8F5DB-535A-4628-972D-A69E22EA8047}" type="datetimeFigureOut">
              <a:rPr lang="en-US" smtClean="0"/>
              <a:t>7/14/2024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D704C-ABD2-41C5-B104-341EA5F556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1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8F5DB-535A-4628-972D-A69E22EA8047}" type="datetimeFigureOut">
              <a:rPr lang="en-US" smtClean="0"/>
              <a:t>7/14/2024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D704C-ABD2-41C5-B104-341EA5F556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950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28F5DB-535A-4628-972D-A69E22EA8047}" type="datetimeFigureOut">
              <a:rPr lang="en-US" smtClean="0"/>
              <a:t>7/14/2024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D704C-ABD2-41C5-B104-341EA5F556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226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309" y="198870"/>
            <a:ext cx="10515600" cy="346075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DB-Commnad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000" y="1003588"/>
            <a:ext cx="10515600" cy="4351338"/>
          </a:xfrm>
        </p:spPr>
        <p:txBody>
          <a:bodyPr>
            <a:no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Sudo apt update:</a:t>
            </a:r>
            <a:r>
              <a:rPr lang="en-US" sz="1400" b="1" dirty="0" smtClean="0"/>
              <a:t> is say of ka system updata oga</a:t>
            </a:r>
          </a:p>
          <a:p>
            <a:r>
              <a:rPr lang="en-US" sz="1400" b="1" dirty="0" smtClean="0">
                <a:solidFill>
                  <a:srgbClr val="FF0000"/>
                </a:solidFill>
              </a:rPr>
              <a:t>Sudo apt install mysql-server </a:t>
            </a:r>
            <a:r>
              <a:rPr lang="en-US" sz="1400" b="1" dirty="0" smtClean="0"/>
              <a:t>: is say of mysql dowanlode karsaktay ho</a:t>
            </a:r>
          </a:p>
          <a:p>
            <a:r>
              <a:rPr lang="en-US" sz="1400" b="1" dirty="0" smtClean="0">
                <a:solidFill>
                  <a:srgbClr val="FF0000"/>
                </a:solidFill>
              </a:rPr>
              <a:t>Sudo mysql </a:t>
            </a:r>
            <a:r>
              <a:rPr lang="en-US" sz="1400" b="1" dirty="0" smtClean="0"/>
              <a:t>: is say of mysql ko enter o saktay ho </a:t>
            </a:r>
          </a:p>
          <a:p>
            <a:r>
              <a:rPr lang="en-US" sz="1400" b="1" dirty="0" smtClean="0">
                <a:solidFill>
                  <a:srgbClr val="FF0000"/>
                </a:solidFill>
              </a:rPr>
              <a:t>Show databases; </a:t>
            </a:r>
            <a:r>
              <a:rPr lang="en-US" sz="1400" b="1" dirty="0" smtClean="0"/>
              <a:t>: is command say sary data base show ota ha</a:t>
            </a:r>
          </a:p>
          <a:p>
            <a:r>
              <a:rPr lang="en-US" sz="1400" b="1" dirty="0" smtClean="0">
                <a:solidFill>
                  <a:srgbClr val="FF0000"/>
                </a:solidFill>
              </a:rPr>
              <a:t>Create database devops; </a:t>
            </a:r>
            <a:r>
              <a:rPr lang="en-US" sz="1400" b="1" dirty="0" smtClean="0"/>
              <a:t>: ager of ko devosp name say data base banana ho</a:t>
            </a:r>
          </a:p>
          <a:p>
            <a:r>
              <a:rPr lang="en-US" sz="1400" b="1" dirty="0" smtClean="0">
                <a:solidFill>
                  <a:srgbClr val="FF0000"/>
                </a:solidFill>
              </a:rPr>
              <a:t>Drop database devops; </a:t>
            </a:r>
            <a:r>
              <a:rPr lang="en-US" sz="1400" b="1" dirty="0" smtClean="0"/>
              <a:t>: is of ko remove karna ho devops data base ko </a:t>
            </a:r>
          </a:p>
          <a:p>
            <a:r>
              <a:rPr lang="en-US" sz="1400" b="1" dirty="0" smtClean="0">
                <a:solidFill>
                  <a:srgbClr val="FF0000"/>
                </a:solidFill>
              </a:rPr>
              <a:t>Create table tester (colume1 datatype constraint, colume2 datatype constraint, …); </a:t>
            </a:r>
            <a:r>
              <a:rPr lang="en-US" sz="1400" b="1" dirty="0" smtClean="0"/>
              <a:t>: is command say of tester ka name say table dana saktay ha </a:t>
            </a:r>
          </a:p>
          <a:p>
            <a:r>
              <a:rPr lang="en-US" sz="1400" b="1" dirty="0" smtClean="0">
                <a:solidFill>
                  <a:srgbClr val="FF0000"/>
                </a:solidFill>
              </a:rPr>
              <a:t>Drop  table tester; </a:t>
            </a:r>
            <a:r>
              <a:rPr lang="en-US" sz="1400" b="1" dirty="0" smtClean="0"/>
              <a:t>: is command say of tester ke name say of nay jo table banaya ta o remove ota ha</a:t>
            </a:r>
          </a:p>
          <a:p>
            <a:r>
              <a:rPr lang="en-US" sz="1400" b="1" dirty="0" smtClean="0">
                <a:solidFill>
                  <a:srgbClr val="FF0000"/>
                </a:solidFill>
              </a:rPr>
              <a:t>Alter table tester add colume_name datatype; </a:t>
            </a:r>
            <a:r>
              <a:rPr lang="en-US" sz="1400" b="1" dirty="0" smtClean="0"/>
              <a:t>: is command say of existing table may colume add karsaktay ha apnay according</a:t>
            </a:r>
          </a:p>
          <a:p>
            <a:r>
              <a:rPr lang="en-US" sz="1400" b="1" dirty="0" smtClean="0">
                <a:solidFill>
                  <a:srgbClr val="FF0000"/>
                </a:solidFill>
              </a:rPr>
              <a:t>Create index  index_name on table_name (colum1, colume2, …); </a:t>
            </a:r>
            <a:r>
              <a:rPr lang="en-US" sz="1400" b="1" dirty="0" smtClean="0"/>
              <a:t>: is say  of index day daktay ko apnay according </a:t>
            </a:r>
          </a:p>
          <a:p>
            <a:r>
              <a:rPr lang="en-US" sz="1400" b="1" dirty="0" smtClean="0">
                <a:solidFill>
                  <a:srgbClr val="FF0000"/>
                </a:solidFill>
              </a:rPr>
              <a:t>Drop index index_name; </a:t>
            </a:r>
            <a:r>
              <a:rPr lang="en-US" sz="1400" b="1" dirty="0" smtClean="0"/>
              <a:t>: is say index remove oga</a:t>
            </a:r>
          </a:p>
          <a:p>
            <a:r>
              <a:rPr lang="en-US" sz="1400" b="1" dirty="0" smtClean="0">
                <a:solidFill>
                  <a:srgbClr val="FF0000"/>
                </a:solidFill>
              </a:rPr>
              <a:t>Insert into table_name (colume1, colume2, …) value </a:t>
            </a:r>
            <a:r>
              <a:rPr lang="en-US" sz="1400" b="1" dirty="0" smtClean="0">
                <a:solidFill>
                  <a:srgbClr val="FF0000"/>
                </a:solidFill>
              </a:rPr>
              <a:t>(‘value1’, ‘value2’, </a:t>
            </a:r>
            <a:r>
              <a:rPr lang="en-US" sz="1400" b="1" dirty="0" smtClean="0">
                <a:solidFill>
                  <a:srgbClr val="FF0000"/>
                </a:solidFill>
              </a:rPr>
              <a:t>….); </a:t>
            </a:r>
            <a:r>
              <a:rPr lang="en-US" sz="1400" b="1" dirty="0" smtClean="0"/>
              <a:t>: is command say of colume kay ander data dal saktay ha</a:t>
            </a:r>
          </a:p>
          <a:p>
            <a:r>
              <a:rPr lang="en-US" sz="1400" b="1" dirty="0" smtClean="0">
                <a:solidFill>
                  <a:srgbClr val="FF0000"/>
                </a:solidFill>
              </a:rPr>
              <a:t>Update tester set fathername= ‘wajid’ where id=‘5’; </a:t>
            </a:r>
            <a:r>
              <a:rPr lang="en-US" sz="1400" b="1" dirty="0" smtClean="0"/>
              <a:t>: is command say tester table kay ander jess ke id 5 o oss kay father name ko wajid karo</a:t>
            </a:r>
          </a:p>
          <a:p>
            <a:r>
              <a:rPr lang="en-US" sz="1400" b="1" dirty="0" smtClean="0">
                <a:solidFill>
                  <a:srgbClr val="FF0000"/>
                </a:solidFill>
              </a:rPr>
              <a:t>Select * from devops; </a:t>
            </a:r>
            <a:r>
              <a:rPr lang="en-US" sz="1400" b="1" dirty="0" smtClean="0"/>
              <a:t>: is say devops name ka table show oga</a:t>
            </a:r>
          </a:p>
          <a:p>
            <a:r>
              <a:rPr lang="en-US" sz="1400" b="1" dirty="0" smtClean="0">
                <a:solidFill>
                  <a:srgbClr val="FF0000"/>
                </a:solidFill>
              </a:rPr>
              <a:t>Show databases ; </a:t>
            </a:r>
            <a:r>
              <a:rPr lang="en-US" sz="1400" b="1" dirty="0" smtClean="0"/>
              <a:t>: is command say data base show ogay</a:t>
            </a:r>
          </a:p>
          <a:p>
            <a:r>
              <a:rPr lang="en-US" sz="1400" b="1" dirty="0" smtClean="0">
                <a:solidFill>
                  <a:srgbClr val="FF0000"/>
                </a:solidFill>
              </a:rPr>
              <a:t>Use database devops ; </a:t>
            </a:r>
            <a:r>
              <a:rPr lang="en-US" sz="1400" b="1" dirty="0" smtClean="0"/>
              <a:t>: is command say devops data base use oga change oga kese awar say devops</a:t>
            </a:r>
            <a:r>
              <a:rPr lang="en-US" sz="1400" b="1" dirty="0"/>
              <a:t> </a:t>
            </a:r>
            <a:r>
              <a:rPr lang="en-US" sz="1400" b="1" dirty="0" smtClean="0"/>
              <a:t>pay</a:t>
            </a:r>
          </a:p>
          <a:p>
            <a:endParaRPr lang="en-US" sz="1400" b="1" dirty="0" smtClean="0"/>
          </a:p>
          <a:p>
            <a:endParaRPr lang="en-US" sz="1400" b="1" dirty="0" smtClean="0"/>
          </a:p>
        </p:txBody>
      </p:sp>
    </p:spTree>
    <p:extLst>
      <p:ext uri="{BB962C8B-B14F-4D97-AF65-F5344CB8AC3E}">
        <p14:creationId xmlns:p14="http://schemas.microsoft.com/office/powerpoint/2010/main" val="3230393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236" y="120073"/>
            <a:ext cx="10515600" cy="785091"/>
          </a:xfrm>
        </p:spPr>
        <p:txBody>
          <a:bodyPr/>
          <a:lstStyle/>
          <a:p>
            <a:r>
              <a:rPr lang="en-US" dirty="0" smtClean="0"/>
              <a:t>DB-Command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599" y="905164"/>
            <a:ext cx="10515600" cy="4351338"/>
          </a:xfrm>
        </p:spPr>
        <p:txBody>
          <a:bodyPr>
            <a:no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Select * id from tester; </a:t>
            </a:r>
            <a:r>
              <a:rPr lang="en-US" sz="1600" b="1" dirty="0" smtClean="0"/>
              <a:t>: tester kay name say jo table banaya ha oss may id  ko dekaw </a:t>
            </a:r>
          </a:p>
          <a:p>
            <a:r>
              <a:rPr lang="en-US" sz="1600" b="1" dirty="0" smtClean="0">
                <a:solidFill>
                  <a:srgbClr val="FF0000"/>
                </a:solidFill>
              </a:rPr>
              <a:t>Select * from person where id &lt;2; </a:t>
            </a:r>
            <a:r>
              <a:rPr lang="en-US" sz="1600" b="1" dirty="0" smtClean="0"/>
              <a:t>: jess ke id 2 o  us ke data ko show karo</a:t>
            </a:r>
          </a:p>
          <a:p>
            <a:r>
              <a:rPr lang="en-US" sz="1600" b="1" dirty="0" smtClean="0">
                <a:solidFill>
                  <a:srgbClr val="FF0000"/>
                </a:solidFill>
              </a:rPr>
              <a:t>Select  * from tester where id =‘4’ and classno &lt;100; </a:t>
            </a:r>
            <a:r>
              <a:rPr lang="en-US" sz="1600" b="1" dirty="0" smtClean="0"/>
              <a:t>: devops data base may jes ke id 4 o awar roll number less then 100 o  us ke data ko show karo</a:t>
            </a:r>
          </a:p>
          <a:p>
            <a:r>
              <a:rPr lang="en-US" sz="1600" b="1" dirty="0" smtClean="0">
                <a:solidFill>
                  <a:srgbClr val="FF0000"/>
                </a:solidFill>
              </a:rPr>
              <a:t>Select * from tester where not id=‘50’;</a:t>
            </a:r>
            <a:r>
              <a:rPr lang="en-US" sz="1600" b="1" dirty="0" smtClean="0"/>
              <a:t> : table may kess ke be id 50 ho oss ko choro baqe sub display kardo</a:t>
            </a:r>
          </a:p>
          <a:p>
            <a:r>
              <a:rPr lang="en-US" sz="1600" b="1" dirty="0" smtClean="0">
                <a:solidFill>
                  <a:srgbClr val="FF0000"/>
                </a:solidFill>
              </a:rPr>
              <a:t>Select * from tester where id asc;</a:t>
            </a:r>
            <a:r>
              <a:rPr lang="en-US" sz="1600" b="1" dirty="0">
                <a:solidFill>
                  <a:srgbClr val="FF0000"/>
                </a:solidFill>
              </a:rPr>
              <a:t> </a:t>
            </a:r>
            <a:r>
              <a:rPr lang="en-US" sz="1600" b="1" dirty="0" smtClean="0">
                <a:solidFill>
                  <a:srgbClr val="FF0000"/>
                </a:solidFill>
              </a:rPr>
              <a:t>: </a:t>
            </a:r>
            <a:r>
              <a:rPr lang="en-US" sz="1600" b="1" dirty="0" smtClean="0"/>
              <a:t>is command sya asceding order may data show oga</a:t>
            </a:r>
          </a:p>
          <a:p>
            <a:r>
              <a:rPr lang="en-US" sz="1600" b="1" dirty="0" smtClean="0">
                <a:solidFill>
                  <a:srgbClr val="FF0000"/>
                </a:solidFill>
              </a:rPr>
              <a:t>Select * form tester where id between 4 and 10 ; </a:t>
            </a:r>
            <a:r>
              <a:rPr lang="en-US" sz="1600" b="1" dirty="0" smtClean="0"/>
              <a:t>: us data ko print karo jes ke id 4 awar 10 kay bech may </a:t>
            </a:r>
            <a:r>
              <a:rPr lang="en-US" sz="1600" b="1" dirty="0" smtClean="0"/>
              <a:t>ho</a:t>
            </a:r>
          </a:p>
          <a:p>
            <a:r>
              <a:rPr lang="en-US" sz="1600" b="1" dirty="0" smtClean="0">
                <a:solidFill>
                  <a:srgbClr val="FF0000"/>
                </a:solidFill>
              </a:rPr>
              <a:t>Select  max(id) form devops; </a:t>
            </a:r>
            <a:r>
              <a:rPr lang="en-US" sz="1600" b="1" dirty="0" smtClean="0"/>
              <a:t>: is command say maximum id </a:t>
            </a:r>
            <a:r>
              <a:rPr lang="en-US" sz="1600" b="1" dirty="0"/>
              <a:t>p</a:t>
            </a:r>
            <a:r>
              <a:rPr lang="en-US" sz="1600" b="1" dirty="0" smtClean="0"/>
              <a:t>rint oge</a:t>
            </a:r>
          </a:p>
          <a:p>
            <a:r>
              <a:rPr lang="en-US" sz="1600" b="1" dirty="0" smtClean="0">
                <a:solidFill>
                  <a:srgbClr val="FF0000"/>
                </a:solidFill>
              </a:rPr>
              <a:t>Select min  (id) form devops</a:t>
            </a:r>
            <a:r>
              <a:rPr lang="en-US" sz="1600" b="1" dirty="0" smtClean="0">
                <a:solidFill>
                  <a:srgbClr val="FF0000"/>
                </a:solidFill>
              </a:rPr>
              <a:t>; </a:t>
            </a:r>
            <a:r>
              <a:rPr lang="en-US" sz="1600" b="1" dirty="0" smtClean="0"/>
              <a:t>: is command say minimum id print oga</a:t>
            </a:r>
          </a:p>
          <a:p>
            <a:r>
              <a:rPr lang="en-US" sz="1600" b="1" dirty="0" smtClean="0">
                <a:solidFill>
                  <a:srgbClr val="FF0000"/>
                </a:solidFill>
              </a:rPr>
              <a:t>Select count(bookid) from books; </a:t>
            </a:r>
            <a:r>
              <a:rPr lang="en-US" sz="1600" b="1" dirty="0" smtClean="0"/>
              <a:t>: is command say  jetnay bookid ha hamay pass o print kardega</a:t>
            </a:r>
          </a:p>
          <a:p>
            <a:r>
              <a:rPr lang="en-US" sz="1600" b="1" dirty="0" smtClean="0">
                <a:solidFill>
                  <a:srgbClr val="FF0000"/>
                </a:solidFill>
              </a:rPr>
              <a:t>Select avg(id) form devops; </a:t>
            </a:r>
            <a:r>
              <a:rPr lang="en-US" sz="1600" b="1" dirty="0" smtClean="0"/>
              <a:t>: is say averge nekal dega of ko is command ke madad say</a:t>
            </a:r>
          </a:p>
          <a:p>
            <a:r>
              <a:rPr lang="en-US" sz="1600" b="1" dirty="0" smtClean="0">
                <a:solidFill>
                  <a:srgbClr val="FF0000"/>
                </a:solidFill>
              </a:rPr>
              <a:t>Select * from students where studentid &lt;=5 or age = 25; </a:t>
            </a:r>
            <a:r>
              <a:rPr lang="en-US" sz="1600" b="1" dirty="0" smtClean="0"/>
              <a:t>: ager hom to sudent table may say ho colume print karna ho jes ke studentid less then are equll to 5 to ya age =25 ho to ye command say hum karsaktay ha</a:t>
            </a:r>
          </a:p>
          <a:p>
            <a:r>
              <a:rPr lang="en-US" sz="1600" b="1" dirty="0" smtClean="0">
                <a:solidFill>
                  <a:srgbClr val="FF0000"/>
                </a:solidFill>
              </a:rPr>
              <a:t>Select * form students where not age=16</a:t>
            </a:r>
            <a:r>
              <a:rPr lang="en-US" sz="1600" b="1" dirty="0" smtClean="0"/>
              <a:t>; : ager mojay student table may say 16 ko print naye  karna ho to may use karsakta ho ye command </a:t>
            </a:r>
          </a:p>
          <a:p>
            <a:r>
              <a:rPr lang="en-US" sz="1600" b="1" dirty="0" smtClean="0">
                <a:solidFill>
                  <a:srgbClr val="FF0000"/>
                </a:solidFill>
              </a:rPr>
              <a:t>Select * from student where class is null; </a:t>
            </a:r>
            <a:r>
              <a:rPr lang="en-US" sz="1600" b="1" dirty="0" smtClean="0"/>
              <a:t>: is command say ko calss colume may null row ha o print kardega</a:t>
            </a:r>
            <a:endParaRPr lang="en-US" sz="1600" b="1" dirty="0"/>
          </a:p>
          <a:p>
            <a:r>
              <a:rPr lang="en-US" sz="1600" b="1" dirty="0" smtClean="0">
                <a:solidFill>
                  <a:srgbClr val="FF0000"/>
                </a:solidFill>
              </a:rPr>
              <a:t>Select * from student where name like ‘%s’; </a:t>
            </a:r>
            <a:r>
              <a:rPr lang="en-US" sz="1600" b="1" dirty="0" smtClean="0"/>
              <a:t>: ye command mojay o name deydega jo last may s araha o</a:t>
            </a:r>
          </a:p>
          <a:p>
            <a:endParaRPr lang="en-US" sz="1600" b="1" dirty="0" smtClean="0"/>
          </a:p>
          <a:p>
            <a:endParaRPr lang="en-US" sz="1600" b="1" dirty="0" smtClean="0"/>
          </a:p>
        </p:txBody>
      </p:sp>
    </p:spTree>
    <p:extLst>
      <p:ext uri="{BB962C8B-B14F-4D97-AF65-F5344CB8AC3E}">
        <p14:creationId xmlns:p14="http://schemas.microsoft.com/office/powerpoint/2010/main" val="1174954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7748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DB-Command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200" y="1049770"/>
            <a:ext cx="10515600" cy="4351338"/>
          </a:xfrm>
        </p:spPr>
        <p:txBody>
          <a:bodyPr>
            <a:noAutofit/>
          </a:bodyPr>
          <a:lstStyle/>
          <a:p>
            <a:r>
              <a:rPr lang="en-US" sz="1800" dirty="0" smtClean="0">
                <a:solidFill>
                  <a:srgbClr val="FF0000"/>
                </a:solidFill>
              </a:rPr>
              <a:t>Update devops set firstnaem=‘salman’, salary =‘5000$’ where id =1;</a:t>
            </a:r>
            <a:r>
              <a:rPr lang="en-US" sz="1800" dirty="0" smtClean="0"/>
              <a:t> is command say devps folder kay ander jes ke id 1 ho us ka name salman oga awar salary 5000$ oge is command say</a:t>
            </a:r>
          </a:p>
          <a:p>
            <a:r>
              <a:rPr lang="en-US" sz="1800" dirty="0" smtClean="0">
                <a:solidFill>
                  <a:srgbClr val="FF0000"/>
                </a:solidFill>
              </a:rPr>
              <a:t>Delete form devops where id=88; </a:t>
            </a:r>
            <a:r>
              <a:rPr lang="en-US" sz="1800" dirty="0" smtClean="0"/>
              <a:t>: is command say jess ke id 88 oge o delet ojayga</a:t>
            </a:r>
          </a:p>
          <a:p>
            <a:r>
              <a:rPr lang="en-US" sz="1800" dirty="0" smtClean="0">
                <a:solidFill>
                  <a:srgbClr val="FF0000"/>
                </a:solidFill>
              </a:rPr>
              <a:t>Insert into student values (‘anwar’,34,’dir’,79); </a:t>
            </a:r>
            <a:r>
              <a:rPr lang="en-US" sz="1800" dirty="0" smtClean="0"/>
              <a:t>: is command say un sekawar way ota ha data ko insert karna ka</a:t>
            </a:r>
          </a:p>
          <a:p>
            <a:r>
              <a:rPr lang="en-US" sz="1800" dirty="0" smtClean="0">
                <a:solidFill>
                  <a:srgbClr val="FF0000"/>
                </a:solidFill>
              </a:rPr>
              <a:t>Insert into student values (‘</a:t>
            </a:r>
            <a:r>
              <a:rPr lang="en-US" sz="1800" dirty="0">
                <a:solidFill>
                  <a:srgbClr val="FF0000"/>
                </a:solidFill>
              </a:rPr>
              <a:t>anwar’,34,’dir’,79</a:t>
            </a:r>
            <a:r>
              <a:rPr lang="en-US" sz="1800" dirty="0" smtClean="0">
                <a:solidFill>
                  <a:srgbClr val="FF0000"/>
                </a:solidFill>
              </a:rPr>
              <a:t>),(‘talah’,24,’dir’,89);</a:t>
            </a:r>
            <a:r>
              <a:rPr lang="en-US" sz="1800" dirty="0" smtClean="0"/>
              <a:t> : is command say of multiple row insert karsaktay o ek sath may</a:t>
            </a:r>
          </a:p>
          <a:p>
            <a:r>
              <a:rPr lang="en-US" sz="1800" dirty="0" smtClean="0">
                <a:solidFill>
                  <a:srgbClr val="FF0000"/>
                </a:solidFill>
              </a:rPr>
              <a:t>Select name,id from student; </a:t>
            </a:r>
            <a:r>
              <a:rPr lang="en-US" sz="1800" dirty="0" smtClean="0"/>
              <a:t>: is command say ager table may say seif of ko name and id dekana ho to ye command say of jan saktay ho</a:t>
            </a:r>
          </a:p>
          <a:p>
            <a:r>
              <a:rPr lang="en-US" sz="1800" dirty="0" smtClean="0">
                <a:solidFill>
                  <a:srgbClr val="FF0000"/>
                </a:solidFill>
              </a:rPr>
              <a:t>Alter table student add phoneNo  int; </a:t>
            </a:r>
            <a:r>
              <a:rPr lang="en-US" sz="1800" dirty="0" smtClean="0"/>
              <a:t>: is say of table may colume add karsaktay ha</a:t>
            </a:r>
          </a:p>
          <a:p>
            <a:r>
              <a:rPr lang="en-US" sz="1800" dirty="0" smtClean="0">
                <a:solidFill>
                  <a:srgbClr val="FF0000"/>
                </a:solidFill>
              </a:rPr>
              <a:t>Desc student; </a:t>
            </a:r>
            <a:r>
              <a:rPr lang="en-US" sz="1800" dirty="0" smtClean="0"/>
              <a:t>: ye command descriftion dekata ha table kay bary may</a:t>
            </a:r>
          </a:p>
          <a:p>
            <a:r>
              <a:rPr lang="en-US" sz="1800" dirty="0" smtClean="0">
                <a:solidFill>
                  <a:srgbClr val="FF0000"/>
                </a:solidFill>
              </a:rPr>
              <a:t>Alter table student modify columan name varchar(60); </a:t>
            </a:r>
            <a:r>
              <a:rPr lang="en-US" sz="1800" dirty="0" smtClean="0"/>
              <a:t>: is command say of name ke size ko increase karsaktay ho </a:t>
            </a:r>
          </a:p>
          <a:p>
            <a:r>
              <a:rPr lang="en-US" sz="1800" dirty="0" smtClean="0">
                <a:solidFill>
                  <a:srgbClr val="FF0000"/>
                </a:solidFill>
              </a:rPr>
              <a:t>Alter table student drop column phoneNO; </a:t>
            </a:r>
            <a:r>
              <a:rPr lang="en-US" sz="1800" dirty="0" smtClean="0"/>
              <a:t>: is command say of table may say kese be column ko delat karsaktay ho</a:t>
            </a:r>
          </a:p>
          <a:p>
            <a:r>
              <a:rPr lang="en-US" sz="1800" dirty="0" smtClean="0">
                <a:solidFill>
                  <a:srgbClr val="FF0000"/>
                </a:solidFill>
              </a:rPr>
              <a:t>Delete  from student where name=‘salman’; </a:t>
            </a:r>
            <a:r>
              <a:rPr lang="en-US" sz="1800" dirty="0" smtClean="0"/>
              <a:t>: is command say salman ka jo data ha o remove oga</a:t>
            </a:r>
          </a:p>
          <a:p>
            <a:r>
              <a:rPr lang="en-US" sz="1800" dirty="0" smtClean="0">
                <a:solidFill>
                  <a:srgbClr val="FF0000"/>
                </a:solidFill>
              </a:rPr>
              <a:t>Select sum(marks)from student; </a:t>
            </a:r>
            <a:r>
              <a:rPr lang="en-US" sz="1800" dirty="0" smtClean="0"/>
              <a:t>: is command say sary marks add okay dey ga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2372586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091" y="0"/>
            <a:ext cx="10515600" cy="51233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DB-command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091" y="600365"/>
            <a:ext cx="10515600" cy="4874636"/>
          </a:xfrm>
        </p:spPr>
        <p:txBody>
          <a:bodyPr>
            <a:no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Select avg(marks) from student; </a:t>
            </a:r>
            <a:r>
              <a:rPr lang="en-US" sz="1400" b="1" dirty="0" smtClean="0"/>
              <a:t>: ye command sary number ja averge batadega</a:t>
            </a:r>
          </a:p>
          <a:p>
            <a:r>
              <a:rPr lang="en-US" sz="1400" b="1" dirty="0" smtClean="0">
                <a:solidFill>
                  <a:srgbClr val="FF0000"/>
                </a:solidFill>
              </a:rPr>
              <a:t>Select count(name) from student; </a:t>
            </a:r>
            <a:r>
              <a:rPr lang="en-US" sz="1400" b="1" dirty="0" smtClean="0"/>
              <a:t>: jetnay name ha table may o bataye ga of ko </a:t>
            </a:r>
          </a:p>
          <a:p>
            <a:r>
              <a:rPr lang="en-US" sz="1400" b="1" dirty="0" smtClean="0">
                <a:solidFill>
                  <a:srgbClr val="FF0000"/>
                </a:solidFill>
              </a:rPr>
              <a:t>Select max(marks) from student; </a:t>
            </a:r>
            <a:r>
              <a:rPr lang="en-US" sz="1400" b="1" dirty="0" smtClean="0"/>
              <a:t>: is say maximum marks print oge table may say</a:t>
            </a:r>
          </a:p>
          <a:p>
            <a:r>
              <a:rPr lang="en-US" sz="1400" b="1" dirty="0" smtClean="0">
                <a:solidFill>
                  <a:srgbClr val="FF0000"/>
                </a:solidFill>
              </a:rPr>
              <a:t>Select min(marks) from student ; </a:t>
            </a:r>
            <a:r>
              <a:rPr lang="en-US" sz="1400" b="1" dirty="0" smtClean="0"/>
              <a:t>: is say minimum marks print oga</a:t>
            </a:r>
          </a:p>
          <a:p>
            <a:r>
              <a:rPr lang="en-US" sz="1400" b="1" dirty="0" smtClean="0">
                <a:solidFill>
                  <a:srgbClr val="FF0000"/>
                </a:solidFill>
              </a:rPr>
              <a:t>Select * from student  order by marks;</a:t>
            </a:r>
            <a:r>
              <a:rPr lang="en-US" sz="1400" b="1" dirty="0">
                <a:solidFill>
                  <a:srgbClr val="FF0000"/>
                </a:solidFill>
              </a:rPr>
              <a:t> </a:t>
            </a:r>
            <a:r>
              <a:rPr lang="en-US" sz="1400" b="1" dirty="0" smtClean="0"/>
              <a:t>: is command say of kay marks acending order may arayeha</a:t>
            </a:r>
          </a:p>
          <a:p>
            <a:r>
              <a:rPr lang="en-US" sz="1400" b="1" dirty="0" smtClean="0">
                <a:solidFill>
                  <a:srgbClr val="FF0000"/>
                </a:solidFill>
              </a:rPr>
              <a:t>Select * from student order by id desc; </a:t>
            </a:r>
            <a:r>
              <a:rPr lang="en-US" sz="1400" b="1" dirty="0" smtClean="0"/>
              <a:t>: is command say of kay value desending order may show oge</a:t>
            </a:r>
          </a:p>
          <a:p>
            <a:r>
              <a:rPr lang="en-US" sz="1400" b="1" dirty="0" smtClean="0">
                <a:solidFill>
                  <a:srgbClr val="FF0000"/>
                </a:solidFill>
              </a:rPr>
              <a:t>Select * from student  where name like ‘r%’;</a:t>
            </a:r>
            <a:r>
              <a:rPr lang="en-US" sz="1400" b="1" dirty="0" smtClean="0"/>
              <a:t> :is command ke through of us name ko accese karsaktay o jess ke name r say start ota ha</a:t>
            </a:r>
          </a:p>
          <a:p>
            <a:r>
              <a:rPr lang="en-US" sz="1400" b="1" dirty="0">
                <a:solidFill>
                  <a:srgbClr val="FF0000"/>
                </a:solidFill>
              </a:rPr>
              <a:t>Select * from student  where name like </a:t>
            </a:r>
            <a:r>
              <a:rPr lang="en-US" sz="1400" b="1" dirty="0" smtClean="0">
                <a:solidFill>
                  <a:srgbClr val="FF0000"/>
                </a:solidFill>
              </a:rPr>
              <a:t>‘%h’; </a:t>
            </a:r>
            <a:r>
              <a:rPr lang="en-US" sz="1400" b="1" dirty="0" smtClean="0"/>
              <a:t>is command ke through of us name ko accese karsaktay o jess ke anme h pay khatam ota ha</a:t>
            </a:r>
          </a:p>
          <a:p>
            <a:r>
              <a:rPr lang="en-US" sz="1400" b="1" dirty="0">
                <a:solidFill>
                  <a:srgbClr val="FF0000"/>
                </a:solidFill>
              </a:rPr>
              <a:t>Select * from student  where name like </a:t>
            </a:r>
            <a:r>
              <a:rPr lang="en-US" sz="1400" b="1" dirty="0" smtClean="0">
                <a:solidFill>
                  <a:srgbClr val="FF0000"/>
                </a:solidFill>
              </a:rPr>
              <a:t>‘_R%’; </a:t>
            </a:r>
            <a:r>
              <a:rPr lang="en-US" sz="1400" b="1" dirty="0" smtClean="0"/>
              <a:t>: is command ke through of name ko accese karsaktay o jess ke second alphabit r o </a:t>
            </a:r>
          </a:p>
          <a:p>
            <a:r>
              <a:rPr lang="en-US" sz="1400" b="1" dirty="0">
                <a:solidFill>
                  <a:srgbClr val="FF0000"/>
                </a:solidFill>
              </a:rPr>
              <a:t>Select * from student  where name like </a:t>
            </a:r>
            <a:r>
              <a:rPr lang="en-US" sz="1400" b="1" dirty="0" smtClean="0">
                <a:solidFill>
                  <a:srgbClr val="FF0000"/>
                </a:solidFill>
              </a:rPr>
              <a:t>‘%’_S; </a:t>
            </a:r>
            <a:r>
              <a:rPr lang="en-US" sz="1400" b="1" dirty="0" smtClean="0"/>
              <a:t>is command ke through say of us anme ko acces karsaktay ho jess ke second last alphabit s o</a:t>
            </a:r>
          </a:p>
          <a:p>
            <a:r>
              <a:rPr lang="en-US" sz="1400" b="1" dirty="0" smtClean="0">
                <a:solidFill>
                  <a:srgbClr val="FF0000"/>
                </a:solidFill>
              </a:rPr>
              <a:t>Select * form student inner join employee on  student.id=employee.id; </a:t>
            </a:r>
            <a:r>
              <a:rPr lang="en-US" sz="1400" b="1" dirty="0" smtClean="0"/>
              <a:t>is command may dono table may jo comman value oge o print kar key ge</a:t>
            </a:r>
          </a:p>
          <a:p>
            <a:r>
              <a:rPr lang="en-US" sz="1400" b="1" dirty="0" smtClean="0">
                <a:solidFill>
                  <a:srgbClr val="FF0000"/>
                </a:solidFill>
              </a:rPr>
              <a:t>Select * from  student left join employee on student.id=employee.id; </a:t>
            </a:r>
            <a:r>
              <a:rPr lang="en-US" sz="1400" b="1" dirty="0" smtClean="0"/>
              <a:t>: is command say  left table ke sary value print oge awar right table ke o value print oge jo left kay sath match oraye ho</a:t>
            </a:r>
          </a:p>
          <a:p>
            <a:r>
              <a:rPr lang="en-US" sz="1400" b="1" dirty="0" smtClean="0">
                <a:solidFill>
                  <a:srgbClr val="FF0000"/>
                </a:solidFill>
              </a:rPr>
              <a:t>Select * from student  right join employee on student.id=employee.id; </a:t>
            </a:r>
            <a:r>
              <a:rPr lang="en-US" sz="1400" b="1" dirty="0" smtClean="0"/>
              <a:t>: is command say right table ke sary value print oge awar left table ke o value print oge jo right kay sath match oraye ho</a:t>
            </a:r>
          </a:p>
          <a:p>
            <a:r>
              <a:rPr lang="en-US" sz="1400" b="1" dirty="0" smtClean="0"/>
              <a:t>Select * from student cross join employee; : pehly table ke saye value dosre table ke value say multiply oga</a:t>
            </a:r>
          </a:p>
          <a:p>
            <a:endParaRPr lang="en-US" sz="1400" b="1" dirty="0" smtClean="0"/>
          </a:p>
          <a:p>
            <a:endParaRPr lang="en-US" sz="1400" b="1" dirty="0" smtClean="0"/>
          </a:p>
          <a:p>
            <a:endParaRPr lang="en-US" sz="1400" b="1" dirty="0" smtClean="0"/>
          </a:p>
          <a:p>
            <a:endParaRPr lang="en-US" sz="1400" b="1" dirty="0" smtClean="0"/>
          </a:p>
          <a:p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587199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1216</Words>
  <Application>Microsoft Office PowerPoint</Application>
  <PresentationFormat>Widescreen</PresentationFormat>
  <Paragraphs>64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DB-Commnad</vt:lpstr>
      <vt:lpstr>DB-Command</vt:lpstr>
      <vt:lpstr>DB-Command</vt:lpstr>
      <vt:lpstr>DB-command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 840 G5</dc:creator>
  <cp:lastModifiedBy>hp 840 G5</cp:lastModifiedBy>
  <cp:revision>23</cp:revision>
  <dcterms:created xsi:type="dcterms:W3CDTF">2024-07-09T17:34:51Z</dcterms:created>
  <dcterms:modified xsi:type="dcterms:W3CDTF">2024-07-13T22:27:00Z</dcterms:modified>
</cp:coreProperties>
</file>