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632-2614-4AE7-9B81-E8AA2AB0ACD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18E-9754-4FDB-8EDB-EB02538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7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632-2614-4AE7-9B81-E8AA2AB0ACD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18E-9754-4FDB-8EDB-EB02538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632-2614-4AE7-9B81-E8AA2AB0ACD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18E-9754-4FDB-8EDB-EB02538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632-2614-4AE7-9B81-E8AA2AB0ACD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18E-9754-4FDB-8EDB-EB02538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0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632-2614-4AE7-9B81-E8AA2AB0ACD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18E-9754-4FDB-8EDB-EB02538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8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632-2614-4AE7-9B81-E8AA2AB0ACD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18E-9754-4FDB-8EDB-EB02538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2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632-2614-4AE7-9B81-E8AA2AB0ACD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18E-9754-4FDB-8EDB-EB02538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632-2614-4AE7-9B81-E8AA2AB0ACD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18E-9754-4FDB-8EDB-EB02538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6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632-2614-4AE7-9B81-E8AA2AB0ACD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18E-9754-4FDB-8EDB-EB02538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2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632-2614-4AE7-9B81-E8AA2AB0ACD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18E-9754-4FDB-8EDB-EB02538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1632-2614-4AE7-9B81-E8AA2AB0ACD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18E-9754-4FDB-8EDB-EB02538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31632-2614-4AE7-9B81-E8AA2AB0ACDC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E18E-9754-4FDB-8EDB-EB02538E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0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alp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745" y="75189"/>
            <a:ext cx="10515600" cy="58982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command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546" y="1012826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b="1" dirty="0" err="1" smtClean="0">
                <a:solidFill>
                  <a:srgbClr val="FF0000"/>
                </a:solidFill>
              </a:rPr>
              <a:t>git</a:t>
            </a:r>
            <a:r>
              <a:rPr lang="en-US" sz="1800" b="1" dirty="0" smtClean="0">
                <a:solidFill>
                  <a:srgbClr val="FF0000"/>
                </a:solidFill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</a:rPr>
              <a:t>config</a:t>
            </a:r>
            <a:r>
              <a:rPr lang="en-US" sz="1800" b="1" dirty="0" smtClean="0">
                <a:solidFill>
                  <a:srgbClr val="FF0000"/>
                </a:solidFill>
              </a:rPr>
              <a:t> –global user.name “your name” </a:t>
            </a:r>
            <a:r>
              <a:rPr lang="en-US" sz="1800" b="1" dirty="0" smtClean="0"/>
              <a:t>: sets the name you want attached to your commit transactions.</a:t>
            </a: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git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config</a:t>
            </a:r>
            <a:r>
              <a:rPr lang="en-US" sz="1800" b="1" dirty="0" smtClean="0">
                <a:solidFill>
                  <a:srgbClr val="FF0000"/>
                </a:solidFill>
              </a:rPr>
              <a:t> – global </a:t>
            </a:r>
            <a:r>
              <a:rPr lang="en-US" sz="1800" b="1" dirty="0" err="1" smtClean="0">
                <a:solidFill>
                  <a:srgbClr val="FF0000"/>
                </a:solidFill>
              </a:rPr>
              <a:t>user.email</a:t>
            </a:r>
            <a:r>
              <a:rPr lang="en-US" sz="1800" b="1" dirty="0" smtClean="0">
                <a:solidFill>
                  <a:srgbClr val="FF0000"/>
                </a:solidFill>
              </a:rPr>
              <a:t> “your email” </a:t>
            </a:r>
            <a:r>
              <a:rPr lang="en-US" sz="1800" b="1" dirty="0" smtClean="0"/>
              <a:t>: sets the email you want attached to your commit transactions.</a:t>
            </a: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git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config</a:t>
            </a:r>
            <a:r>
              <a:rPr lang="en-US" sz="1800" b="1" dirty="0" smtClean="0">
                <a:solidFill>
                  <a:srgbClr val="FF0000"/>
                </a:solidFill>
              </a:rPr>
              <a:t> – list </a:t>
            </a:r>
            <a:r>
              <a:rPr lang="en-US" sz="1800" b="1" dirty="0" smtClean="0"/>
              <a:t>: lists all the configuration settings that </a:t>
            </a:r>
            <a:r>
              <a:rPr lang="en-US" sz="1800" b="1" dirty="0" err="1" smtClean="0"/>
              <a:t>git</a:t>
            </a:r>
            <a:r>
              <a:rPr lang="en-US" sz="1800" b="1" dirty="0" smtClean="0"/>
              <a:t> can find at that moment.</a:t>
            </a: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git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init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smtClean="0"/>
              <a:t>: initializes a new </a:t>
            </a:r>
            <a:r>
              <a:rPr lang="en-US" sz="1800" b="1" dirty="0" err="1" smtClean="0"/>
              <a:t>git</a:t>
            </a:r>
            <a:r>
              <a:rPr lang="en-US" sz="1800" b="1" dirty="0" smtClean="0"/>
              <a:t> repository </a:t>
            </a: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git</a:t>
            </a:r>
            <a:r>
              <a:rPr lang="en-US" sz="1800" b="1" dirty="0" smtClean="0">
                <a:solidFill>
                  <a:srgbClr val="FF0000"/>
                </a:solidFill>
              </a:rPr>
              <a:t> clone &lt;</a:t>
            </a:r>
            <a:r>
              <a:rPr lang="en-US" sz="1800" b="1" dirty="0" err="1" smtClean="0">
                <a:solidFill>
                  <a:srgbClr val="FF0000"/>
                </a:solidFill>
              </a:rPr>
              <a:t>url</a:t>
            </a:r>
            <a:r>
              <a:rPr lang="en-US" sz="1800" b="1" dirty="0" smtClean="0">
                <a:solidFill>
                  <a:srgbClr val="FF0000"/>
                </a:solidFill>
              </a:rPr>
              <a:t>&gt; </a:t>
            </a:r>
            <a:r>
              <a:rPr lang="en-US" sz="1800" b="1" dirty="0" smtClean="0"/>
              <a:t>: clones an existing repository from a </a:t>
            </a:r>
            <a:r>
              <a:rPr lang="en-US" sz="1800" b="1" dirty="0" err="1" smtClean="0"/>
              <a:t>url</a:t>
            </a:r>
            <a:r>
              <a:rPr lang="en-US" sz="1800" b="1" dirty="0" smtClean="0"/>
              <a:t> in the </a:t>
            </a:r>
            <a:r>
              <a:rPr lang="en-US" sz="1800" b="1" dirty="0" err="1" smtClean="0"/>
              <a:t>github</a:t>
            </a:r>
            <a:endParaRPr lang="en-US" sz="1800" b="1" dirty="0" smtClean="0"/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git</a:t>
            </a:r>
            <a:r>
              <a:rPr lang="en-US" sz="1800" b="1" dirty="0" smtClean="0">
                <a:solidFill>
                  <a:srgbClr val="FF0000"/>
                </a:solidFill>
              </a:rPr>
              <a:t> add &lt;file name&gt; </a:t>
            </a:r>
            <a:r>
              <a:rPr lang="en-US" sz="1800" b="1" dirty="0" smtClean="0"/>
              <a:t>: stages all changes (new , modified , deleted files ) in the current directory for the next commit.</a:t>
            </a: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git</a:t>
            </a:r>
            <a:r>
              <a:rPr lang="en-US" sz="1800" b="1" dirty="0" smtClean="0">
                <a:solidFill>
                  <a:srgbClr val="FF0000"/>
                </a:solidFill>
              </a:rPr>
              <a:t> commit  -m “commit message “ </a:t>
            </a:r>
            <a:r>
              <a:rPr lang="en-US" sz="1800" b="1" dirty="0" smtClean="0"/>
              <a:t>: records a snapshot of the staged changes</a:t>
            </a: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git</a:t>
            </a:r>
            <a:r>
              <a:rPr lang="en-US" sz="1800" b="1" dirty="0" smtClean="0">
                <a:solidFill>
                  <a:srgbClr val="FF0000"/>
                </a:solidFill>
              </a:rPr>
              <a:t> status </a:t>
            </a:r>
            <a:r>
              <a:rPr lang="en-US" sz="1800" b="1" dirty="0" smtClean="0"/>
              <a:t>: Display the state of the working directory and staging area.</a:t>
            </a: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git</a:t>
            </a:r>
            <a:r>
              <a:rPr lang="en-US" sz="1800" b="1" dirty="0" smtClean="0">
                <a:solidFill>
                  <a:srgbClr val="FF0000"/>
                </a:solidFill>
              </a:rPr>
              <a:t> log</a:t>
            </a:r>
            <a:r>
              <a:rPr lang="en-US" sz="1800" b="1" dirty="0" smtClean="0"/>
              <a:t>: shows the commit history.</a:t>
            </a: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git</a:t>
            </a:r>
            <a:r>
              <a:rPr lang="en-US" sz="1800" b="1" dirty="0" smtClean="0">
                <a:solidFill>
                  <a:srgbClr val="FF0000"/>
                </a:solidFill>
              </a:rPr>
              <a:t> branch</a:t>
            </a:r>
            <a:r>
              <a:rPr lang="en-US" sz="1800" b="1" dirty="0" smtClean="0"/>
              <a:t>: </a:t>
            </a:r>
            <a:r>
              <a:rPr lang="en-US" sz="1800" b="1" dirty="0"/>
              <a:t>list all the branches in your repository.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branch </a:t>
            </a:r>
            <a:r>
              <a:rPr lang="en-US" sz="1800" b="1" dirty="0" err="1" smtClean="0">
                <a:solidFill>
                  <a:srgbClr val="FF0000"/>
                </a:solidFill>
              </a:rPr>
              <a:t>git</a:t>
            </a:r>
            <a:r>
              <a:rPr lang="en-US" sz="1800" b="1" dirty="0" smtClean="0">
                <a:solidFill>
                  <a:srgbClr val="FF0000"/>
                </a:solidFill>
              </a:rPr>
              <a:t> branch &lt;branch-name&gt;: </a:t>
            </a:r>
            <a:r>
              <a:rPr lang="en-US" sz="1800" b="1" dirty="0" smtClean="0"/>
              <a:t>creates a new branches </a:t>
            </a: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git</a:t>
            </a:r>
            <a:r>
              <a:rPr lang="en-US" sz="1800" b="1" dirty="0" smtClean="0">
                <a:solidFill>
                  <a:srgbClr val="FF0000"/>
                </a:solidFill>
              </a:rPr>
              <a:t> checkout &lt;</a:t>
            </a:r>
            <a:r>
              <a:rPr lang="en-US" sz="1800" b="1" dirty="0" err="1" smtClean="0">
                <a:solidFill>
                  <a:srgbClr val="FF0000"/>
                </a:solidFill>
              </a:rPr>
              <a:t>brach</a:t>
            </a:r>
            <a:r>
              <a:rPr lang="en-US" sz="1800" b="1" dirty="0" smtClean="0">
                <a:solidFill>
                  <a:srgbClr val="FF0000"/>
                </a:solidFill>
              </a:rPr>
              <a:t> –name&gt; </a:t>
            </a:r>
            <a:r>
              <a:rPr lang="en-US" sz="1800" b="1" dirty="0" smtClean="0"/>
              <a:t>: switches to the specified branch.</a:t>
            </a: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git</a:t>
            </a:r>
            <a:r>
              <a:rPr lang="en-US" sz="1800" b="1" dirty="0" smtClean="0">
                <a:solidFill>
                  <a:srgbClr val="FF0000"/>
                </a:solidFill>
              </a:rPr>
              <a:t> merge &lt;branch –name&gt;: </a:t>
            </a:r>
            <a:r>
              <a:rPr lang="en-US" sz="1800" b="1" dirty="0" smtClean="0"/>
              <a:t>merges the specified branch into the current </a:t>
            </a:r>
            <a:r>
              <a:rPr lang="en-US" sz="1800" b="1" dirty="0" err="1" smtClean="0"/>
              <a:t>brach</a:t>
            </a:r>
            <a:r>
              <a:rPr lang="en-US" sz="1800" b="1" dirty="0" smtClean="0"/>
              <a:t>.</a:t>
            </a:r>
          </a:p>
          <a:p>
            <a:r>
              <a:rPr lang="en-US" sz="1800" b="1" dirty="0" err="1" smtClean="0">
                <a:solidFill>
                  <a:srgbClr val="FF0000"/>
                </a:solidFill>
              </a:rPr>
              <a:t>git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brach</a:t>
            </a:r>
            <a:r>
              <a:rPr lang="en-US" sz="1800" b="1" dirty="0" smtClean="0">
                <a:solidFill>
                  <a:srgbClr val="FF0000"/>
                </a:solidFill>
              </a:rPr>
              <a:t> –d &lt;branch –name&gt; </a:t>
            </a:r>
            <a:r>
              <a:rPr lang="en-US" sz="1800" b="1" dirty="0" smtClean="0"/>
              <a:t>: deletes the specified branch.</a:t>
            </a:r>
          </a:p>
          <a:p>
            <a:endParaRPr lang="en-US" sz="1800" b="1" dirty="0" smtClean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1095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454"/>
            <a:ext cx="10515600" cy="38302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command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2" y="671079"/>
            <a:ext cx="10515600" cy="4351338"/>
          </a:xfrm>
        </p:spPr>
        <p:txBody>
          <a:bodyPr>
            <a:no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remote</a:t>
            </a:r>
            <a:r>
              <a:rPr lang="en-US" sz="1400" b="1" dirty="0" smtClean="0"/>
              <a:t>: lists all the remote repositories.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remote add &lt;name&gt; &lt;</a:t>
            </a:r>
            <a:r>
              <a:rPr lang="en-US" sz="1400" b="1" dirty="0" err="1" smtClean="0">
                <a:solidFill>
                  <a:srgbClr val="FF0000"/>
                </a:solidFill>
              </a:rPr>
              <a:t>url</a:t>
            </a:r>
            <a:r>
              <a:rPr lang="en-US" sz="1400" b="1" dirty="0" smtClean="0">
                <a:solidFill>
                  <a:srgbClr val="FF0000"/>
                </a:solidFill>
              </a:rPr>
              <a:t>&gt; </a:t>
            </a:r>
            <a:r>
              <a:rPr lang="en-US" sz="1400" b="1" dirty="0" smtClean="0"/>
              <a:t>: adds a new remote repository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fetch &lt;remote&gt; </a:t>
            </a:r>
            <a:r>
              <a:rPr lang="en-US" sz="1400" b="1" dirty="0" smtClean="0"/>
              <a:t>: Fetches branches and commits from the remote repository.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full &lt;remote&gt; </a:t>
            </a:r>
            <a:r>
              <a:rPr lang="en-US" sz="1400" b="1" dirty="0" smtClean="0"/>
              <a:t>: fetches and integrates with another repository or a local branch.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push &lt;remote&gt; &lt;branch&gt;: </a:t>
            </a:r>
            <a:r>
              <a:rPr lang="en-US" sz="1400" b="1" dirty="0" smtClean="0"/>
              <a:t>pushes your changes to the specified remote repository and branch.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reset &lt;file name&gt; </a:t>
            </a:r>
            <a:r>
              <a:rPr lang="en-US" sz="1400" b="1" dirty="0" smtClean="0"/>
              <a:t>: </a:t>
            </a:r>
            <a:r>
              <a:rPr lang="en-US" sz="1400" b="1" dirty="0" err="1" smtClean="0"/>
              <a:t>unstages</a:t>
            </a:r>
            <a:r>
              <a:rPr lang="en-US" sz="1400" b="1" dirty="0" smtClean="0"/>
              <a:t> a file while retaining its changes in the working directory.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reset – hard </a:t>
            </a:r>
            <a:r>
              <a:rPr lang="en-US" sz="1400" b="1" dirty="0" smtClean="0"/>
              <a:t>: resets the staging area and the working directory to match the most recent commit.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reset –soft &lt;commit&gt; </a:t>
            </a:r>
            <a:r>
              <a:rPr lang="en-US" sz="1400" b="1" dirty="0" smtClean="0"/>
              <a:t>: moves the HEAD pointer to a specific commit, leaving your working directory as it is .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revert &lt;commit&gt; </a:t>
            </a:r>
            <a:r>
              <a:rPr lang="en-US" sz="1400" b="1" dirty="0" smtClean="0"/>
              <a:t>: reverts a commit by creating a new commit that undoes the changes of the specified commit .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stash </a:t>
            </a:r>
            <a:r>
              <a:rPr lang="en-US" sz="1400" b="1" dirty="0" smtClean="0"/>
              <a:t>: stashes your local modification to a new stash.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stash pop </a:t>
            </a:r>
            <a:r>
              <a:rPr lang="en-US" sz="1400" b="1" dirty="0" smtClean="0"/>
              <a:t>: applies the most recently stashed change and remove them from the stash list.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stash list </a:t>
            </a:r>
            <a:r>
              <a:rPr lang="en-US" sz="1400" b="1" dirty="0" smtClean="0"/>
              <a:t>: lists all stashed changes.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diff </a:t>
            </a:r>
            <a:r>
              <a:rPr lang="en-US" sz="1400" b="1" dirty="0" smtClean="0"/>
              <a:t>: </a:t>
            </a:r>
            <a:r>
              <a:rPr lang="en-US" sz="1400" b="1" dirty="0" err="1" smtClean="0"/>
              <a:t>shwos</a:t>
            </a:r>
            <a:r>
              <a:rPr lang="en-US" sz="1400" b="1" dirty="0" smtClean="0"/>
              <a:t> the changes between the working directory and the staging area.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diff &lt;branch name&gt; </a:t>
            </a:r>
            <a:r>
              <a:rPr lang="en-US" sz="1400" b="1" dirty="0" smtClean="0"/>
              <a:t>: </a:t>
            </a:r>
            <a:r>
              <a:rPr lang="en-US" sz="1400" b="1" dirty="0" err="1" smtClean="0"/>
              <a:t>shwos</a:t>
            </a:r>
            <a:r>
              <a:rPr lang="en-US" sz="1400" b="1" dirty="0" smtClean="0"/>
              <a:t> the changes between the working directory and a specified </a:t>
            </a:r>
            <a:r>
              <a:rPr lang="en-US" sz="1400" b="1" dirty="0" err="1" smtClean="0"/>
              <a:t>brach</a:t>
            </a:r>
            <a:endParaRPr lang="en-US" sz="1400" b="1" dirty="0" smtClean="0"/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diff –staged </a:t>
            </a:r>
            <a:r>
              <a:rPr lang="en-US" sz="1400" b="1" dirty="0" smtClean="0"/>
              <a:t>: </a:t>
            </a:r>
            <a:r>
              <a:rPr lang="en-US" sz="1400" b="1" dirty="0" err="1" smtClean="0"/>
              <a:t>shwos</a:t>
            </a:r>
            <a:r>
              <a:rPr lang="en-US" sz="1400" b="1" dirty="0" smtClean="0"/>
              <a:t> changes between the staging area and the last commit.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tag </a:t>
            </a:r>
            <a:r>
              <a:rPr lang="en-US" sz="1400" b="1" dirty="0" smtClean="0"/>
              <a:t>: list all </a:t>
            </a:r>
            <a:r>
              <a:rPr lang="en-US" sz="1400" b="1" dirty="0" err="1" smtClean="0"/>
              <a:t>tages</a:t>
            </a:r>
            <a:endParaRPr lang="en-US" sz="1400" b="1" dirty="0" smtClean="0"/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tag &lt;tag –name&gt; </a:t>
            </a:r>
            <a:r>
              <a:rPr lang="en-US" sz="1400" b="1" dirty="0" err="1" smtClean="0"/>
              <a:t>creat</a:t>
            </a:r>
            <a:r>
              <a:rPr lang="en-US" sz="1400" b="1" dirty="0" smtClean="0"/>
              <a:t> a new tag.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tag –d &lt;tag-name&gt; </a:t>
            </a:r>
            <a:r>
              <a:rPr lang="en-US" sz="1400" b="1" dirty="0" smtClean="0"/>
              <a:t>: delete a tag</a:t>
            </a:r>
          </a:p>
          <a:p>
            <a:r>
              <a:rPr lang="en-US" sz="1400" b="1" dirty="0" err="1" smtClean="0">
                <a:solidFill>
                  <a:srgbClr val="FF0000"/>
                </a:solidFill>
              </a:rPr>
              <a:t>Git</a:t>
            </a:r>
            <a:r>
              <a:rPr lang="en-US" sz="1400" b="1" dirty="0" smtClean="0">
                <a:solidFill>
                  <a:srgbClr val="FF0000"/>
                </a:solidFill>
              </a:rPr>
              <a:t> push &lt;remote &gt; &lt;tag&gt; </a:t>
            </a:r>
            <a:r>
              <a:rPr lang="en-US" sz="1400" b="1" dirty="0" smtClean="0"/>
              <a:t>: pushes a tag to the remote repository</a:t>
            </a:r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 smtClean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9113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36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72" y="1493116"/>
            <a:ext cx="10515600" cy="4351338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remote set-</a:t>
            </a:r>
            <a:r>
              <a:rPr lang="en-US" dirty="0" err="1" smtClean="0"/>
              <a:t>url</a:t>
            </a:r>
            <a:r>
              <a:rPr lang="en-US" dirty="0" smtClean="0"/>
              <a:t> origin </a:t>
            </a:r>
            <a:r>
              <a:rPr lang="en-US" dirty="0" smtClean="0">
                <a:hlinkClick r:id="rId2"/>
              </a:rPr>
              <a:t>https://devalper</a:t>
            </a:r>
            <a:r>
              <a:rPr lang="en-US" dirty="0" smtClean="0"/>
              <a:t> may jo personal </a:t>
            </a:r>
            <a:r>
              <a:rPr lang="en-US" dirty="0" err="1" smtClean="0"/>
              <a:t>acces</a:t>
            </a:r>
            <a:r>
              <a:rPr lang="en-US" dirty="0" smtClean="0"/>
              <a:t> token o </a:t>
            </a:r>
            <a:r>
              <a:rPr lang="en-US" dirty="0" err="1" smtClean="0"/>
              <a:t>leka</a:t>
            </a:r>
            <a:r>
              <a:rPr lang="en-US" dirty="0" smtClean="0"/>
              <a:t> aw </a:t>
            </a:r>
            <a:r>
              <a:rPr lang="en-US" dirty="0" err="1" smtClean="0"/>
              <a:t>awar</a:t>
            </a:r>
            <a:r>
              <a:rPr lang="en-US" dirty="0" smtClean="0"/>
              <a:t> </a:t>
            </a:r>
            <a:r>
              <a:rPr lang="en-US" dirty="0" err="1" smtClean="0"/>
              <a:t>yawa</a:t>
            </a:r>
            <a:r>
              <a:rPr lang="en-US" dirty="0" smtClean="0"/>
              <a:t> past </a:t>
            </a:r>
            <a:r>
              <a:rPr lang="en-US" dirty="0" err="1" smtClean="0"/>
              <a:t>karna</a:t>
            </a:r>
            <a:r>
              <a:rPr lang="en-US" dirty="0" smtClean="0"/>
              <a:t> per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apna</a:t>
            </a:r>
            <a:r>
              <a:rPr lang="en-US" dirty="0" smtClean="0"/>
              <a:t> name </a:t>
            </a:r>
            <a:r>
              <a:rPr lang="en-US" dirty="0" err="1" smtClean="0"/>
              <a:t>leko</a:t>
            </a:r>
            <a:r>
              <a:rPr lang="en-US" dirty="0" smtClean="0"/>
              <a:t> </a:t>
            </a:r>
            <a:r>
              <a:rPr lang="en-US" dirty="0" err="1" smtClean="0"/>
              <a:t>awar</a:t>
            </a:r>
            <a:r>
              <a:rPr lang="en-US" dirty="0" smtClean="0"/>
              <a:t> repository </a:t>
            </a:r>
            <a:r>
              <a:rPr lang="en-US" dirty="0" err="1" smtClean="0"/>
              <a:t>na</a:t>
            </a:r>
            <a:r>
              <a:rPr lang="en-US" dirty="0" smtClean="0"/>
              <a:t> name </a:t>
            </a:r>
            <a:r>
              <a:rPr lang="en-US" dirty="0" err="1" smtClean="0"/>
              <a:t>lek</a:t>
            </a:r>
            <a:r>
              <a:rPr lang="en-US" dirty="0" err="1" smtClean="0"/>
              <a:t>o</a:t>
            </a:r>
            <a:r>
              <a:rPr lang="en-US" dirty="0" smtClean="0"/>
              <a:t> </a:t>
            </a:r>
            <a:r>
              <a:rPr lang="en-US" dirty="0" err="1" smtClean="0"/>
              <a:t>awar</a:t>
            </a:r>
            <a:r>
              <a:rPr lang="en-US" dirty="0" smtClean="0"/>
              <a:t> enter </a:t>
            </a:r>
            <a:r>
              <a:rPr lang="en-US" dirty="0" err="1" smtClean="0"/>
              <a:t>karo</a:t>
            </a:r>
            <a:r>
              <a:rPr lang="en-US" dirty="0" smtClean="0"/>
              <a:t> </a:t>
            </a:r>
          </a:p>
          <a:p>
            <a:r>
              <a:rPr lang="en-US" dirty="0" smtClean="0"/>
              <a:t>Per </a:t>
            </a:r>
            <a:r>
              <a:rPr lang="en-US" dirty="0" err="1" smtClean="0"/>
              <a:t>git</a:t>
            </a:r>
            <a:r>
              <a:rPr lang="en-US" dirty="0" smtClean="0"/>
              <a:t> push </a:t>
            </a:r>
            <a:r>
              <a:rPr lang="en-US" dirty="0" err="1" smtClean="0"/>
              <a:t>ka</a:t>
            </a:r>
            <a:r>
              <a:rPr lang="en-US" dirty="0" smtClean="0"/>
              <a:t> comment run </a:t>
            </a:r>
            <a:r>
              <a:rPr lang="en-US" dirty="0" err="1" smtClean="0"/>
              <a:t>karo</a:t>
            </a:r>
            <a:r>
              <a:rPr lang="en-US" dirty="0" smtClean="0"/>
              <a:t> o of </a:t>
            </a:r>
            <a:r>
              <a:rPr lang="en-US" dirty="0" err="1" smtClean="0"/>
              <a:t>ka</a:t>
            </a:r>
            <a:r>
              <a:rPr lang="en-US" dirty="0" smtClean="0"/>
              <a:t> code push </a:t>
            </a:r>
            <a:r>
              <a:rPr lang="en-US" dirty="0" err="1" smtClean="0"/>
              <a:t>ojayga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0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562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Git command </vt:lpstr>
      <vt:lpstr>Git command</vt:lpstr>
      <vt:lpstr>Git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GTI COMMAND</dc:title>
  <dc:creator>hp 840 G5</dc:creator>
  <cp:lastModifiedBy>hp 840 G5</cp:lastModifiedBy>
  <cp:revision>13</cp:revision>
  <dcterms:created xsi:type="dcterms:W3CDTF">2024-07-07T08:24:57Z</dcterms:created>
  <dcterms:modified xsi:type="dcterms:W3CDTF">2024-07-23T11:00:27Z</dcterms:modified>
</cp:coreProperties>
</file>