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4" r:id="rId6"/>
    <p:sldId id="261" r:id="rId7"/>
    <p:sldId id="262" r:id="rId8"/>
    <p:sldId id="263" r:id="rId9"/>
    <p:sldId id="265" r:id="rId10"/>
    <p:sldId id="266" r:id="rId11"/>
    <p:sldId id="268"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3" d="100"/>
          <a:sy n="43" d="100"/>
        </p:scale>
        <p:origin x="75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5A1AB8-7135-4441-82E9-F3907570C8D0}"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97B125-B8FA-493E-B776-6A51872CA474}" type="slidenum">
              <a:rPr lang="en-US" smtClean="0"/>
              <a:t>‹#›</a:t>
            </a:fld>
            <a:endParaRPr lang="en-US" dirty="0"/>
          </a:p>
        </p:txBody>
      </p:sp>
    </p:spTree>
    <p:extLst>
      <p:ext uri="{BB962C8B-B14F-4D97-AF65-F5344CB8AC3E}">
        <p14:creationId xmlns:p14="http://schemas.microsoft.com/office/powerpoint/2010/main" val="2563258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A1AB8-7135-4441-82E9-F3907570C8D0}"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97B125-B8FA-493E-B776-6A51872CA474}" type="slidenum">
              <a:rPr lang="en-US" smtClean="0"/>
              <a:t>‹#›</a:t>
            </a:fld>
            <a:endParaRPr lang="en-US" dirty="0"/>
          </a:p>
        </p:txBody>
      </p:sp>
    </p:spTree>
    <p:extLst>
      <p:ext uri="{BB962C8B-B14F-4D97-AF65-F5344CB8AC3E}">
        <p14:creationId xmlns:p14="http://schemas.microsoft.com/office/powerpoint/2010/main" val="1736792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A1AB8-7135-4441-82E9-F3907570C8D0}"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97B125-B8FA-493E-B776-6A51872CA474}" type="slidenum">
              <a:rPr lang="en-US" smtClean="0"/>
              <a:t>‹#›</a:t>
            </a:fld>
            <a:endParaRPr lang="en-US" dirty="0"/>
          </a:p>
        </p:txBody>
      </p:sp>
    </p:spTree>
    <p:extLst>
      <p:ext uri="{BB962C8B-B14F-4D97-AF65-F5344CB8AC3E}">
        <p14:creationId xmlns:p14="http://schemas.microsoft.com/office/powerpoint/2010/main" val="358105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A1AB8-7135-4441-82E9-F3907570C8D0}"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97B125-B8FA-493E-B776-6A51872CA474}" type="slidenum">
              <a:rPr lang="en-US" smtClean="0"/>
              <a:t>‹#›</a:t>
            </a:fld>
            <a:endParaRPr lang="en-US" dirty="0"/>
          </a:p>
        </p:txBody>
      </p:sp>
    </p:spTree>
    <p:extLst>
      <p:ext uri="{BB962C8B-B14F-4D97-AF65-F5344CB8AC3E}">
        <p14:creationId xmlns:p14="http://schemas.microsoft.com/office/powerpoint/2010/main" val="205101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5A1AB8-7135-4441-82E9-F3907570C8D0}"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97B125-B8FA-493E-B776-6A51872CA474}" type="slidenum">
              <a:rPr lang="en-US" smtClean="0"/>
              <a:t>‹#›</a:t>
            </a:fld>
            <a:endParaRPr lang="en-US" dirty="0"/>
          </a:p>
        </p:txBody>
      </p:sp>
    </p:spTree>
    <p:extLst>
      <p:ext uri="{BB962C8B-B14F-4D97-AF65-F5344CB8AC3E}">
        <p14:creationId xmlns:p14="http://schemas.microsoft.com/office/powerpoint/2010/main" val="1357245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5A1AB8-7135-4441-82E9-F3907570C8D0}"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97B125-B8FA-493E-B776-6A51872CA474}" type="slidenum">
              <a:rPr lang="en-US" smtClean="0"/>
              <a:t>‹#›</a:t>
            </a:fld>
            <a:endParaRPr lang="en-US" dirty="0"/>
          </a:p>
        </p:txBody>
      </p:sp>
    </p:spTree>
    <p:extLst>
      <p:ext uri="{BB962C8B-B14F-4D97-AF65-F5344CB8AC3E}">
        <p14:creationId xmlns:p14="http://schemas.microsoft.com/office/powerpoint/2010/main" val="412798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5A1AB8-7135-4441-82E9-F3907570C8D0}" type="datetimeFigureOut">
              <a:rPr lang="en-US" smtClean="0"/>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597B125-B8FA-493E-B776-6A51872CA474}" type="slidenum">
              <a:rPr lang="en-US" smtClean="0"/>
              <a:t>‹#›</a:t>
            </a:fld>
            <a:endParaRPr lang="en-US" dirty="0"/>
          </a:p>
        </p:txBody>
      </p:sp>
    </p:spTree>
    <p:extLst>
      <p:ext uri="{BB962C8B-B14F-4D97-AF65-F5344CB8AC3E}">
        <p14:creationId xmlns:p14="http://schemas.microsoft.com/office/powerpoint/2010/main" val="248008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5A1AB8-7135-4441-82E9-F3907570C8D0}" type="datetimeFigureOut">
              <a:rPr lang="en-US" smtClean="0"/>
              <a:t>7/25/2024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597B125-B8FA-493E-B776-6A51872CA474}" type="slidenum">
              <a:rPr lang="en-US" smtClean="0"/>
              <a:t>‹#›</a:t>
            </a:fld>
            <a:endParaRPr lang="en-US" dirty="0"/>
          </a:p>
        </p:txBody>
      </p:sp>
    </p:spTree>
    <p:extLst>
      <p:ext uri="{BB962C8B-B14F-4D97-AF65-F5344CB8AC3E}">
        <p14:creationId xmlns:p14="http://schemas.microsoft.com/office/powerpoint/2010/main" val="3543540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A1AB8-7135-4441-82E9-F3907570C8D0}" type="datetimeFigureOut">
              <a:rPr lang="en-US" smtClean="0"/>
              <a:t>7/25/2024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97B125-B8FA-493E-B776-6A51872CA474}" type="slidenum">
              <a:rPr lang="en-US" smtClean="0"/>
              <a:t>‹#›</a:t>
            </a:fld>
            <a:endParaRPr lang="en-US" dirty="0"/>
          </a:p>
        </p:txBody>
      </p:sp>
    </p:spTree>
    <p:extLst>
      <p:ext uri="{BB962C8B-B14F-4D97-AF65-F5344CB8AC3E}">
        <p14:creationId xmlns:p14="http://schemas.microsoft.com/office/powerpoint/2010/main" val="266197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5A1AB8-7135-4441-82E9-F3907570C8D0}"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97B125-B8FA-493E-B776-6A51872CA474}" type="slidenum">
              <a:rPr lang="en-US" smtClean="0"/>
              <a:t>‹#›</a:t>
            </a:fld>
            <a:endParaRPr lang="en-US" dirty="0"/>
          </a:p>
        </p:txBody>
      </p:sp>
    </p:spTree>
    <p:extLst>
      <p:ext uri="{BB962C8B-B14F-4D97-AF65-F5344CB8AC3E}">
        <p14:creationId xmlns:p14="http://schemas.microsoft.com/office/powerpoint/2010/main" val="85482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5A1AB8-7135-4441-82E9-F3907570C8D0}"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97B125-B8FA-493E-B776-6A51872CA474}" type="slidenum">
              <a:rPr lang="en-US" smtClean="0"/>
              <a:t>‹#›</a:t>
            </a:fld>
            <a:endParaRPr lang="en-US" dirty="0"/>
          </a:p>
        </p:txBody>
      </p:sp>
    </p:spTree>
    <p:extLst>
      <p:ext uri="{BB962C8B-B14F-4D97-AF65-F5344CB8AC3E}">
        <p14:creationId xmlns:p14="http://schemas.microsoft.com/office/powerpoint/2010/main" val="20328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A1AB8-7135-4441-82E9-F3907570C8D0}" type="datetimeFigureOut">
              <a:rPr lang="en-US" smtClean="0"/>
              <a:t>7/25/2024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7B125-B8FA-493E-B776-6A51872CA474}" type="slidenum">
              <a:rPr lang="en-US" smtClean="0"/>
              <a:t>‹#›</a:t>
            </a:fld>
            <a:endParaRPr lang="en-US" dirty="0"/>
          </a:p>
        </p:txBody>
      </p:sp>
    </p:spTree>
    <p:extLst>
      <p:ext uri="{BB962C8B-B14F-4D97-AF65-F5344CB8AC3E}">
        <p14:creationId xmlns:p14="http://schemas.microsoft.com/office/powerpoint/2010/main" val="1950010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paul@13.34.5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Linx Command basic</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3525" y="1690688"/>
            <a:ext cx="10515600" cy="4351338"/>
          </a:xfrm>
        </p:spPr>
        <p:txBody>
          <a:bodyPr>
            <a:normAutofit fontScale="62500" lnSpcReduction="20000"/>
          </a:bodyPr>
          <a:lstStyle/>
          <a:p>
            <a:r>
              <a:rPr lang="en-US" sz="3600" b="1" dirty="0" smtClean="0">
                <a:solidFill>
                  <a:srgbClr val="FF0000"/>
                </a:solidFill>
                <a:effectLst>
                  <a:outerShdw blurRad="38100" dist="38100" dir="2700000" algn="tl">
                    <a:srgbClr val="000000">
                      <a:alpha val="43137"/>
                    </a:srgbClr>
                  </a:outerShdw>
                </a:effectLst>
              </a:rPr>
              <a:t>Ls-&gt; </a:t>
            </a:r>
            <a:r>
              <a:rPr lang="en-US" sz="3600" b="1" dirty="0" smtClean="0">
                <a:effectLst>
                  <a:outerShdw blurRad="38100" dist="38100" dir="2700000" algn="tl">
                    <a:srgbClr val="000000">
                      <a:alpha val="43137"/>
                    </a:srgbClr>
                  </a:outerShdw>
                </a:effectLst>
              </a:rPr>
              <a:t>ls command list karta ha directory ko matlab folder ko (ls matlab list itam)</a:t>
            </a:r>
          </a:p>
          <a:p>
            <a:r>
              <a:rPr lang="en-US" sz="3600" b="1" dirty="0" smtClean="0">
                <a:solidFill>
                  <a:srgbClr val="FF0000"/>
                </a:solidFill>
                <a:effectLst>
                  <a:outerShdw blurRad="38100" dist="38100" dir="2700000" algn="tl">
                    <a:srgbClr val="000000">
                      <a:alpha val="43137"/>
                    </a:srgbClr>
                  </a:outerShdw>
                </a:effectLst>
              </a:rPr>
              <a:t>La –a </a:t>
            </a:r>
            <a:r>
              <a:rPr lang="en-US" sz="3600" b="1" dirty="0" smtClean="0">
                <a:effectLst>
                  <a:outerShdw blurRad="38100" dist="38100" dir="2700000" algn="tl">
                    <a:srgbClr val="000000">
                      <a:alpha val="43137"/>
                    </a:srgbClr>
                  </a:outerShdw>
                </a:effectLst>
              </a:rPr>
              <a:t>-&gt; (ls –a command list kart ha file ko lekin haddin file ko be list karta ha</a:t>
            </a:r>
          </a:p>
          <a:p>
            <a:r>
              <a:rPr lang="en-US" sz="3600" b="1" dirty="0" smtClean="0">
                <a:solidFill>
                  <a:srgbClr val="FF0000"/>
                </a:solidFill>
                <a:effectLst>
                  <a:outerShdw blurRad="38100" dist="38100" dir="2700000" algn="tl">
                    <a:srgbClr val="000000">
                      <a:alpha val="43137"/>
                    </a:srgbClr>
                  </a:outerShdw>
                </a:effectLst>
              </a:rPr>
              <a:t>Ls –l </a:t>
            </a:r>
            <a:r>
              <a:rPr lang="en-US" sz="3600" b="1" dirty="0" smtClean="0">
                <a:effectLst>
                  <a:outerShdw blurRad="38100" dist="38100" dir="2700000" algn="tl">
                    <a:srgbClr val="000000">
                      <a:alpha val="43137"/>
                    </a:srgbClr>
                  </a:outerShdw>
                </a:effectLst>
              </a:rPr>
              <a:t>(ls –l command lisrt kart ha folder ya file ko liken detail say </a:t>
            </a:r>
          </a:p>
          <a:p>
            <a:r>
              <a:rPr lang="en-US" sz="3600" b="1" dirty="0" smtClean="0">
                <a:solidFill>
                  <a:srgbClr val="FF0000"/>
                </a:solidFill>
                <a:effectLst>
                  <a:outerShdw blurRad="38100" dist="38100" dir="2700000" algn="tl">
                    <a:srgbClr val="000000">
                      <a:alpha val="43137"/>
                    </a:srgbClr>
                  </a:outerShdw>
                </a:effectLst>
              </a:rPr>
              <a:t>Ls –lh </a:t>
            </a:r>
            <a:r>
              <a:rPr lang="en-US" sz="3600" b="1" dirty="0" smtClean="0">
                <a:effectLst>
                  <a:outerShdw blurRad="38100" dist="38100" dir="2700000" algn="tl">
                    <a:srgbClr val="000000">
                      <a:alpha val="43137"/>
                    </a:srgbClr>
                  </a:outerShdw>
                </a:effectLst>
              </a:rPr>
              <a:t>(ls –lh command jo ha ye tekata ha file ko detail may (h) ka matlab kay human readebal banata ha</a:t>
            </a:r>
          </a:p>
          <a:p>
            <a:r>
              <a:rPr lang="en-US" sz="3600" b="1" dirty="0" smtClean="0">
                <a:solidFill>
                  <a:srgbClr val="FF0000"/>
                </a:solidFill>
                <a:effectLst>
                  <a:outerShdw blurRad="38100" dist="38100" dir="2700000" algn="tl">
                    <a:srgbClr val="000000">
                      <a:alpha val="43137"/>
                    </a:srgbClr>
                  </a:outerShdw>
                </a:effectLst>
              </a:rPr>
              <a:t>Mkdir salman(</a:t>
            </a:r>
            <a:r>
              <a:rPr lang="en-US" sz="3600" b="1" dirty="0" smtClean="0">
                <a:effectLst>
                  <a:outerShdw blurRad="38100" dist="38100" dir="2700000" algn="tl">
                    <a:srgbClr val="000000">
                      <a:alpha val="43137"/>
                    </a:srgbClr>
                  </a:outerShdw>
                </a:effectLst>
              </a:rPr>
              <a:t>ager mojay folder creat karna o to may ye command use karsakta ho</a:t>
            </a:r>
          </a:p>
          <a:p>
            <a:r>
              <a:rPr lang="en-US" sz="3600" b="1" dirty="0" smtClean="0">
                <a:solidFill>
                  <a:srgbClr val="FF0000"/>
                </a:solidFill>
                <a:effectLst>
                  <a:outerShdw blurRad="38100" dist="38100" dir="2700000" algn="tl">
                    <a:srgbClr val="000000">
                      <a:alpha val="43137"/>
                    </a:srgbClr>
                  </a:outerShdw>
                </a:effectLst>
              </a:rPr>
              <a:t>Date(</a:t>
            </a:r>
            <a:r>
              <a:rPr lang="en-US" sz="3600" b="1" dirty="0" smtClean="0">
                <a:effectLst>
                  <a:outerShdw blurRad="38100" dist="38100" dir="2700000" algn="tl">
                    <a:srgbClr val="000000">
                      <a:alpha val="43137"/>
                    </a:srgbClr>
                  </a:outerShdw>
                </a:effectLst>
              </a:rPr>
              <a:t>ye command date bata ha kay aj keya bate ha</a:t>
            </a:r>
          </a:p>
          <a:p>
            <a:r>
              <a:rPr lang="en-US" sz="3600" b="1" dirty="0" smtClean="0">
                <a:solidFill>
                  <a:srgbClr val="FF0000"/>
                </a:solidFill>
                <a:effectLst>
                  <a:outerShdw blurRad="38100" dist="38100" dir="2700000" algn="tl">
                    <a:srgbClr val="000000">
                      <a:alpha val="43137"/>
                    </a:srgbClr>
                  </a:outerShdw>
                </a:effectLst>
              </a:rPr>
              <a:t>Pwd(</a:t>
            </a:r>
            <a:r>
              <a:rPr lang="en-US" sz="3600" b="1" dirty="0" smtClean="0">
                <a:effectLst>
                  <a:outerShdw blurRad="38100" dist="38100" dir="2700000" algn="tl">
                    <a:srgbClr val="000000">
                      <a:alpha val="43137"/>
                    </a:srgbClr>
                  </a:outerShdw>
                </a:effectLst>
              </a:rPr>
              <a:t>ye command batata ha kay abe of kess directory may ho</a:t>
            </a:r>
          </a:p>
          <a:p>
            <a:r>
              <a:rPr lang="en-US" sz="3600" b="1" dirty="0" smtClean="0">
                <a:solidFill>
                  <a:srgbClr val="FF0000"/>
                </a:solidFill>
                <a:effectLst>
                  <a:outerShdw blurRad="38100" dist="38100" dir="2700000" algn="tl">
                    <a:srgbClr val="000000">
                      <a:alpha val="43137"/>
                    </a:srgbClr>
                  </a:outerShdw>
                </a:effectLst>
              </a:rPr>
              <a:t>Ls –I (</a:t>
            </a:r>
            <a:r>
              <a:rPr lang="en-US" sz="3600" b="1" dirty="0" smtClean="0">
                <a:effectLst>
                  <a:outerShdw blurRad="38100" dist="38100" dir="2700000" algn="tl">
                    <a:srgbClr val="000000">
                      <a:alpha val="43137"/>
                    </a:srgbClr>
                  </a:outerShdw>
                </a:effectLst>
              </a:rPr>
              <a:t>file ya folder say filhly inod number show karta ha kese be file ya folder </a:t>
            </a:r>
            <a:r>
              <a:rPr lang="en-US" sz="3600" b="1" dirty="0" err="1" smtClean="0">
                <a:effectLst>
                  <a:outerShdw blurRad="38100" dist="38100" dir="2700000" algn="tl">
                    <a:srgbClr val="000000">
                      <a:alpha val="43137"/>
                    </a:srgbClr>
                  </a:outerShdw>
                </a:effectLst>
              </a:rPr>
              <a:t>ke</a:t>
            </a:r>
            <a:r>
              <a:rPr lang="en-US" sz="3600" b="1" dirty="0" smtClean="0">
                <a:effectLst>
                  <a:outerShdw blurRad="38100" dist="38100" dir="2700000" algn="tl">
                    <a:srgbClr val="000000">
                      <a:alpha val="43137"/>
                    </a:srgbClr>
                  </a:outerShdw>
                </a:effectLst>
              </a:rPr>
              <a:t>)</a:t>
            </a:r>
          </a:p>
          <a:p>
            <a:r>
              <a:rPr lang="en-US" sz="3600" b="1" dirty="0" smtClean="0">
                <a:solidFill>
                  <a:srgbClr val="FF0000"/>
                </a:solidFill>
                <a:effectLst>
                  <a:outerShdw blurRad="38100" dist="38100" dir="2700000" algn="tl">
                    <a:srgbClr val="000000">
                      <a:alpha val="43137"/>
                    </a:srgbClr>
                  </a:outerShdw>
                </a:effectLst>
              </a:rPr>
              <a:t>Cd ~/.</a:t>
            </a:r>
            <a:r>
              <a:rPr lang="en-US" sz="3600" b="1" dirty="0" err="1" smtClean="0">
                <a:solidFill>
                  <a:srgbClr val="FF0000"/>
                </a:solidFill>
                <a:effectLst>
                  <a:outerShdw blurRad="38100" dist="38100" dir="2700000" algn="tl">
                    <a:srgbClr val="000000">
                      <a:alpha val="43137"/>
                    </a:srgbClr>
                  </a:outerShdw>
                </a:effectLst>
              </a:rPr>
              <a:t>ssh</a:t>
            </a:r>
            <a:r>
              <a:rPr lang="en-US" sz="3600" b="1" dirty="0" smtClean="0">
                <a:solidFill>
                  <a:srgbClr val="FF0000"/>
                </a:solidFill>
                <a:effectLst>
                  <a:outerShdw blurRad="38100" dist="38100" dir="2700000" algn="tl">
                    <a:srgbClr val="000000">
                      <a:alpha val="43137"/>
                    </a:srgbClr>
                  </a:outerShdw>
                </a:effectLst>
              </a:rPr>
              <a:t> (</a:t>
            </a:r>
            <a:r>
              <a:rPr lang="en-US" sz="3600" b="1" dirty="0" smtClean="0">
                <a:effectLst>
                  <a:outerShdw blurRad="38100" dist="38100" dir="2700000" algn="tl">
                    <a:srgbClr val="000000">
                      <a:alpha val="43137"/>
                    </a:srgbClr>
                  </a:outerShdw>
                </a:effectLst>
              </a:rPr>
              <a:t>is command </a:t>
            </a:r>
            <a:r>
              <a:rPr lang="en-US" sz="3600" b="1" dirty="0" err="1" smtClean="0">
                <a:effectLst>
                  <a:outerShdw blurRad="38100" dist="38100" dir="2700000" algn="tl">
                    <a:srgbClr val="000000">
                      <a:alpha val="43137"/>
                    </a:srgbClr>
                  </a:outerShdw>
                </a:effectLst>
              </a:rPr>
              <a:t>ko</a:t>
            </a:r>
            <a:r>
              <a:rPr lang="en-US" sz="3600" b="1" dirty="0" smtClean="0">
                <a:effectLst>
                  <a:outerShdw blurRad="38100" dist="38100" dir="2700000" algn="tl">
                    <a:srgbClr val="000000">
                      <a:alpha val="43137"/>
                    </a:srgbClr>
                  </a:outerShdw>
                </a:effectLst>
              </a:rPr>
              <a:t> use </a:t>
            </a:r>
            <a:r>
              <a:rPr lang="en-US" sz="3600" b="1" dirty="0" err="1" smtClean="0">
                <a:effectLst>
                  <a:outerShdw blurRad="38100" dist="38100" dir="2700000" algn="tl">
                    <a:srgbClr val="000000">
                      <a:alpha val="43137"/>
                    </a:srgbClr>
                  </a:outerShdw>
                </a:effectLst>
              </a:rPr>
              <a:t>karnay</a:t>
            </a:r>
            <a:r>
              <a:rPr lang="en-US" sz="3600" b="1" dirty="0" smtClean="0">
                <a:effectLst>
                  <a:outerShdw blurRad="38100" dist="38100" dir="2700000" algn="tl">
                    <a:srgbClr val="000000">
                      <a:alpha val="43137"/>
                    </a:srgbClr>
                  </a:outerShdw>
                </a:effectLst>
              </a:rPr>
              <a:t> kay bar ager of </a:t>
            </a:r>
            <a:r>
              <a:rPr lang="en-US" sz="3600" b="1" dirty="0" err="1" smtClean="0">
                <a:effectLst>
                  <a:outerShdw blurRad="38100" dist="38100" dir="2700000" algn="tl">
                    <a:srgbClr val="000000">
                      <a:alpha val="43137"/>
                    </a:srgbClr>
                  </a:outerShdw>
                </a:effectLst>
              </a:rPr>
              <a:t>ko</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seda</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ssh</a:t>
            </a:r>
            <a:r>
              <a:rPr lang="en-US" sz="3600" b="1" dirty="0" smtClean="0">
                <a:effectLst>
                  <a:outerShdw blurRad="38100" dist="38100" dir="2700000" algn="tl">
                    <a:srgbClr val="000000">
                      <a:alpha val="43137"/>
                    </a:srgbClr>
                  </a:outerShdw>
                </a:effectLst>
              </a:rPr>
              <a:t> directory may </a:t>
            </a:r>
            <a:r>
              <a:rPr lang="en-US" sz="3600" b="1" dirty="0" err="1" smtClean="0">
                <a:effectLst>
                  <a:outerShdw blurRad="38100" dist="38100" dir="2700000" algn="tl">
                    <a:srgbClr val="000000">
                      <a:alpha val="43137"/>
                    </a:srgbClr>
                  </a:outerShdw>
                </a:effectLst>
              </a:rPr>
              <a:t>jan</a:t>
            </a:r>
            <a:r>
              <a:rPr lang="en-US" sz="3600" b="1" dirty="0" smtClean="0">
                <a:effectLst>
                  <a:outerShdw blurRad="38100" dist="38100" dir="2700000" algn="tl">
                    <a:srgbClr val="000000">
                      <a:alpha val="43137"/>
                    </a:srgbClr>
                  </a:outerShdw>
                </a:effectLst>
              </a:rPr>
              <a:t> ho to op use </a:t>
            </a:r>
            <a:r>
              <a:rPr lang="en-US" sz="3600" b="1" dirty="0" err="1" smtClean="0">
                <a:effectLst>
                  <a:outerShdw blurRad="38100" dist="38100" dir="2700000" algn="tl">
                    <a:srgbClr val="000000">
                      <a:alpha val="43137"/>
                    </a:srgbClr>
                  </a:outerShdw>
                </a:effectLst>
              </a:rPr>
              <a:t>karsaktay</a:t>
            </a:r>
            <a:r>
              <a:rPr lang="en-US" sz="3600" b="1" dirty="0" smtClean="0">
                <a:effectLst>
                  <a:outerShdw blurRad="38100" dist="38100" dir="2700000" algn="tl">
                    <a:srgbClr val="000000">
                      <a:alpha val="43137"/>
                    </a:srgbClr>
                  </a:outerShdw>
                </a:effectLst>
              </a:rPr>
              <a:t> ha</a:t>
            </a:r>
          </a:p>
          <a:p>
            <a:endParaRPr lang="en-US" sz="36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062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718240"/>
          </a:xfrm>
        </p:spPr>
        <p:txBody>
          <a:bodyPr/>
          <a:lstStyle/>
          <a:p>
            <a:r>
              <a:rPr lang="en-US" b="1" dirty="0" smtClean="0">
                <a:effectLst>
                  <a:outerShdw blurRad="38100" dist="38100" dir="2700000" algn="tl">
                    <a:srgbClr val="000000">
                      <a:alpha val="43137"/>
                    </a:srgbClr>
                  </a:outerShdw>
                </a:effectLst>
              </a:rPr>
              <a:t>Linx command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0096" y="1273451"/>
            <a:ext cx="10515600" cy="4351338"/>
          </a:xfrm>
        </p:spPr>
        <p:txBody>
          <a:bodyPr>
            <a:noAutofit/>
          </a:bodyPr>
          <a:lstStyle/>
          <a:p>
            <a:r>
              <a:rPr lang="en-US" sz="1600" b="1" dirty="0" smtClean="0">
                <a:solidFill>
                  <a:srgbClr val="FF0000"/>
                </a:solidFill>
              </a:rPr>
              <a:t>Sudo groupmod  -n newtester tester(</a:t>
            </a:r>
            <a:r>
              <a:rPr lang="en-US" sz="1600" b="1" dirty="0" smtClean="0"/>
              <a:t>ager mojay group ka name change karna ho tester say newtester to may use karsakta ho)</a:t>
            </a:r>
          </a:p>
          <a:p>
            <a:r>
              <a:rPr lang="en-US" sz="1600" b="1" dirty="0" smtClean="0">
                <a:solidFill>
                  <a:srgbClr val="FF0000"/>
                </a:solidFill>
              </a:rPr>
              <a:t>Sudo usermod  –L noor salman(</a:t>
            </a:r>
            <a:r>
              <a:rPr lang="en-US" sz="1600" b="1" dirty="0" smtClean="0"/>
              <a:t>ager mojay name change karna ho salamn say noor to may use karsakta ho is command ko)</a:t>
            </a:r>
          </a:p>
          <a:p>
            <a:r>
              <a:rPr lang="en-US" sz="1600" b="1" dirty="0" smtClean="0">
                <a:solidFill>
                  <a:srgbClr val="FF0000"/>
                </a:solidFill>
              </a:rPr>
              <a:t>Sudo usermod  –aG newtester salman(</a:t>
            </a:r>
            <a:r>
              <a:rPr lang="en-US" sz="1600" b="1" dirty="0" smtClean="0"/>
              <a:t>add salman to a supplementary group )</a:t>
            </a:r>
          </a:p>
          <a:p>
            <a:r>
              <a:rPr lang="en-US" sz="1600" b="1" dirty="0" smtClean="0">
                <a:solidFill>
                  <a:srgbClr val="FF0000"/>
                </a:solidFill>
              </a:rPr>
              <a:t>Newgrp tester (</a:t>
            </a:r>
            <a:r>
              <a:rPr lang="en-US" sz="1600" b="1" dirty="0" smtClean="0"/>
              <a:t>login in to a new group )</a:t>
            </a:r>
          </a:p>
          <a:p>
            <a:r>
              <a:rPr lang="en-US" sz="1600" b="1" dirty="0" smtClean="0">
                <a:solidFill>
                  <a:srgbClr val="FF0000"/>
                </a:solidFill>
              </a:rPr>
              <a:t>Sudo getent group new</a:t>
            </a:r>
            <a:r>
              <a:rPr lang="en-US" sz="1600" b="1" dirty="0" smtClean="0"/>
              <a:t>(ager mojay dekan ha kay new folder kay andar kon kon say user add ha to may ye command use karsakta ho)</a:t>
            </a:r>
          </a:p>
          <a:p>
            <a:r>
              <a:rPr lang="en-US" sz="1600" b="1" dirty="0" smtClean="0">
                <a:solidFill>
                  <a:srgbClr val="FF0000"/>
                </a:solidFill>
              </a:rPr>
              <a:t>Sudo groupadd  –g 2022 terster(</a:t>
            </a:r>
            <a:r>
              <a:rPr lang="en-US" sz="1600" b="1" dirty="0" smtClean="0"/>
              <a:t>ager of ko group ka gid change karna o matlab group id to of change karsaktay o)</a:t>
            </a:r>
          </a:p>
          <a:p>
            <a:r>
              <a:rPr lang="en-US" sz="1600" b="1" dirty="0" smtClean="0">
                <a:solidFill>
                  <a:srgbClr val="FF0000"/>
                </a:solidFill>
              </a:rPr>
              <a:t>Sudo groupadd  –f developer(</a:t>
            </a:r>
            <a:r>
              <a:rPr lang="en-US" sz="1600" b="1" dirty="0" smtClean="0"/>
              <a:t>ager of kay pass ek group alrady developer name say ha awar of ko dosra creat kran o to of karsaktay ha is command ke through)</a:t>
            </a:r>
          </a:p>
          <a:p>
            <a:r>
              <a:rPr lang="en-US" sz="1600" b="1" dirty="0" smtClean="0">
                <a:solidFill>
                  <a:srgbClr val="FF0000"/>
                </a:solidFill>
              </a:rPr>
              <a:t>Sudo getent group (</a:t>
            </a:r>
            <a:r>
              <a:rPr lang="en-US" sz="1600" b="1" dirty="0" smtClean="0"/>
              <a:t>ager of ko group dekan ho to of use karsakty ho </a:t>
            </a:r>
          </a:p>
          <a:p>
            <a:r>
              <a:rPr lang="en-US" sz="1600" b="1" dirty="0" smtClean="0">
                <a:solidFill>
                  <a:srgbClr val="FF0000"/>
                </a:solidFill>
              </a:rPr>
              <a:t>Sudo cat /etc/passwd(</a:t>
            </a:r>
            <a:r>
              <a:rPr lang="en-US" sz="1600" b="1" dirty="0" smtClean="0"/>
              <a:t>ager of ko</a:t>
            </a:r>
            <a:r>
              <a:rPr lang="en-US" sz="1600" b="1" dirty="0"/>
              <a:t> </a:t>
            </a:r>
            <a:r>
              <a:rPr lang="en-US" sz="1600" b="1" dirty="0" smtClean="0"/>
              <a:t>user ka pata kran ho to of use karsakty ho </a:t>
            </a:r>
          </a:p>
          <a:p>
            <a:r>
              <a:rPr lang="en-US" sz="1600" b="1" dirty="0" smtClean="0">
                <a:solidFill>
                  <a:srgbClr val="FF0000"/>
                </a:solidFill>
              </a:rPr>
              <a:t>Sudo cat /etc/group(</a:t>
            </a:r>
            <a:r>
              <a:rPr lang="en-US" sz="1600" b="1" dirty="0" smtClean="0"/>
              <a:t>ager of ko group ka pata karan o to of use karsakty ho </a:t>
            </a:r>
          </a:p>
          <a:p>
            <a:r>
              <a:rPr lang="en-US" sz="1600" b="1" dirty="0" smtClean="0">
                <a:solidFill>
                  <a:srgbClr val="FF0000"/>
                </a:solidFill>
              </a:rPr>
              <a:t>Id salman (</a:t>
            </a:r>
            <a:r>
              <a:rPr lang="en-US" sz="1600" b="1" dirty="0" smtClean="0"/>
              <a:t>salman user ke id list oge kay o kon se group may added ha ya naye ha </a:t>
            </a:r>
          </a:p>
          <a:p>
            <a:r>
              <a:rPr lang="en-US" sz="1600" b="1" dirty="0" smtClean="0">
                <a:solidFill>
                  <a:srgbClr val="FF0000"/>
                </a:solidFill>
              </a:rPr>
              <a:t>Sudo passwd salman(</a:t>
            </a:r>
            <a:r>
              <a:rPr lang="en-US" sz="1600" b="1" dirty="0" smtClean="0"/>
              <a:t>ager mojay salman user kay leya password lagana ho to may use karsaskta ho </a:t>
            </a:r>
          </a:p>
          <a:p>
            <a:r>
              <a:rPr lang="en-US" sz="1600" b="1" dirty="0" smtClean="0">
                <a:solidFill>
                  <a:srgbClr val="FF0000"/>
                </a:solidFill>
              </a:rPr>
              <a:t>Sudo gpasswd tester (</a:t>
            </a:r>
            <a:r>
              <a:rPr lang="en-US" sz="1600" b="1" dirty="0" smtClean="0"/>
              <a:t>ager mojay tester groupo kay leya password lagana ho to may use karsakta ho</a:t>
            </a:r>
          </a:p>
          <a:p>
            <a:r>
              <a:rPr lang="en-US" sz="1600" b="1" dirty="0" smtClean="0">
                <a:solidFill>
                  <a:srgbClr val="FF0000"/>
                </a:solidFill>
              </a:rPr>
              <a:t>Sudo apt remove docker(</a:t>
            </a:r>
            <a:r>
              <a:rPr lang="en-US" sz="1600" b="1" dirty="0" smtClean="0"/>
              <a:t>ager of nay docker ko install keya ha to op is command ke madad say delat karsaktay ho</a:t>
            </a:r>
            <a:endParaRPr lang="en-US" sz="1600" b="1" dirty="0" smtClean="0">
              <a:solidFill>
                <a:srgbClr val="FF0000"/>
              </a:solidFill>
            </a:endParaRPr>
          </a:p>
          <a:p>
            <a:endParaRPr lang="en-US" sz="1600" b="1" dirty="0" smtClean="0">
              <a:solidFill>
                <a:srgbClr val="FF0000"/>
              </a:solidFill>
            </a:endParaRPr>
          </a:p>
          <a:p>
            <a:endParaRPr lang="en-US" sz="1600" b="1" dirty="0" smtClean="0">
              <a:solidFill>
                <a:srgbClr val="FF0000"/>
              </a:solidFill>
            </a:endParaRPr>
          </a:p>
          <a:p>
            <a:endParaRPr lang="en-US" sz="1600" b="1" dirty="0" smtClean="0">
              <a:solidFill>
                <a:srgbClr val="FF0000"/>
              </a:solidFill>
            </a:endParaRPr>
          </a:p>
          <a:p>
            <a:endParaRPr lang="en-US" sz="1600" b="1" dirty="0" smtClean="0">
              <a:solidFill>
                <a:srgbClr val="FF0000"/>
              </a:solidFill>
            </a:endParaRPr>
          </a:p>
          <a:p>
            <a:endParaRPr lang="en-US" sz="1600" b="1" dirty="0" smtClean="0"/>
          </a:p>
          <a:p>
            <a:endParaRPr lang="en-US" sz="1600" b="1" dirty="0">
              <a:solidFill>
                <a:srgbClr val="FF0000"/>
              </a:solidFill>
            </a:endParaRPr>
          </a:p>
        </p:txBody>
      </p:sp>
    </p:spTree>
    <p:extLst>
      <p:ext uri="{BB962C8B-B14F-4D97-AF65-F5344CB8AC3E}">
        <p14:creationId xmlns:p14="http://schemas.microsoft.com/office/powerpoint/2010/main" val="71747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 y="350982"/>
            <a:ext cx="10515600" cy="576984"/>
          </a:xfrm>
        </p:spPr>
        <p:txBody>
          <a:bodyPr>
            <a:normAutofit fontScale="90000"/>
          </a:bodyPr>
          <a:lstStyle/>
          <a:p>
            <a:r>
              <a:rPr lang="en-US" b="1" dirty="0" smtClean="0">
                <a:effectLst>
                  <a:outerShdw blurRad="38100" dist="38100" dir="2700000" algn="tl">
                    <a:srgbClr val="000000">
                      <a:alpha val="43137"/>
                    </a:srgbClr>
                  </a:outerShdw>
                </a:effectLst>
              </a:rPr>
              <a:t>Linx command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39436" y="1308388"/>
            <a:ext cx="10515600" cy="4351338"/>
          </a:xfrm>
        </p:spPr>
        <p:txBody>
          <a:bodyPr>
            <a:noAutofit/>
          </a:bodyPr>
          <a:lstStyle/>
          <a:p>
            <a:r>
              <a:rPr lang="en-US" sz="1200" b="1" dirty="0" smtClean="0">
                <a:solidFill>
                  <a:srgbClr val="FF0000"/>
                </a:solidFill>
              </a:rPr>
              <a:t>Vi file.txt(</a:t>
            </a:r>
            <a:r>
              <a:rPr lang="en-US" sz="1200" b="1" dirty="0" smtClean="0"/>
              <a:t>ager of ko vi editer open karna ha to of is command ke madad say ko sakty ho)there are three mod in vi editer (scape mod insert mod and command mod(ager of press kartay 0 </a:t>
            </a:r>
            <a:r>
              <a:rPr lang="en-US" sz="1200" b="1" dirty="0" smtClean="0">
                <a:solidFill>
                  <a:srgbClr val="FF0000"/>
                </a:solidFill>
              </a:rPr>
              <a:t>(i) </a:t>
            </a:r>
            <a:r>
              <a:rPr lang="en-US" sz="1200" b="1" dirty="0" smtClean="0"/>
              <a:t>to op jo lekna chahtay o of lek saktay ho </a:t>
            </a:r>
            <a:r>
              <a:rPr lang="en-US" sz="1200" b="1" dirty="0" smtClean="0">
                <a:solidFill>
                  <a:srgbClr val="FF0000"/>
                </a:solidFill>
              </a:rPr>
              <a:t>(esc)</a:t>
            </a:r>
            <a:r>
              <a:rPr lang="en-US" sz="1200" b="1" dirty="0" smtClean="0"/>
              <a:t>ager of secape button ko press kartay o per of secap mod pe jathay ho </a:t>
            </a:r>
          </a:p>
          <a:p>
            <a:r>
              <a:rPr lang="en-US" sz="1200" b="1" dirty="0" smtClean="0">
                <a:solidFill>
                  <a:srgbClr val="FF0000"/>
                </a:solidFill>
              </a:rPr>
              <a:t>:set nu (</a:t>
            </a:r>
            <a:r>
              <a:rPr lang="en-US" sz="1200" b="1" dirty="0" smtClean="0"/>
              <a:t>ager may set nu lek do to numbering start oga</a:t>
            </a:r>
            <a:r>
              <a:rPr lang="en-US" sz="1200" b="1" dirty="0" smtClean="0">
                <a:solidFill>
                  <a:srgbClr val="FF0000"/>
                </a:solidFill>
              </a:rPr>
              <a:t>(if you don’t want a numbering enter </a:t>
            </a:r>
            <a:r>
              <a:rPr lang="en-US" sz="1200" b="1" dirty="0" smtClean="0"/>
              <a:t>:set nonu</a:t>
            </a:r>
            <a:r>
              <a:rPr lang="en-US" sz="1200" b="1" dirty="0" smtClean="0">
                <a:solidFill>
                  <a:srgbClr val="FF0000"/>
                </a:solidFill>
              </a:rPr>
              <a:t>)</a:t>
            </a:r>
          </a:p>
          <a:p>
            <a:r>
              <a:rPr lang="en-US" sz="1200" b="1" dirty="0" smtClean="0">
                <a:solidFill>
                  <a:srgbClr val="FF0000"/>
                </a:solidFill>
              </a:rPr>
              <a:t>Vi editer up dowan left right (</a:t>
            </a:r>
            <a:r>
              <a:rPr lang="en-US" sz="1200" b="1" dirty="0" smtClean="0"/>
              <a:t>ager mojay up jan ha to may (k) ka use karsakta ho (j) ager mojay dowan ana ha to may j ka use karsakta ho ager mojay right  jan ha to may (L)ka use karsakta ho ager mojay left ke taraf jan ha to may use karsakta ho (H) ka </a:t>
            </a:r>
          </a:p>
          <a:p>
            <a:r>
              <a:rPr lang="en-US" sz="1200" b="1" dirty="0" smtClean="0">
                <a:solidFill>
                  <a:srgbClr val="FF0000"/>
                </a:solidFill>
              </a:rPr>
              <a:t>If you pres A and the escape mod </a:t>
            </a:r>
            <a:r>
              <a:rPr lang="en-US" sz="1200" b="1" dirty="0" smtClean="0"/>
              <a:t>(you go to the end of the line and you can start typing</a:t>
            </a:r>
          </a:p>
          <a:p>
            <a:r>
              <a:rPr lang="en-US" sz="1200" b="1" dirty="0" smtClean="0">
                <a:solidFill>
                  <a:srgbClr val="FF0000"/>
                </a:solidFill>
              </a:rPr>
              <a:t>If you pres 0 and the secape mod </a:t>
            </a:r>
            <a:r>
              <a:rPr lang="en-US" sz="1200" b="1" dirty="0" smtClean="0"/>
              <a:t>(you go to the beginning of the line)</a:t>
            </a:r>
          </a:p>
          <a:p>
            <a:r>
              <a:rPr lang="en-US" sz="1200" b="1" dirty="0" smtClean="0">
                <a:solidFill>
                  <a:srgbClr val="FF0000"/>
                </a:solidFill>
              </a:rPr>
              <a:t>If you In the secape mod enter (/) </a:t>
            </a:r>
            <a:r>
              <a:rPr lang="en-US" sz="1200" b="1" dirty="0" smtClean="0"/>
              <a:t>(ager of ko q chezz sarch karna o to of /per jo sarch karana o lek kar pata laga saktay ho)</a:t>
            </a:r>
          </a:p>
          <a:p>
            <a:r>
              <a:rPr lang="en-US" sz="1200" b="1" dirty="0" smtClean="0">
                <a:solidFill>
                  <a:srgbClr val="FF0000"/>
                </a:solidFill>
              </a:rPr>
              <a:t>If you enter (n) </a:t>
            </a:r>
            <a:r>
              <a:rPr lang="en-US" sz="1200" b="1" dirty="0" smtClean="0"/>
              <a:t>(ager of nay q chezz search ke owar of kay pass bohut zeyada ha o to of n button ka use karsaktay o next kay leha</a:t>
            </a:r>
          </a:p>
          <a:p>
            <a:r>
              <a:rPr lang="en-US" sz="1200" b="1" dirty="0" smtClean="0">
                <a:solidFill>
                  <a:srgbClr val="FF0000"/>
                </a:solidFill>
              </a:rPr>
              <a:t>? Search some thing </a:t>
            </a:r>
            <a:r>
              <a:rPr lang="en-US" sz="1200" b="1" dirty="0" smtClean="0"/>
              <a:t>(it mean it backward search)</a:t>
            </a:r>
          </a:p>
          <a:p>
            <a:r>
              <a:rPr lang="en-US" sz="1200" b="1" dirty="0" smtClean="0">
                <a:solidFill>
                  <a:srgbClr val="FF0000"/>
                </a:solidFill>
              </a:rPr>
              <a:t>Vi +/search some thing to the file (file.txt) </a:t>
            </a:r>
            <a:r>
              <a:rPr lang="en-US" sz="1200" b="1" dirty="0" smtClean="0"/>
              <a:t>(ager of ko file kay andar q chez search karana ho ) if I go to the 5 line type </a:t>
            </a:r>
            <a:r>
              <a:rPr lang="en-US" sz="1200" b="1" dirty="0" smtClean="0">
                <a:solidFill>
                  <a:srgbClr val="FF0000"/>
                </a:solidFill>
              </a:rPr>
              <a:t>(vi +5 file.txt ) </a:t>
            </a:r>
            <a:r>
              <a:rPr lang="en-US" sz="1200" b="1" dirty="0" smtClean="0"/>
              <a:t>then enter</a:t>
            </a:r>
          </a:p>
          <a:p>
            <a:r>
              <a:rPr lang="en-US" sz="1200" b="1" dirty="0" smtClean="0">
                <a:solidFill>
                  <a:srgbClr val="FF0000"/>
                </a:solidFill>
              </a:rPr>
              <a:t>Yy (</a:t>
            </a:r>
            <a:r>
              <a:rPr lang="en-US" sz="1200" b="1" dirty="0" smtClean="0"/>
              <a:t>ager of ko ek line copy karna ho to op us line may click karkay yy press karkay copy karsaktay ho (</a:t>
            </a:r>
            <a:r>
              <a:rPr lang="en-US" sz="1200" b="1" dirty="0" smtClean="0">
                <a:solidFill>
                  <a:srgbClr val="FF0000"/>
                </a:solidFill>
              </a:rPr>
              <a:t>Y 6 Y SAY 6 line copy ojayga )</a:t>
            </a:r>
            <a:endParaRPr lang="en-US" sz="1200" b="1" dirty="0" smtClean="0"/>
          </a:p>
          <a:p>
            <a:r>
              <a:rPr lang="en-US" sz="1200" b="1" dirty="0" smtClean="0">
                <a:solidFill>
                  <a:srgbClr val="FF0000"/>
                </a:solidFill>
              </a:rPr>
              <a:t>P(</a:t>
            </a:r>
            <a:r>
              <a:rPr lang="en-US" sz="1200" b="1" dirty="0" smtClean="0"/>
              <a:t>for past some thing you copy it)</a:t>
            </a:r>
          </a:p>
          <a:p>
            <a:r>
              <a:rPr lang="en-US" sz="1200" b="1" dirty="0" smtClean="0">
                <a:solidFill>
                  <a:srgbClr val="FF0000"/>
                </a:solidFill>
              </a:rPr>
              <a:t>3 yy(</a:t>
            </a:r>
            <a:r>
              <a:rPr lang="en-US" sz="1200" b="1" dirty="0" smtClean="0"/>
              <a:t>ager mojay three line copy karan ho to may use  karsakta ho)</a:t>
            </a:r>
            <a:r>
              <a:rPr lang="en-US" sz="1200" b="1" dirty="0">
                <a:solidFill>
                  <a:srgbClr val="FF0000"/>
                </a:solidFill>
              </a:rPr>
              <a:t> </a:t>
            </a:r>
            <a:r>
              <a:rPr lang="en-US" sz="1200" b="1" dirty="0" smtClean="0">
                <a:solidFill>
                  <a:srgbClr val="FF0000"/>
                </a:solidFill>
              </a:rPr>
              <a:t>(pree 3 dd (delat three line)</a:t>
            </a:r>
            <a:r>
              <a:rPr lang="en-US" sz="1200" b="1" dirty="0" smtClean="0"/>
              <a:t>if I delet one word goes to these world in  (pres d )</a:t>
            </a:r>
          </a:p>
          <a:p>
            <a:r>
              <a:rPr lang="en-US" sz="1200" b="1" dirty="0" smtClean="0">
                <a:solidFill>
                  <a:srgbClr val="FF0000"/>
                </a:solidFill>
              </a:rPr>
              <a:t>Dd (</a:t>
            </a:r>
            <a:r>
              <a:rPr lang="en-US" sz="1200" b="1" dirty="0" smtClean="0"/>
              <a:t>if I want to delat the corent line)</a:t>
            </a:r>
          </a:p>
          <a:p>
            <a:r>
              <a:rPr lang="en-US" sz="1200" b="1" dirty="0" smtClean="0">
                <a:solidFill>
                  <a:srgbClr val="FF0000"/>
                </a:solidFill>
              </a:rPr>
              <a:t>:u (undo ) </a:t>
            </a:r>
          </a:p>
          <a:p>
            <a:r>
              <a:rPr lang="en-US" sz="1200" b="1" dirty="0" smtClean="0">
                <a:solidFill>
                  <a:srgbClr val="FF0000"/>
                </a:solidFill>
              </a:rPr>
              <a:t>If I delet a line in a rang </a:t>
            </a:r>
            <a:r>
              <a:rPr lang="en-US" sz="1200" b="1" dirty="0" smtClean="0"/>
              <a:t>(:3,10d ) deleted the 3 to 10 line</a:t>
            </a:r>
          </a:p>
          <a:p>
            <a:r>
              <a:rPr lang="en-US" sz="1200" b="1" dirty="0" smtClean="0">
                <a:solidFill>
                  <a:srgbClr val="FF0000"/>
                </a:solidFill>
              </a:rPr>
              <a:t>Vi  .vimrc(</a:t>
            </a:r>
            <a:r>
              <a:rPr lang="en-US" sz="1200" b="1" dirty="0" smtClean="0"/>
              <a:t>ager of ko numbering permanent dena ko to is lo lek ker in kay andar type karan oga :set nu and save karana oga ) per baher </a:t>
            </a:r>
            <a:r>
              <a:rPr lang="en-US" sz="1200" b="1" dirty="0" smtClean="0">
                <a:solidFill>
                  <a:srgbClr val="FF0000"/>
                </a:solidFill>
              </a:rPr>
              <a:t> . . Vimrc then enter </a:t>
            </a:r>
          </a:p>
          <a:p>
            <a:r>
              <a:rPr lang="en-US" sz="1200" b="1" dirty="0" smtClean="0">
                <a:solidFill>
                  <a:srgbClr val="FF0000"/>
                </a:solidFill>
              </a:rPr>
              <a:t>:%s/jess ko replace karna o /jess lo lekna ho(</a:t>
            </a:r>
            <a:r>
              <a:rPr lang="en-US" sz="1200" b="1" dirty="0" smtClean="0"/>
              <a:t>ager mojay kese world ke jaga dosra world add karna</a:t>
            </a:r>
            <a:r>
              <a:rPr lang="en-US" sz="1200" b="1" dirty="0"/>
              <a:t> </a:t>
            </a:r>
            <a:r>
              <a:rPr lang="en-US" sz="1200" b="1" dirty="0" smtClean="0"/>
              <a:t>o to may use karsakta ho</a:t>
            </a:r>
          </a:p>
          <a:p>
            <a:endParaRPr lang="en-US" sz="1200" b="1" dirty="0" smtClean="0">
              <a:solidFill>
                <a:srgbClr val="FF0000"/>
              </a:solidFill>
            </a:endParaRPr>
          </a:p>
          <a:p>
            <a:endParaRPr lang="en-US" sz="1200" b="1" dirty="0" smtClean="0">
              <a:solidFill>
                <a:srgbClr val="FF0000"/>
              </a:solidFill>
            </a:endParaRPr>
          </a:p>
          <a:p>
            <a:endParaRPr lang="en-US" sz="1200" b="1" dirty="0" smtClean="0">
              <a:solidFill>
                <a:srgbClr val="FF0000"/>
              </a:solidFill>
            </a:endParaRPr>
          </a:p>
          <a:p>
            <a:endParaRPr lang="en-US" sz="1200" b="1" dirty="0">
              <a:solidFill>
                <a:srgbClr val="FF0000"/>
              </a:solidFill>
            </a:endParaRPr>
          </a:p>
        </p:txBody>
      </p:sp>
    </p:spTree>
    <p:extLst>
      <p:ext uri="{BB962C8B-B14F-4D97-AF65-F5344CB8AC3E}">
        <p14:creationId xmlns:p14="http://schemas.microsoft.com/office/powerpoint/2010/main" val="494360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Linx command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67146" y="1548534"/>
            <a:ext cx="10515600" cy="4351338"/>
          </a:xfrm>
        </p:spPr>
        <p:txBody>
          <a:bodyPr>
            <a:normAutofit lnSpcReduction="10000"/>
          </a:bodyPr>
          <a:lstStyle/>
          <a:p>
            <a:r>
              <a:rPr lang="en-US" dirty="0" smtClean="0">
                <a:solidFill>
                  <a:srgbClr val="FF0000"/>
                </a:solidFill>
              </a:rPr>
              <a:t>Sudo zip –r devops.zip linx (</a:t>
            </a:r>
            <a:r>
              <a:rPr lang="en-US" dirty="0" smtClean="0"/>
              <a:t>ager mojay linx folder ko zip karn</a:t>
            </a:r>
            <a:r>
              <a:rPr lang="en-US" dirty="0"/>
              <a:t> </a:t>
            </a:r>
            <a:r>
              <a:rPr lang="en-US" dirty="0" smtClean="0"/>
              <a:t>ho awar devops.zip folder banana ho to may use karsakta ho</a:t>
            </a:r>
          </a:p>
          <a:p>
            <a:r>
              <a:rPr lang="en-US" dirty="0" smtClean="0">
                <a:solidFill>
                  <a:srgbClr val="FF0000"/>
                </a:solidFill>
              </a:rPr>
              <a:t>Sudo unzip  devops.zip(</a:t>
            </a:r>
            <a:r>
              <a:rPr lang="en-US" dirty="0" smtClean="0"/>
              <a:t>agrer mojay devops.zip folder ko unzip karna ho to may use karsakta ho</a:t>
            </a:r>
          </a:p>
          <a:p>
            <a:r>
              <a:rPr lang="en-US" dirty="0" smtClean="0">
                <a:solidFill>
                  <a:srgbClr val="FF0000"/>
                </a:solidFill>
              </a:rPr>
              <a:t>Sudo cat /etc/passwd  | wc –l (</a:t>
            </a:r>
            <a:r>
              <a:rPr lang="en-US" dirty="0" smtClean="0"/>
              <a:t>ager mojay jana ha kay ketany user ha hamary system kay andar to may ye command use karsakata ho)</a:t>
            </a:r>
          </a:p>
          <a:p>
            <a:r>
              <a:rPr lang="en-US" dirty="0" err="1" smtClean="0">
                <a:solidFill>
                  <a:srgbClr val="FF0000"/>
                </a:solidFill>
              </a:rPr>
              <a:t>Ssh</a:t>
            </a:r>
            <a:r>
              <a:rPr lang="en-US" dirty="0" smtClean="0">
                <a:solidFill>
                  <a:srgbClr val="FF0000"/>
                </a:solidFill>
              </a:rPr>
              <a:t> </a:t>
            </a:r>
            <a:r>
              <a:rPr lang="en-US" dirty="0" smtClean="0">
                <a:solidFill>
                  <a:srgbClr val="FF0000"/>
                </a:solidFill>
                <a:hlinkClick r:id="rId2"/>
              </a:rPr>
              <a:t>paul@13.34.55</a:t>
            </a:r>
            <a:r>
              <a:rPr lang="en-US" dirty="0" smtClean="0">
                <a:solidFill>
                  <a:srgbClr val="FF0000"/>
                </a:solidFill>
              </a:rPr>
              <a:t> (</a:t>
            </a:r>
            <a:r>
              <a:rPr lang="en-US" dirty="0" smtClean="0"/>
              <a:t>ager of </a:t>
            </a:r>
            <a:r>
              <a:rPr lang="en-US" dirty="0" err="1" smtClean="0"/>
              <a:t>ko</a:t>
            </a:r>
            <a:r>
              <a:rPr lang="en-US" dirty="0" smtClean="0"/>
              <a:t> </a:t>
            </a:r>
            <a:r>
              <a:rPr lang="en-US" dirty="0" err="1" smtClean="0"/>
              <a:t>paul</a:t>
            </a:r>
            <a:r>
              <a:rPr lang="en-US" dirty="0" smtClean="0"/>
              <a:t> user say connect </a:t>
            </a:r>
            <a:r>
              <a:rPr lang="en-US" dirty="0" err="1" smtClean="0"/>
              <a:t>karna</a:t>
            </a:r>
            <a:r>
              <a:rPr lang="en-US" dirty="0" smtClean="0"/>
              <a:t> ho to use </a:t>
            </a:r>
            <a:r>
              <a:rPr lang="en-US" dirty="0" err="1" smtClean="0"/>
              <a:t>karsaktay</a:t>
            </a:r>
            <a:r>
              <a:rPr lang="en-US" dirty="0" smtClean="0"/>
              <a:t> ho</a:t>
            </a:r>
          </a:p>
          <a:p>
            <a:r>
              <a:rPr lang="en-US" dirty="0" err="1" smtClean="0">
                <a:solidFill>
                  <a:srgbClr val="FF0000"/>
                </a:solidFill>
              </a:rPr>
              <a:t>Scp</a:t>
            </a:r>
            <a:r>
              <a:rPr lang="en-US" dirty="0" smtClean="0">
                <a:solidFill>
                  <a:srgbClr val="FF0000"/>
                </a:solidFill>
              </a:rPr>
              <a:t>  file.txt </a:t>
            </a:r>
            <a:r>
              <a:rPr lang="en-US" u="sng" dirty="0" smtClean="0">
                <a:solidFill>
                  <a:schemeClr val="accent5">
                    <a:lumMod val="75000"/>
                  </a:schemeClr>
                </a:solidFill>
                <a:hlinkClick r:id="rId2"/>
              </a:rPr>
              <a:t>paul@13.34.55</a:t>
            </a:r>
            <a:r>
              <a:rPr lang="en-US" u="sng" dirty="0" smtClean="0">
                <a:solidFill>
                  <a:schemeClr val="accent5">
                    <a:lumMod val="75000"/>
                  </a:schemeClr>
                </a:solidFill>
              </a:rPr>
              <a:t> /home/</a:t>
            </a:r>
            <a:r>
              <a:rPr lang="en-US" u="sng" dirty="0" err="1" smtClean="0">
                <a:solidFill>
                  <a:schemeClr val="accent5">
                    <a:lumMod val="75000"/>
                  </a:schemeClr>
                </a:solidFill>
              </a:rPr>
              <a:t>paul</a:t>
            </a:r>
            <a:r>
              <a:rPr lang="en-US" u="sng" dirty="0" smtClean="0">
                <a:solidFill>
                  <a:schemeClr val="accent5">
                    <a:lumMod val="75000"/>
                  </a:schemeClr>
                </a:solidFill>
              </a:rPr>
              <a:t>/</a:t>
            </a:r>
            <a:r>
              <a:rPr lang="en-US" dirty="0" smtClean="0">
                <a:solidFill>
                  <a:srgbClr val="FF0000"/>
                </a:solidFill>
              </a:rPr>
              <a:t>(</a:t>
            </a:r>
            <a:r>
              <a:rPr lang="en-US" dirty="0" smtClean="0"/>
              <a:t>ager </a:t>
            </a:r>
            <a:r>
              <a:rPr lang="en-US" dirty="0" err="1" smtClean="0"/>
              <a:t>mojay</a:t>
            </a:r>
            <a:r>
              <a:rPr lang="en-US" dirty="0" smtClean="0"/>
              <a:t> </a:t>
            </a:r>
            <a:r>
              <a:rPr lang="en-US" dirty="0" err="1" smtClean="0"/>
              <a:t>remot</a:t>
            </a:r>
            <a:r>
              <a:rPr lang="en-US" dirty="0" smtClean="0"/>
              <a:t> location say  q file </a:t>
            </a:r>
            <a:r>
              <a:rPr lang="en-US" dirty="0" err="1" smtClean="0"/>
              <a:t>lana</a:t>
            </a:r>
            <a:r>
              <a:rPr lang="en-US" dirty="0" smtClean="0"/>
              <a:t> ho to may use </a:t>
            </a:r>
            <a:r>
              <a:rPr lang="en-US" dirty="0" err="1" smtClean="0"/>
              <a:t>akrsakta</a:t>
            </a:r>
            <a:r>
              <a:rPr lang="en-US" dirty="0" smtClean="0"/>
              <a:t> ho ye command </a:t>
            </a:r>
          </a:p>
          <a:p>
            <a:endParaRPr lang="en-US" dirty="0" smtClean="0">
              <a:solidFill>
                <a:srgbClr val="FF0000"/>
              </a:solidFill>
            </a:endParaRPr>
          </a:p>
          <a:p>
            <a:endParaRPr lang="en-US" dirty="0" smtClean="0"/>
          </a:p>
          <a:p>
            <a:endParaRPr lang="en-US" dirty="0" smtClean="0"/>
          </a:p>
          <a:p>
            <a:endParaRPr lang="en-US" dirty="0" smtClean="0">
              <a:solidFill>
                <a:srgbClr val="FF0000"/>
              </a:solidFill>
            </a:endParaRPr>
          </a:p>
          <a:p>
            <a:endParaRPr lang="en-US" dirty="0" smtClean="0"/>
          </a:p>
          <a:p>
            <a:endParaRPr lang="en-US" dirty="0">
              <a:solidFill>
                <a:srgbClr val="FF0000"/>
              </a:solidFill>
            </a:endParaRPr>
          </a:p>
        </p:txBody>
      </p:sp>
    </p:spTree>
    <p:extLst>
      <p:ext uri="{BB962C8B-B14F-4D97-AF65-F5344CB8AC3E}">
        <p14:creationId xmlns:p14="http://schemas.microsoft.com/office/powerpoint/2010/main" val="1741347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691" y="1"/>
            <a:ext cx="10515600" cy="858981"/>
          </a:xfrm>
        </p:spPr>
        <p:txBody>
          <a:bodyPr/>
          <a:lstStyle/>
          <a:p>
            <a:r>
              <a:rPr lang="en-US" b="1" dirty="0" smtClean="0"/>
              <a:t>Linx</a:t>
            </a:r>
            <a:r>
              <a:rPr lang="en-US" dirty="0" smtClean="0"/>
              <a:t> </a:t>
            </a:r>
            <a:r>
              <a:rPr lang="en-US" b="1" dirty="0" smtClean="0">
                <a:effectLst>
                  <a:outerShdw blurRad="38100" dist="38100" dir="2700000" algn="tl">
                    <a:srgbClr val="000000">
                      <a:alpha val="43137"/>
                    </a:srgbClr>
                  </a:outerShdw>
                </a:effectLst>
              </a:rPr>
              <a:t>command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93255" y="858982"/>
            <a:ext cx="10515600" cy="4351338"/>
          </a:xfrm>
        </p:spPr>
        <p:txBody>
          <a:bodyPr>
            <a:noAutofit/>
          </a:bodyPr>
          <a:lstStyle/>
          <a:p>
            <a:r>
              <a:rPr lang="en-US" sz="1400" b="1" dirty="0" smtClean="0">
                <a:solidFill>
                  <a:srgbClr val="FF0000"/>
                </a:solidFill>
              </a:rPr>
              <a:t>Cal (</a:t>
            </a:r>
            <a:r>
              <a:rPr lang="en-US" sz="1400" b="1" dirty="0" smtClean="0"/>
              <a:t>calander dekata ha)</a:t>
            </a:r>
          </a:p>
          <a:p>
            <a:r>
              <a:rPr lang="en-US" sz="1400" b="1" dirty="0" smtClean="0">
                <a:solidFill>
                  <a:srgbClr val="FF0000"/>
                </a:solidFill>
              </a:rPr>
              <a:t>Man</a:t>
            </a:r>
            <a:r>
              <a:rPr lang="en-US" sz="1400" b="1" dirty="0" smtClean="0"/>
              <a:t> ls(manvalle to command kay bary may par sakty ho)</a:t>
            </a:r>
          </a:p>
          <a:p>
            <a:r>
              <a:rPr lang="en-US" sz="1400" b="1" dirty="0" smtClean="0">
                <a:solidFill>
                  <a:srgbClr val="FF0000"/>
                </a:solidFill>
              </a:rPr>
              <a:t>Which ls(</a:t>
            </a:r>
            <a:r>
              <a:rPr lang="en-US" sz="1400" b="1" dirty="0" smtClean="0"/>
              <a:t> command pata karta ha kese file ha apps kay bary may jo present ho)</a:t>
            </a:r>
          </a:p>
          <a:p>
            <a:r>
              <a:rPr lang="en-US" sz="1400" b="1" dirty="0" smtClean="0">
                <a:solidFill>
                  <a:srgbClr val="FF0000"/>
                </a:solidFill>
              </a:rPr>
              <a:t>Bc (</a:t>
            </a:r>
            <a:r>
              <a:rPr lang="en-US" sz="1400" b="1" dirty="0" smtClean="0"/>
              <a:t>command binary calculation of karsasktay ho)</a:t>
            </a:r>
          </a:p>
          <a:p>
            <a:r>
              <a:rPr lang="en-US" sz="1400" b="1" dirty="0" smtClean="0">
                <a:solidFill>
                  <a:srgbClr val="FF0000"/>
                </a:solidFill>
              </a:rPr>
              <a:t>Uptime (</a:t>
            </a:r>
            <a:r>
              <a:rPr lang="en-US" sz="1400" b="1" dirty="0" smtClean="0"/>
              <a:t>ager of ko pata karna ha kay of ka system ketnay der say chall raha ha awar keyany user is time login ha)</a:t>
            </a:r>
          </a:p>
          <a:p>
            <a:r>
              <a:rPr lang="en-US" sz="1400" b="1" dirty="0" smtClean="0">
                <a:solidFill>
                  <a:srgbClr val="FF0000"/>
                </a:solidFill>
              </a:rPr>
              <a:t>Script (rocord karta ha </a:t>
            </a:r>
            <a:r>
              <a:rPr lang="en-US" sz="1400" b="1" dirty="0" smtClean="0"/>
              <a:t>job of ka kam ogeya ho per (control +D) Pess karogay per of kay pass ek folder ban geya hoga</a:t>
            </a:r>
          </a:p>
          <a:p>
            <a:r>
              <a:rPr lang="en-US" sz="1400" b="1" dirty="0" smtClean="0">
                <a:solidFill>
                  <a:srgbClr val="FF0000"/>
                </a:solidFill>
              </a:rPr>
              <a:t>Gzip –k test.csv (</a:t>
            </a:r>
            <a:r>
              <a:rPr lang="en-US" sz="1400" b="1" dirty="0" smtClean="0"/>
              <a:t>ager press karogay to zip  file ban jayega op kay sat (K) ka matlab ka kepe the original</a:t>
            </a:r>
          </a:p>
          <a:p>
            <a:r>
              <a:rPr lang="en-US" sz="1400" b="1" dirty="0" smtClean="0">
                <a:solidFill>
                  <a:srgbClr val="FF0000"/>
                </a:solidFill>
              </a:rPr>
              <a:t>Gunzip test.csv (</a:t>
            </a:r>
            <a:r>
              <a:rPr lang="en-US" sz="1400" b="1" dirty="0" smtClean="0"/>
              <a:t>of unzip be karsaktay ho is say)</a:t>
            </a:r>
          </a:p>
          <a:p>
            <a:r>
              <a:rPr lang="en-US" sz="1400" b="1" dirty="0" smtClean="0">
                <a:solidFill>
                  <a:srgbClr val="FF0000"/>
                </a:solidFill>
              </a:rPr>
              <a:t>Tar –czf copress.tar.gz newfolder/ (</a:t>
            </a:r>
            <a:r>
              <a:rPr lang="en-US" sz="1400" b="1" dirty="0" smtClean="0"/>
              <a:t>ager folder ko compres karna ho to may karsakya ho</a:t>
            </a:r>
          </a:p>
          <a:p>
            <a:r>
              <a:rPr lang="en-US" sz="1400" b="1" dirty="0" smtClean="0">
                <a:solidFill>
                  <a:srgbClr val="FF0000"/>
                </a:solidFill>
              </a:rPr>
              <a:t>Tar –xzf copress.tar.gz (</a:t>
            </a:r>
            <a:r>
              <a:rPr lang="en-US" sz="1400" b="1" dirty="0" smtClean="0"/>
              <a:t>unzip folder)</a:t>
            </a:r>
          </a:p>
          <a:p>
            <a:r>
              <a:rPr lang="en-US" sz="1400" b="1" dirty="0" smtClean="0">
                <a:solidFill>
                  <a:srgbClr val="FF0000"/>
                </a:solidFill>
              </a:rPr>
              <a:t>Zip myfiles.zip  filea fileb (</a:t>
            </a:r>
            <a:r>
              <a:rPr lang="en-US" sz="1400" b="1" dirty="0" smtClean="0"/>
              <a:t>ager of ko 2 file ek sath compres karana ho to of is command ka us karsaktay ho</a:t>
            </a:r>
          </a:p>
          <a:p>
            <a:r>
              <a:rPr lang="en-US" sz="1400" b="1" dirty="0" smtClean="0">
                <a:solidFill>
                  <a:srgbClr val="FF0000"/>
                </a:solidFill>
              </a:rPr>
              <a:t>Unzip myfiles.zip (</a:t>
            </a:r>
            <a:r>
              <a:rPr lang="en-US" sz="1400" b="1" dirty="0" smtClean="0"/>
              <a:t>ager 2 no ko wafas unzip karana ho )</a:t>
            </a:r>
          </a:p>
          <a:p>
            <a:r>
              <a:rPr lang="en-US" sz="1400" b="1" dirty="0" smtClean="0">
                <a:solidFill>
                  <a:srgbClr val="FF0000"/>
                </a:solidFill>
              </a:rPr>
              <a:t>Unzip –l myfiles (</a:t>
            </a:r>
            <a:r>
              <a:rPr lang="en-US" sz="1400" b="1" dirty="0" smtClean="0"/>
              <a:t>ager mojay find karna ha ka zip file ka ander ketanay file ha to may use karsakta ho)</a:t>
            </a:r>
          </a:p>
          <a:p>
            <a:r>
              <a:rPr lang="en-US" sz="1400" b="1" dirty="0" smtClean="0">
                <a:solidFill>
                  <a:srgbClr val="FF0000"/>
                </a:solidFill>
              </a:rPr>
              <a:t>Wget url of file</a:t>
            </a:r>
            <a:r>
              <a:rPr lang="en-US" sz="1400" b="1" dirty="0" smtClean="0"/>
              <a:t>(ager moja q file download karna ho )</a:t>
            </a:r>
          </a:p>
          <a:p>
            <a:r>
              <a:rPr lang="en-US" sz="1400" b="1" dirty="0" smtClean="0">
                <a:solidFill>
                  <a:srgbClr val="FF0000"/>
                </a:solidFill>
              </a:rPr>
              <a:t>Curl https:// (</a:t>
            </a:r>
            <a:r>
              <a:rPr lang="en-US" sz="1400" b="1" dirty="0" smtClean="0"/>
              <a:t>curl command say be fiel downaldo karsakty ha om)</a:t>
            </a:r>
          </a:p>
          <a:p>
            <a:r>
              <a:rPr lang="en-US" sz="1400" b="1" dirty="0" smtClean="0">
                <a:solidFill>
                  <a:srgbClr val="FF0000"/>
                </a:solidFill>
              </a:rPr>
              <a:t>Sudo yum install nginx </a:t>
            </a:r>
            <a:r>
              <a:rPr lang="en-US" sz="1400" b="1" dirty="0" smtClean="0"/>
              <a:t>(ager of ko q application dowanldo karan ho)</a:t>
            </a:r>
          </a:p>
          <a:p>
            <a:r>
              <a:rPr lang="en-US" sz="1400" b="1" dirty="0" smtClean="0">
                <a:solidFill>
                  <a:srgbClr val="FF0000"/>
                </a:solidFill>
              </a:rPr>
              <a:t>Rpm –qa | grep sql (</a:t>
            </a:r>
            <a:r>
              <a:rPr lang="en-US" sz="1400" b="1" dirty="0" smtClean="0"/>
              <a:t>red pakage manager ager mojay pata karana ho ha ye application hamary  pass install ha ya naye to ye command may use karsakta ho)</a:t>
            </a:r>
            <a:endParaRPr lang="en-US" sz="1400" b="1" dirty="0" smtClean="0">
              <a:solidFill>
                <a:srgbClr val="FF0000"/>
              </a:solidFill>
            </a:endParaRPr>
          </a:p>
          <a:p>
            <a:r>
              <a:rPr lang="en-US" sz="1400" b="1" dirty="0" smtClean="0">
                <a:solidFill>
                  <a:srgbClr val="FF0000"/>
                </a:solidFill>
              </a:rPr>
              <a:t>Dnf list installed  (</a:t>
            </a:r>
            <a:r>
              <a:rPr lang="en-US" sz="1400" b="1" dirty="0" smtClean="0"/>
              <a:t>pore kay pore list of ko dekadega ka keya install ha (dnf ist installed | grep java</a:t>
            </a:r>
          </a:p>
          <a:p>
            <a:endParaRPr lang="en-US" sz="1400" b="1" dirty="0">
              <a:solidFill>
                <a:srgbClr val="FF0000"/>
              </a:solidFill>
            </a:endParaRPr>
          </a:p>
        </p:txBody>
      </p:sp>
    </p:spTree>
    <p:extLst>
      <p:ext uri="{BB962C8B-B14F-4D97-AF65-F5344CB8AC3E}">
        <p14:creationId xmlns:p14="http://schemas.microsoft.com/office/powerpoint/2010/main" val="3548458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346" y="374361"/>
            <a:ext cx="10515600" cy="503093"/>
          </a:xfrm>
        </p:spPr>
        <p:txBody>
          <a:bodyPr>
            <a:normAutofit fontScale="90000"/>
          </a:bodyPr>
          <a:lstStyle/>
          <a:p>
            <a:r>
              <a:rPr lang="en-US" b="1" dirty="0" smtClean="0">
                <a:effectLst>
                  <a:outerShdw blurRad="38100" dist="38100" dir="2700000" algn="tl">
                    <a:srgbClr val="000000">
                      <a:alpha val="43137"/>
                    </a:srgbClr>
                  </a:outerShdw>
                </a:effectLst>
              </a:rPr>
              <a:t>Linx command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0272" y="1228435"/>
            <a:ext cx="10515600" cy="4351338"/>
          </a:xfrm>
        </p:spPr>
        <p:txBody>
          <a:bodyPr>
            <a:noAutofit/>
          </a:bodyPr>
          <a:lstStyle/>
          <a:p>
            <a:r>
              <a:rPr lang="en-US" sz="1800" dirty="0" smtClean="0">
                <a:solidFill>
                  <a:srgbClr val="FF0000"/>
                </a:solidFill>
              </a:rPr>
              <a:t>dnf list available | grep  java</a:t>
            </a:r>
            <a:r>
              <a:rPr lang="en-US" sz="1800" dirty="0" smtClean="0"/>
              <a:t>(ye of ko d</a:t>
            </a:r>
            <a:r>
              <a:rPr lang="en-US" sz="1800" b="1" dirty="0" smtClean="0"/>
              <a:t>ekat</a:t>
            </a:r>
            <a:r>
              <a:rPr lang="en-US" sz="1800" dirty="0" smtClean="0"/>
              <a:t>a ha kay java kay kon kon say vertion avalible ha dekata ha per of ko jo dowanlod karan karsaktay ho</a:t>
            </a:r>
          </a:p>
          <a:p>
            <a:r>
              <a:rPr lang="en-US" sz="1800" dirty="0" smtClean="0">
                <a:solidFill>
                  <a:srgbClr val="FF0000"/>
                </a:solidFill>
              </a:rPr>
              <a:t>Systemctl status firewalld.service (</a:t>
            </a:r>
            <a:r>
              <a:rPr lang="en-US" sz="1800" dirty="0" smtClean="0"/>
              <a:t>ager mojay status check karna ho ya stop start </a:t>
            </a:r>
            <a:r>
              <a:rPr lang="en-US" sz="1800" dirty="0" err="1" smtClean="0"/>
              <a:t>karna</a:t>
            </a:r>
            <a:r>
              <a:rPr lang="en-US" sz="1800" dirty="0" smtClean="0"/>
              <a:t> ho to may use karsakta ho)</a:t>
            </a:r>
          </a:p>
          <a:p>
            <a:r>
              <a:rPr lang="en-US" sz="1800" dirty="0" smtClean="0">
                <a:solidFill>
                  <a:srgbClr val="FF0000"/>
                </a:solidFill>
              </a:rPr>
              <a:t>Systemctl  start nginx.service (</a:t>
            </a:r>
            <a:r>
              <a:rPr lang="en-US" sz="1800" dirty="0" smtClean="0"/>
              <a:t>ager mojay nginx ko active karna hastart karna ho)</a:t>
            </a:r>
          </a:p>
          <a:p>
            <a:r>
              <a:rPr lang="en-US" sz="1800" dirty="0" smtClean="0">
                <a:solidFill>
                  <a:srgbClr val="FF0000"/>
                </a:solidFill>
              </a:rPr>
              <a:t>Systemctl stop nginx.service (</a:t>
            </a:r>
            <a:r>
              <a:rPr lang="en-US" sz="1800" dirty="0" smtClean="0"/>
              <a:t>ager sotp karna to op is command say karsakty ho)</a:t>
            </a:r>
          </a:p>
          <a:p>
            <a:r>
              <a:rPr lang="en-US" sz="1800" dirty="0" smtClean="0">
                <a:solidFill>
                  <a:srgbClr val="FF0000"/>
                </a:solidFill>
              </a:rPr>
              <a:t>dnf list installed | grep java (</a:t>
            </a:r>
            <a:r>
              <a:rPr lang="en-US" sz="1800" dirty="0" smtClean="0"/>
              <a:t>jo java install ha system may mojay us ke list chaeha to may use karsakta ho</a:t>
            </a:r>
          </a:p>
          <a:p>
            <a:r>
              <a:rPr lang="en-US" sz="1800" dirty="0" smtClean="0">
                <a:solidFill>
                  <a:srgbClr val="FF0000"/>
                </a:solidFill>
              </a:rPr>
              <a:t>awk –F ,’{print $2, $4}’ file.csv (</a:t>
            </a:r>
            <a:r>
              <a:rPr lang="en-US" sz="1800" dirty="0" smtClean="0"/>
              <a:t>ager mojay file.csv may second line print karna ho to may is command say karsakta ho</a:t>
            </a:r>
          </a:p>
          <a:p>
            <a:r>
              <a:rPr lang="en-US" sz="1800" dirty="0" smtClean="0">
                <a:solidFill>
                  <a:srgbClr val="FF0000"/>
                </a:solidFill>
              </a:rPr>
              <a:t>Sed  -n ‘5p’ file.txt (</a:t>
            </a:r>
            <a:r>
              <a:rPr lang="en-US" sz="1800" dirty="0" smtClean="0"/>
              <a:t>ager of ko specific lin print karna ho)</a:t>
            </a:r>
          </a:p>
          <a:p>
            <a:r>
              <a:rPr lang="en-US" sz="1800" dirty="0" smtClean="0">
                <a:solidFill>
                  <a:srgbClr val="FF0000"/>
                </a:solidFill>
              </a:rPr>
              <a:t>Sed  -n ‘ s/business/finance/g’ file.txt (</a:t>
            </a:r>
            <a:r>
              <a:rPr lang="en-US" sz="1800" dirty="0" smtClean="0"/>
              <a:t>ager of ko kese khas line may business text ke jaga finance kekna ho to of is command say change karsataky ho</a:t>
            </a:r>
          </a:p>
          <a:p>
            <a:r>
              <a:rPr lang="en-US" sz="1800" dirty="0" smtClean="0">
                <a:solidFill>
                  <a:srgbClr val="FF0000"/>
                </a:solidFill>
              </a:rPr>
              <a:t>Tr  [:lower:] [:upper:] &lt;file.txt (</a:t>
            </a:r>
            <a:r>
              <a:rPr lang="en-US" sz="1800" dirty="0" smtClean="0"/>
              <a:t>ager lower case say upper may transper karna ho to use karsaktay ho</a:t>
            </a:r>
          </a:p>
          <a:p>
            <a:r>
              <a:rPr lang="en-US" sz="1800" dirty="0" smtClean="0">
                <a:solidFill>
                  <a:srgbClr val="FF0000"/>
                </a:solidFill>
              </a:rPr>
              <a:t>tr –d  % &lt;file.txt (</a:t>
            </a:r>
            <a:r>
              <a:rPr lang="en-US" sz="1800" dirty="0" smtClean="0"/>
              <a:t>ager mojay file may say kesay khas word ko delat karna ho to may use karsakta ho)</a:t>
            </a:r>
          </a:p>
          <a:p>
            <a:r>
              <a:rPr lang="en-US" sz="1800" dirty="0" smtClean="0">
                <a:solidFill>
                  <a:srgbClr val="FF0000"/>
                </a:solidFill>
              </a:rPr>
              <a:t>tr “%” “&amp;” &lt;file.txt (</a:t>
            </a:r>
            <a:r>
              <a:rPr lang="en-US" sz="1800" dirty="0" smtClean="0"/>
              <a:t>ager mojay % ko replace karna to &amp; say to may use karsakta ho </a:t>
            </a:r>
          </a:p>
          <a:p>
            <a:r>
              <a:rPr lang="en-US" sz="1800" dirty="0" smtClean="0">
                <a:solidFill>
                  <a:srgbClr val="FF0000"/>
                </a:solidFill>
              </a:rPr>
              <a:t>Truncate  -s 50M filea (</a:t>
            </a:r>
            <a:r>
              <a:rPr lang="en-US" sz="1800" dirty="0" smtClean="0"/>
              <a:t>ager mojay kese be fiel ka size extend karna ha to may use karakta ho) s matlab size</a:t>
            </a:r>
          </a:p>
          <a:p>
            <a:endParaRPr lang="en-US" sz="1800" dirty="0" smtClean="0"/>
          </a:p>
          <a:p>
            <a:endParaRPr lang="en-US" sz="1800" dirty="0" smtClean="0">
              <a:solidFill>
                <a:srgbClr val="FF0000"/>
              </a:solidFill>
            </a:endParaRPr>
          </a:p>
          <a:p>
            <a:endParaRPr lang="en-US" sz="1800" dirty="0">
              <a:solidFill>
                <a:srgbClr val="FF0000"/>
              </a:solidFill>
            </a:endParaRPr>
          </a:p>
        </p:txBody>
      </p:sp>
    </p:spTree>
    <p:extLst>
      <p:ext uri="{BB962C8B-B14F-4D97-AF65-F5344CB8AC3E}">
        <p14:creationId xmlns:p14="http://schemas.microsoft.com/office/powerpoint/2010/main" val="203160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Linx command basic</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98357" y="1627527"/>
            <a:ext cx="10515600" cy="4351338"/>
          </a:xfrm>
        </p:spPr>
        <p:txBody>
          <a:bodyPr>
            <a:noAutofit/>
          </a:bodyPr>
          <a:lstStyle/>
          <a:p>
            <a:r>
              <a:rPr lang="en-US" b="1" dirty="0" smtClean="0">
                <a:solidFill>
                  <a:srgbClr val="FF0000"/>
                </a:solidFill>
              </a:rPr>
              <a:t>Touch salman.txt(</a:t>
            </a:r>
            <a:r>
              <a:rPr lang="en-US" b="1" dirty="0" smtClean="0"/>
              <a:t>touch command file creat karta ha )</a:t>
            </a:r>
          </a:p>
          <a:p>
            <a:r>
              <a:rPr lang="en-US" b="1" dirty="0" smtClean="0">
                <a:solidFill>
                  <a:srgbClr val="FF0000"/>
                </a:solidFill>
              </a:rPr>
              <a:t>Clear(</a:t>
            </a:r>
            <a:r>
              <a:rPr lang="en-US" b="1" dirty="0" smtClean="0"/>
              <a:t>clear command clear karat ha terminal ko)</a:t>
            </a:r>
          </a:p>
          <a:p>
            <a:r>
              <a:rPr lang="en-US" b="1" dirty="0" smtClean="0">
                <a:solidFill>
                  <a:srgbClr val="FF0000"/>
                </a:solidFill>
              </a:rPr>
              <a:t>Cd salman(</a:t>
            </a:r>
            <a:r>
              <a:rPr lang="en-US" b="1" dirty="0" smtClean="0"/>
              <a:t>cd command change karta ha directory ko)</a:t>
            </a:r>
          </a:p>
          <a:p>
            <a:r>
              <a:rPr lang="en-US" b="1" dirty="0" smtClean="0">
                <a:solidFill>
                  <a:srgbClr val="FF0000"/>
                </a:solidFill>
              </a:rPr>
              <a:t>Pwd (</a:t>
            </a:r>
            <a:r>
              <a:rPr lang="en-US" b="1" dirty="0" smtClean="0"/>
              <a:t>pwd matlab present working directory ager mojay malom karna ho kay may abe kaha per ho to may use karsakta ho pwd )</a:t>
            </a:r>
          </a:p>
          <a:p>
            <a:r>
              <a:rPr lang="en-US" b="1" dirty="0">
                <a:solidFill>
                  <a:srgbClr val="FF0000"/>
                </a:solidFill>
              </a:rPr>
              <a:t>r</a:t>
            </a:r>
            <a:r>
              <a:rPr lang="en-US" b="1" dirty="0" smtClean="0">
                <a:solidFill>
                  <a:srgbClr val="FF0000"/>
                </a:solidFill>
              </a:rPr>
              <a:t>m salamn.txt(</a:t>
            </a:r>
            <a:r>
              <a:rPr lang="en-US" b="1" dirty="0" smtClean="0"/>
              <a:t>ager mojay q file romove karna o to may use karsakta ho </a:t>
            </a:r>
          </a:p>
          <a:p>
            <a:r>
              <a:rPr lang="en-US" b="1" dirty="0">
                <a:solidFill>
                  <a:srgbClr val="FF0000"/>
                </a:solidFill>
              </a:rPr>
              <a:t>r</a:t>
            </a:r>
            <a:r>
              <a:rPr lang="en-US" b="1" dirty="0" smtClean="0">
                <a:solidFill>
                  <a:srgbClr val="FF0000"/>
                </a:solidFill>
              </a:rPr>
              <a:t>m –r salman</a:t>
            </a:r>
            <a:r>
              <a:rPr lang="en-US" b="1" dirty="0" smtClean="0"/>
              <a:t>(ager mojy folder ko rmove karna o to may use karsaka ho)</a:t>
            </a:r>
          </a:p>
          <a:p>
            <a:r>
              <a:rPr lang="en-US" b="1" dirty="0" smtClean="0">
                <a:solidFill>
                  <a:srgbClr val="FF0000"/>
                </a:solidFill>
              </a:rPr>
              <a:t>Echo “hello dosto” &gt; salman .txt </a:t>
            </a:r>
            <a:r>
              <a:rPr lang="en-US" b="1" dirty="0" smtClean="0"/>
              <a:t>(ager mojay file kay ander kuch lekna ha to may lek sakta ho</a:t>
            </a:r>
            <a:endParaRPr lang="en-US" b="1" dirty="0">
              <a:solidFill>
                <a:srgbClr val="FF0000"/>
              </a:solidFill>
            </a:endParaRPr>
          </a:p>
        </p:txBody>
      </p:sp>
    </p:spTree>
    <p:extLst>
      <p:ext uri="{BB962C8B-B14F-4D97-AF65-F5344CB8AC3E}">
        <p14:creationId xmlns:p14="http://schemas.microsoft.com/office/powerpoint/2010/main" val="180465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Linx command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r>
              <a:rPr lang="en-US" sz="3200" dirty="0" smtClean="0">
                <a:solidFill>
                  <a:srgbClr val="FF0000"/>
                </a:solidFill>
                <a:effectLst>
                  <a:outerShdw blurRad="38100" dist="38100" dir="2700000" algn="tl">
                    <a:srgbClr val="000000">
                      <a:alpha val="43137"/>
                    </a:srgbClr>
                  </a:outerShdw>
                </a:effectLst>
              </a:rPr>
              <a:t>Cat salman.txt </a:t>
            </a:r>
            <a:r>
              <a:rPr lang="en-US" sz="3200" dirty="0" smtClean="0">
                <a:effectLst>
                  <a:outerShdw blurRad="38100" dist="38100" dir="2700000" algn="tl">
                    <a:srgbClr val="000000">
                      <a:alpha val="43137"/>
                    </a:srgbClr>
                  </a:outerShdw>
                </a:effectLst>
              </a:rPr>
              <a:t>(ager mojay dekna ho kay file kay ander key ha to may ye command use karskata ho</a:t>
            </a:r>
          </a:p>
          <a:p>
            <a:r>
              <a:rPr lang="en-US" sz="3200" dirty="0" smtClean="0">
                <a:solidFill>
                  <a:srgbClr val="FF0000"/>
                </a:solidFill>
                <a:effectLst>
                  <a:outerShdw blurRad="38100" dist="38100" dir="2700000" algn="tl">
                    <a:srgbClr val="000000">
                      <a:alpha val="43137"/>
                    </a:srgbClr>
                  </a:outerShdw>
                </a:effectLst>
              </a:rPr>
              <a:t>Cat salman.txt&gt;&gt;anwar.txt(</a:t>
            </a:r>
            <a:r>
              <a:rPr lang="en-US" sz="3200" dirty="0" smtClean="0">
                <a:effectLst>
                  <a:outerShdw blurRad="38100" dist="38100" dir="2700000" algn="tl">
                    <a:srgbClr val="000000">
                      <a:alpha val="43137"/>
                    </a:srgbClr>
                  </a:outerShdw>
                </a:effectLst>
              </a:rPr>
              <a:t>ager salman folder may kuch ha awar mojay ho anwar folder may bejna ha to may us karsakta ho</a:t>
            </a:r>
          </a:p>
          <a:p>
            <a:r>
              <a:rPr lang="en-US" sz="3200" dirty="0" smtClean="0">
                <a:solidFill>
                  <a:srgbClr val="FF0000"/>
                </a:solidFill>
                <a:effectLst>
                  <a:outerShdw blurRad="38100" dist="38100" dir="2700000" algn="tl">
                    <a:srgbClr val="000000">
                      <a:alpha val="43137"/>
                    </a:srgbClr>
                  </a:outerShdw>
                </a:effectLst>
              </a:rPr>
              <a:t>Cat &gt; text.file(</a:t>
            </a:r>
            <a:r>
              <a:rPr lang="en-US" sz="3200" dirty="0" smtClean="0">
                <a:effectLst>
                  <a:outerShdw blurRad="38100" dist="38100" dir="2700000" algn="tl">
                    <a:srgbClr val="000000">
                      <a:alpha val="43137"/>
                    </a:srgbClr>
                  </a:outerShdw>
                </a:effectLst>
              </a:rPr>
              <a:t>ager moj nay asa leka to mery leya file creat oge text.file kay name say</a:t>
            </a:r>
          </a:p>
          <a:p>
            <a:r>
              <a:rPr lang="en-US" sz="3200" dirty="0" smtClean="0">
                <a:solidFill>
                  <a:srgbClr val="FF0000"/>
                </a:solidFill>
                <a:effectLst>
                  <a:outerShdw blurRad="38100" dist="38100" dir="2700000" algn="tl">
                    <a:srgbClr val="000000">
                      <a:alpha val="43137"/>
                    </a:srgbClr>
                  </a:outerShdw>
                </a:effectLst>
              </a:rPr>
              <a:t>Head text.file</a:t>
            </a:r>
            <a:r>
              <a:rPr lang="en-US" sz="3200" dirty="0" smtClean="0">
                <a:effectLst>
                  <a:outerShdw blurRad="38100" dist="38100" dir="2700000" algn="tl">
                    <a:srgbClr val="000000">
                      <a:alpha val="43137"/>
                    </a:srgbClr>
                  </a:outerShdw>
                </a:effectLst>
              </a:rPr>
              <a:t>(ager mojay may leko to top wally 5 line print ogay</a:t>
            </a:r>
          </a:p>
          <a:p>
            <a:r>
              <a:rPr lang="en-US" sz="3200" dirty="0" smtClean="0">
                <a:solidFill>
                  <a:srgbClr val="FF0000"/>
                </a:solidFill>
                <a:effectLst>
                  <a:outerShdw blurRad="38100" dist="38100" dir="2700000" algn="tl">
                    <a:srgbClr val="000000">
                      <a:alpha val="43137"/>
                    </a:srgbClr>
                  </a:outerShdw>
                </a:effectLst>
              </a:rPr>
              <a:t>Tail text.file</a:t>
            </a:r>
            <a:r>
              <a:rPr lang="en-US" sz="3200" dirty="0" smtClean="0">
                <a:effectLst>
                  <a:outerShdw blurRad="38100" dist="38100" dir="2700000" algn="tl">
                    <a:srgbClr val="000000">
                      <a:alpha val="43137"/>
                    </a:srgbClr>
                  </a:outerShdw>
                </a:effectLst>
              </a:rPr>
              <a:t>(ager moy leko to lost wally 5 line print ogay</a:t>
            </a:r>
          </a:p>
          <a:p>
            <a:r>
              <a:rPr lang="en-US" sz="3200" dirty="0" smtClean="0">
                <a:solidFill>
                  <a:srgbClr val="FF0000"/>
                </a:solidFill>
                <a:effectLst>
                  <a:outerShdw blurRad="38100" dist="38100" dir="2700000" algn="tl">
                    <a:srgbClr val="000000">
                      <a:alpha val="43137"/>
                    </a:srgbClr>
                  </a:outerShdw>
                </a:effectLst>
              </a:rPr>
              <a:t>Tail –f text.file</a:t>
            </a:r>
            <a:r>
              <a:rPr lang="en-US" sz="3200" dirty="0" smtClean="0">
                <a:effectLst>
                  <a:outerShdw blurRad="38100" dist="38100" dir="2700000" algn="tl">
                    <a:srgbClr val="000000">
                      <a:alpha val="43137"/>
                    </a:srgbClr>
                  </a:outerShdw>
                </a:effectLst>
              </a:rPr>
              <a:t>(ager may leko to ye wait karagay awar line ko add krnay kay leha</a:t>
            </a:r>
            <a:endParaRPr lang="en-US" sz="3200" dirty="0" smtClean="0">
              <a:solidFill>
                <a:srgbClr val="FF0000"/>
              </a:solidFill>
              <a:effectLst>
                <a:outerShdw blurRad="38100" dist="38100" dir="2700000" algn="tl">
                  <a:srgbClr val="000000">
                    <a:alpha val="43137"/>
                  </a:srgbClr>
                </a:outerShdw>
              </a:effectLst>
            </a:endParaRPr>
          </a:p>
          <a:p>
            <a:endParaRPr lang="en-US" sz="3200" dirty="0" smtClean="0">
              <a:solidFill>
                <a:srgbClr val="FF0000"/>
              </a:solidFill>
              <a:effectLst>
                <a:outerShdw blurRad="38100" dist="38100" dir="2700000" algn="tl">
                  <a:srgbClr val="000000">
                    <a:alpha val="43137"/>
                  </a:srgbClr>
                </a:outerShdw>
              </a:effectLst>
            </a:endParaRPr>
          </a:p>
          <a:p>
            <a:endParaRPr lang="en-US" sz="32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335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220" y="50357"/>
            <a:ext cx="10515600" cy="1325563"/>
          </a:xfrm>
        </p:spPr>
        <p:txBody>
          <a:bodyPr/>
          <a:lstStyle/>
          <a:p>
            <a:r>
              <a:rPr lang="en-US" b="1" dirty="0" smtClean="0">
                <a:effectLst>
                  <a:outerShdw blurRad="38100" dist="38100" dir="2700000" algn="tl">
                    <a:srgbClr val="000000">
                      <a:alpha val="43137"/>
                    </a:srgbClr>
                  </a:outerShdw>
                </a:effectLst>
              </a:rPr>
              <a:t>Linx command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73505" y="1375920"/>
            <a:ext cx="10515600" cy="4351338"/>
          </a:xfrm>
        </p:spPr>
        <p:txBody>
          <a:bodyPr>
            <a:noAutofit/>
          </a:bodyPr>
          <a:lstStyle/>
          <a:p>
            <a:r>
              <a:rPr lang="en-US" b="1" dirty="0" smtClean="0">
                <a:solidFill>
                  <a:srgbClr val="FF0000"/>
                </a:solidFill>
              </a:rPr>
              <a:t>Control + c </a:t>
            </a:r>
            <a:r>
              <a:rPr lang="en-US" b="1" dirty="0" smtClean="0"/>
              <a:t>(say tail –f band oga)</a:t>
            </a:r>
          </a:p>
          <a:p>
            <a:r>
              <a:rPr lang="en-US" b="1" dirty="0" smtClean="0">
                <a:solidFill>
                  <a:srgbClr val="FF0000"/>
                </a:solidFill>
              </a:rPr>
              <a:t>Less text.file (</a:t>
            </a:r>
            <a:r>
              <a:rPr lang="en-US" b="1" dirty="0" smtClean="0"/>
              <a:t>ye of ko page by page batata ha )</a:t>
            </a:r>
          </a:p>
          <a:p>
            <a:r>
              <a:rPr lang="en-US" b="1" dirty="0" smtClean="0">
                <a:solidFill>
                  <a:srgbClr val="FF0000"/>
                </a:solidFill>
              </a:rPr>
              <a:t>More</a:t>
            </a:r>
            <a:r>
              <a:rPr lang="en-US" b="1" dirty="0" smtClean="0"/>
              <a:t>(more file decata ha)</a:t>
            </a:r>
          </a:p>
          <a:p>
            <a:r>
              <a:rPr lang="en-US" b="1" dirty="0" smtClean="0">
                <a:solidFill>
                  <a:srgbClr val="FF0000"/>
                </a:solidFill>
              </a:rPr>
              <a:t>Cp devops/text.file cloud/ </a:t>
            </a:r>
            <a:r>
              <a:rPr lang="en-US" b="1" dirty="0" smtClean="0"/>
              <a:t>(cp command copy karta ha ager mojay devops folder ka ander text.file ko copy karna owa cloud may to may ye command use karsakta ho</a:t>
            </a:r>
          </a:p>
          <a:p>
            <a:r>
              <a:rPr lang="en-US" b="1" dirty="0" smtClean="0">
                <a:solidFill>
                  <a:srgbClr val="FF0000"/>
                </a:solidFill>
              </a:rPr>
              <a:t>Cp text.file devops </a:t>
            </a:r>
            <a:r>
              <a:rPr lang="en-US" b="1" dirty="0" smtClean="0"/>
              <a:t>(ager may asa leko to matlab may text.file ko devops folder may copy karta ho</a:t>
            </a:r>
          </a:p>
          <a:p>
            <a:r>
              <a:rPr lang="en-US" b="1" dirty="0" smtClean="0">
                <a:solidFill>
                  <a:srgbClr val="FF0000"/>
                </a:solidFill>
              </a:rPr>
              <a:t>Cp –r cloud/ devops/ (</a:t>
            </a:r>
            <a:r>
              <a:rPr lang="en-US" b="1" dirty="0" smtClean="0"/>
              <a:t>ager may is tarha leko to matlab may copy karta cloud folder ko devops may</a:t>
            </a:r>
          </a:p>
          <a:p>
            <a:r>
              <a:rPr lang="en-US" b="1" dirty="0" smtClean="0">
                <a:solidFill>
                  <a:srgbClr val="FF0000"/>
                </a:solidFill>
              </a:rPr>
              <a:t>Cp  file.txt ../ ../ ../Desktop(</a:t>
            </a:r>
            <a:r>
              <a:rPr lang="en-US" b="1" dirty="0" smtClean="0"/>
              <a:t>ager mojay q file desktop per copy karna ha to may use karsakta ho</a:t>
            </a:r>
            <a:endParaRPr lang="en-US" b="1" dirty="0" smtClean="0">
              <a:solidFill>
                <a:srgbClr val="FF0000"/>
              </a:solidFill>
            </a:endParaRPr>
          </a:p>
        </p:txBody>
      </p:sp>
    </p:spTree>
    <p:extLst>
      <p:ext uri="{BB962C8B-B14F-4D97-AF65-F5344CB8AC3E}">
        <p14:creationId xmlns:p14="http://schemas.microsoft.com/office/powerpoint/2010/main" val="9695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Linx command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79582" y="1585480"/>
            <a:ext cx="10515600" cy="4351338"/>
          </a:xfrm>
        </p:spPr>
        <p:txBody>
          <a:bodyPr>
            <a:normAutofit fontScale="77500" lnSpcReduction="20000"/>
          </a:bodyPr>
          <a:lstStyle/>
          <a:p>
            <a:r>
              <a:rPr lang="en-US" b="1" dirty="0" smtClean="0">
                <a:solidFill>
                  <a:srgbClr val="FF0000"/>
                </a:solidFill>
              </a:rPr>
              <a:t>Uname (</a:t>
            </a:r>
            <a:r>
              <a:rPr lang="en-US" b="1" dirty="0" smtClean="0"/>
              <a:t>is say pata chalta ha kay may konsa plat pam chala raha ho)</a:t>
            </a:r>
          </a:p>
          <a:p>
            <a:r>
              <a:rPr lang="en-US" b="1" dirty="0" smtClean="0">
                <a:solidFill>
                  <a:srgbClr val="FF0000"/>
                </a:solidFill>
              </a:rPr>
              <a:t>Uptime (</a:t>
            </a:r>
            <a:r>
              <a:rPr lang="en-US" b="1" dirty="0" smtClean="0"/>
              <a:t>ye command bata dega kay of ka system ketnay der say chall raha ha )</a:t>
            </a:r>
          </a:p>
          <a:p>
            <a:r>
              <a:rPr lang="en-US" b="1" dirty="0" smtClean="0">
                <a:solidFill>
                  <a:srgbClr val="FF0000"/>
                </a:solidFill>
              </a:rPr>
              <a:t>Who (</a:t>
            </a:r>
            <a:r>
              <a:rPr lang="en-US" b="1" dirty="0" smtClean="0"/>
              <a:t>ye command bata dega ka kosa user system per logen ha awar ketnay user is system per logen ha )</a:t>
            </a:r>
          </a:p>
          <a:p>
            <a:r>
              <a:rPr lang="en-US" b="1" dirty="0" smtClean="0">
                <a:solidFill>
                  <a:srgbClr val="FF0000"/>
                </a:solidFill>
              </a:rPr>
              <a:t>Whoami (</a:t>
            </a:r>
            <a:r>
              <a:rPr lang="en-US" b="1" dirty="0" smtClean="0"/>
              <a:t>system may jo login user ha ager mojay os ka name jana ha to may ye command use karsakta ho)</a:t>
            </a:r>
            <a:br>
              <a:rPr lang="en-US" b="1" dirty="0" smtClean="0"/>
            </a:br>
            <a:r>
              <a:rPr lang="en-US" b="1" dirty="0" smtClean="0">
                <a:solidFill>
                  <a:srgbClr val="FF0000"/>
                </a:solidFill>
              </a:rPr>
              <a:t>which (</a:t>
            </a:r>
            <a:r>
              <a:rPr lang="en-US" b="1" dirty="0" smtClean="0"/>
              <a:t>ager of nay python ya q awar apps install keya ha awar of ko os ka location ya vertion chaeah ka konsa file say o particular chez agzecut orahe ha . To of which command ka use karsakta ha)</a:t>
            </a:r>
          </a:p>
          <a:p>
            <a:r>
              <a:rPr lang="en-US" b="1" dirty="0" smtClean="0">
                <a:solidFill>
                  <a:srgbClr val="FF0000"/>
                </a:solidFill>
              </a:rPr>
              <a:t>Id salman (</a:t>
            </a:r>
            <a:r>
              <a:rPr lang="en-US" b="1" dirty="0" smtClean="0"/>
              <a:t>ager of kay system may bohot zeyada user agaye to of is command say pata laga saktay ha )</a:t>
            </a:r>
            <a:endParaRPr lang="en-US" b="1" dirty="0">
              <a:solidFill>
                <a:srgbClr val="FF0000"/>
              </a:solidFill>
            </a:endParaRPr>
          </a:p>
          <a:p>
            <a:r>
              <a:rPr lang="en-US" b="1" dirty="0" smtClean="0">
                <a:solidFill>
                  <a:srgbClr val="FF0000"/>
                </a:solidFill>
              </a:rPr>
              <a:t>Sudo (</a:t>
            </a:r>
            <a:r>
              <a:rPr lang="en-US" b="1" dirty="0" smtClean="0"/>
              <a:t>sudo basically ek group ha jess kay ander is system kay administration ya root user added ha</a:t>
            </a:r>
          </a:p>
          <a:p>
            <a:r>
              <a:rPr lang="en-US" b="1" dirty="0" smtClean="0">
                <a:solidFill>
                  <a:srgbClr val="FF0000"/>
                </a:solidFill>
              </a:rPr>
              <a:t>Sudo shutdown (</a:t>
            </a:r>
            <a:r>
              <a:rPr lang="en-US" b="1" dirty="0" smtClean="0"/>
              <a:t>sudo shutdown say system band ojaye ga)</a:t>
            </a:r>
            <a:endParaRPr lang="en-US" b="1" dirty="0">
              <a:solidFill>
                <a:srgbClr val="FF0000"/>
              </a:solidFill>
            </a:endParaRPr>
          </a:p>
        </p:txBody>
      </p:sp>
    </p:spTree>
    <p:extLst>
      <p:ext uri="{BB962C8B-B14F-4D97-AF65-F5344CB8AC3E}">
        <p14:creationId xmlns:p14="http://schemas.microsoft.com/office/powerpoint/2010/main" val="395054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652"/>
            <a:ext cx="10515600" cy="1325563"/>
          </a:xfrm>
        </p:spPr>
        <p:txBody>
          <a:bodyPr/>
          <a:lstStyle/>
          <a:p>
            <a:r>
              <a:rPr lang="en-US" b="1" dirty="0" smtClean="0">
                <a:effectLst>
                  <a:outerShdw blurRad="38100" dist="38100" dir="2700000" algn="tl">
                    <a:srgbClr val="000000">
                      <a:alpha val="43137"/>
                    </a:srgbClr>
                  </a:outerShdw>
                </a:effectLst>
              </a:rPr>
              <a:t>Linx command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16528" y="1354570"/>
            <a:ext cx="10515600" cy="4351338"/>
          </a:xfrm>
        </p:spPr>
        <p:txBody>
          <a:bodyPr>
            <a:noAutofit/>
          </a:bodyPr>
          <a:lstStyle/>
          <a:p>
            <a:r>
              <a:rPr lang="en-US" sz="2400" b="1" dirty="0" smtClean="0">
                <a:solidFill>
                  <a:srgbClr val="FF0000"/>
                </a:solidFill>
              </a:rPr>
              <a:t>Mv text.file </a:t>
            </a:r>
            <a:r>
              <a:rPr lang="en-US" sz="2400" b="1" dirty="0" smtClean="0"/>
              <a:t>(ager mojya file ko rmove karna ho)</a:t>
            </a:r>
          </a:p>
          <a:p>
            <a:r>
              <a:rPr lang="en-US" sz="2400" b="1" dirty="0" smtClean="0">
                <a:solidFill>
                  <a:srgbClr val="FF0000"/>
                </a:solidFill>
              </a:rPr>
              <a:t>Mv –r devops(</a:t>
            </a:r>
            <a:r>
              <a:rPr lang="en-US" sz="2400" b="1" dirty="0" smtClean="0"/>
              <a:t>ager mojay folder ko romove karna ho)</a:t>
            </a:r>
          </a:p>
          <a:p>
            <a:r>
              <a:rPr lang="en-US" sz="2400" b="1" dirty="0" smtClean="0">
                <a:solidFill>
                  <a:srgbClr val="FF0000"/>
                </a:solidFill>
              </a:rPr>
              <a:t>Wc anwar.txt </a:t>
            </a:r>
            <a:r>
              <a:rPr lang="en-US" sz="2400" b="1" dirty="0" smtClean="0"/>
              <a:t>(hom ko number of line number of world number of bytes bata ha file ke)</a:t>
            </a:r>
          </a:p>
          <a:p>
            <a:r>
              <a:rPr lang="en-US" sz="2400" b="1" dirty="0" smtClean="0">
                <a:solidFill>
                  <a:srgbClr val="FF0000"/>
                </a:solidFill>
              </a:rPr>
              <a:t>In -s anwar.file new.anwar</a:t>
            </a:r>
            <a:r>
              <a:rPr lang="en-US" sz="2400" b="1" dirty="0" smtClean="0"/>
              <a:t>(ager mojay anwar file kay softlink file chae ha to may anwar.file lek kar jess name say soflink file banana ha o lek kar enter karna ha)</a:t>
            </a:r>
          </a:p>
          <a:p>
            <a:r>
              <a:rPr lang="en-US" sz="2400" b="1" dirty="0" smtClean="0">
                <a:solidFill>
                  <a:srgbClr val="FF0000"/>
                </a:solidFill>
              </a:rPr>
              <a:t>In  anwar.file new.anwar</a:t>
            </a:r>
            <a:r>
              <a:rPr lang="en-US" sz="2400" b="1" dirty="0" smtClean="0"/>
              <a:t>(ager mojay anwar file kay hardlink file chayeha to may anwar.file lek kar jess name say hardlink banana ha o lek kar enter karna oga)(lekin soft link awar hard link may paraq ye ha kay ager soft link ka source delat ojay to soft link be khatam ota ha hard link my asa naye ota ager soured delat be ojay to hard link file delat naye ote</a:t>
            </a:r>
          </a:p>
          <a:p>
            <a:r>
              <a:rPr lang="en-US" sz="2400" b="1" dirty="0" smtClean="0">
                <a:solidFill>
                  <a:srgbClr val="FF0000"/>
                </a:solidFill>
              </a:rPr>
              <a:t>ls –ltr </a:t>
            </a:r>
            <a:r>
              <a:rPr lang="en-US" sz="2400" b="1" dirty="0" smtClean="0"/>
              <a:t>(ye file awar detile batata ha file kay bary may)</a:t>
            </a:r>
            <a:endParaRPr lang="en-US" sz="2400" b="1" dirty="0" smtClean="0">
              <a:solidFill>
                <a:srgbClr val="FF0000"/>
              </a:solidFill>
            </a:endParaRPr>
          </a:p>
          <a:p>
            <a:endParaRPr lang="en-US" sz="2400" b="1" dirty="0">
              <a:solidFill>
                <a:srgbClr val="FF0000"/>
              </a:solidFill>
            </a:endParaRPr>
          </a:p>
        </p:txBody>
      </p:sp>
    </p:spTree>
    <p:extLst>
      <p:ext uri="{BB962C8B-B14F-4D97-AF65-F5344CB8AC3E}">
        <p14:creationId xmlns:p14="http://schemas.microsoft.com/office/powerpoint/2010/main" val="3826514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Linx command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13327" y="1548534"/>
            <a:ext cx="10515600" cy="4351338"/>
          </a:xfrm>
        </p:spPr>
        <p:txBody>
          <a:bodyPr>
            <a:normAutofit fontScale="85000" lnSpcReduction="20000"/>
          </a:bodyPr>
          <a:lstStyle/>
          <a:p>
            <a:r>
              <a:rPr lang="en-US" b="1" dirty="0" smtClean="0">
                <a:solidFill>
                  <a:srgbClr val="FF0000"/>
                </a:solidFill>
              </a:rPr>
              <a:t>cut –b 1 file.txt </a:t>
            </a:r>
            <a:r>
              <a:rPr lang="en-US" b="1" dirty="0" smtClean="0"/>
              <a:t>(file may say ager tura sa portion of ko chayha to ho cut karkay deta ha op ko</a:t>
            </a:r>
          </a:p>
          <a:p>
            <a:r>
              <a:rPr lang="en-US" b="1" dirty="0" smtClean="0">
                <a:solidFill>
                  <a:srgbClr val="FF0000"/>
                </a:solidFill>
              </a:rPr>
              <a:t>Echo “hellow world “ | tee file.txt </a:t>
            </a:r>
            <a:r>
              <a:rPr lang="en-US" b="1" dirty="0" smtClean="0"/>
              <a:t>(tee is a command which is used to take which is input and output and display the output on the screen is well is file</a:t>
            </a:r>
          </a:p>
          <a:p>
            <a:r>
              <a:rPr lang="en-US" b="1" dirty="0" smtClean="0">
                <a:solidFill>
                  <a:srgbClr val="FF0000"/>
                </a:solidFill>
              </a:rPr>
              <a:t>Diff text.file new.file</a:t>
            </a:r>
            <a:r>
              <a:rPr lang="en-US" b="1" dirty="0" smtClean="0"/>
              <a:t>(differace batata ha 2 file may )</a:t>
            </a:r>
          </a:p>
          <a:p>
            <a:r>
              <a:rPr lang="en-US" b="1" dirty="0" smtClean="0">
                <a:solidFill>
                  <a:srgbClr val="FF0000"/>
                </a:solidFill>
              </a:rPr>
              <a:t>Wc text.file </a:t>
            </a:r>
            <a:r>
              <a:rPr lang="en-US" b="1" dirty="0" smtClean="0"/>
              <a:t>(count karta ha number of line number of world ko file may)</a:t>
            </a:r>
          </a:p>
          <a:p>
            <a:r>
              <a:rPr lang="en-US" b="1" dirty="0" smtClean="0">
                <a:solidFill>
                  <a:srgbClr val="FF0000"/>
                </a:solidFill>
              </a:rPr>
              <a:t>Vi file.txt </a:t>
            </a:r>
            <a:r>
              <a:rPr lang="en-US" b="1" dirty="0" smtClean="0"/>
              <a:t>(vi hamary pass ed editer ota ha jess kay andar of file ka contant lektay ha) vi jab open ojaye per (i)press karna per of jo lektay ha o lek saktay ha per (ese) button ko pres kar kay per (:wq) lek ker wafas aja saktay ja</a:t>
            </a:r>
          </a:p>
          <a:p>
            <a:r>
              <a:rPr lang="en-US" b="1" dirty="0" smtClean="0">
                <a:solidFill>
                  <a:srgbClr val="FF0000"/>
                </a:solidFill>
              </a:rPr>
              <a:t>Ssh </a:t>
            </a:r>
            <a:r>
              <a:rPr lang="en-US" b="1" dirty="0" smtClean="0"/>
              <a:t>(ssh kay zareya ek dosry say connect o saktay ha (ssh) stand for secure shell protocol</a:t>
            </a:r>
          </a:p>
          <a:p>
            <a:r>
              <a:rPr lang="en-US" b="1" dirty="0" smtClean="0">
                <a:solidFill>
                  <a:srgbClr val="FF0000"/>
                </a:solidFill>
              </a:rPr>
              <a:t>Sudo Reboot (</a:t>
            </a:r>
            <a:r>
              <a:rPr lang="en-US" b="1" dirty="0" smtClean="0"/>
              <a:t>matlab system ko restart kardo )</a:t>
            </a:r>
            <a:endParaRPr lang="en-US" b="1" dirty="0" smtClean="0">
              <a:solidFill>
                <a:srgbClr val="FF0000"/>
              </a:solidFill>
            </a:endParaRPr>
          </a:p>
          <a:p>
            <a:endParaRPr lang="en-US" b="1" dirty="0">
              <a:solidFill>
                <a:srgbClr val="FF0000"/>
              </a:solidFill>
            </a:endParaRPr>
          </a:p>
        </p:txBody>
      </p:sp>
    </p:spTree>
    <p:extLst>
      <p:ext uri="{BB962C8B-B14F-4D97-AF65-F5344CB8AC3E}">
        <p14:creationId xmlns:p14="http://schemas.microsoft.com/office/powerpoint/2010/main" val="398924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Linx command </a:t>
            </a:r>
            <a:endParaRPr lang="en-US"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04091" y="1690688"/>
            <a:ext cx="10515600" cy="4351338"/>
          </a:xfrm>
        </p:spPr>
        <p:txBody>
          <a:bodyPr>
            <a:normAutofit fontScale="85000" lnSpcReduction="20000"/>
          </a:bodyPr>
          <a:lstStyle/>
          <a:p>
            <a:r>
              <a:rPr lang="en-US" b="1" dirty="0" smtClean="0">
                <a:solidFill>
                  <a:srgbClr val="FF0000"/>
                </a:solidFill>
              </a:rPr>
              <a:t>Df </a:t>
            </a:r>
            <a:r>
              <a:rPr lang="en-US" b="1" dirty="0" smtClean="0"/>
              <a:t>(commnd used for disk usage)</a:t>
            </a:r>
          </a:p>
          <a:p>
            <a:r>
              <a:rPr lang="en-US" b="1" dirty="0" smtClean="0">
                <a:solidFill>
                  <a:srgbClr val="FF0000"/>
                </a:solidFill>
              </a:rPr>
              <a:t>Df –lh (</a:t>
            </a:r>
            <a:r>
              <a:rPr lang="en-US" b="1" dirty="0" smtClean="0"/>
              <a:t>zeyada batata ha detil fill kay bary may)</a:t>
            </a:r>
          </a:p>
          <a:p>
            <a:r>
              <a:rPr lang="en-US" b="1" dirty="0" smtClean="0">
                <a:solidFill>
                  <a:srgbClr val="FF0000"/>
                </a:solidFill>
              </a:rPr>
              <a:t>Du devops (</a:t>
            </a:r>
            <a:r>
              <a:rPr lang="en-US" b="1" dirty="0" smtClean="0"/>
              <a:t>du stand for disk utility ye informantion batata ha folder ka)</a:t>
            </a:r>
          </a:p>
          <a:p>
            <a:r>
              <a:rPr lang="en-US" b="1" dirty="0" smtClean="0">
                <a:solidFill>
                  <a:srgbClr val="FF0000"/>
                </a:solidFill>
              </a:rPr>
              <a:t>top (</a:t>
            </a:r>
            <a:r>
              <a:rPr lang="en-US" b="1" dirty="0" smtClean="0"/>
              <a:t>top command sary processer batata ha )</a:t>
            </a:r>
          </a:p>
          <a:p>
            <a:r>
              <a:rPr lang="en-US" b="1" dirty="0" smtClean="0">
                <a:solidFill>
                  <a:srgbClr val="FF0000"/>
                </a:solidFill>
              </a:rPr>
              <a:t>Ps </a:t>
            </a:r>
            <a:r>
              <a:rPr lang="en-US" b="1" dirty="0" smtClean="0"/>
              <a:t>(particular bash kes pay chalta ha o batata ha )</a:t>
            </a:r>
          </a:p>
          <a:p>
            <a:r>
              <a:rPr lang="en-US" b="1" dirty="0" smtClean="0">
                <a:solidFill>
                  <a:srgbClr val="FF0000"/>
                </a:solidFill>
              </a:rPr>
              <a:t>Kill </a:t>
            </a:r>
            <a:r>
              <a:rPr lang="en-US" b="1" dirty="0" smtClean="0"/>
              <a:t>(kill command processer ko kill karnay kay leya istemal ota ha)</a:t>
            </a:r>
            <a:br>
              <a:rPr lang="en-US" b="1" dirty="0" smtClean="0"/>
            </a:br>
            <a:r>
              <a:rPr lang="en-US" b="1" dirty="0" smtClean="0">
                <a:solidFill>
                  <a:srgbClr val="FF0000"/>
                </a:solidFill>
              </a:rPr>
              <a:t>free (</a:t>
            </a:r>
            <a:r>
              <a:rPr lang="en-US" b="1" dirty="0" smtClean="0"/>
              <a:t>free command of ko batata ha kay of ha disk space ketana use owa ha ketana baqe ha</a:t>
            </a:r>
          </a:p>
          <a:p>
            <a:r>
              <a:rPr lang="en-US" b="1" dirty="0" smtClean="0">
                <a:solidFill>
                  <a:srgbClr val="FF0000"/>
                </a:solidFill>
              </a:rPr>
              <a:t>Vmstat </a:t>
            </a:r>
            <a:r>
              <a:rPr lang="en-US" b="1" dirty="0" smtClean="0"/>
              <a:t>(ap kay virtull memory kay bary may batata ha </a:t>
            </a:r>
          </a:p>
          <a:p>
            <a:r>
              <a:rPr lang="en-US" b="1" dirty="0" smtClean="0">
                <a:solidFill>
                  <a:srgbClr val="FF0000"/>
                </a:solidFill>
              </a:rPr>
              <a:t>Vmstat –a (</a:t>
            </a:r>
            <a:r>
              <a:rPr lang="en-US" b="1" dirty="0" smtClean="0"/>
              <a:t>active and non active file kay bary may batata ha.)</a:t>
            </a:r>
          </a:p>
          <a:p>
            <a:r>
              <a:rPr lang="en-US" b="1" dirty="0" smtClean="0">
                <a:solidFill>
                  <a:srgbClr val="FF0000"/>
                </a:solidFill>
              </a:rPr>
              <a:t>Touch .harry (</a:t>
            </a:r>
            <a:r>
              <a:rPr lang="en-US" b="1" dirty="0" smtClean="0"/>
              <a:t>ager mojay ek hidden files creat karna ho to may ye command use karsakta ho</a:t>
            </a:r>
            <a:endParaRPr lang="en-US" b="1" dirty="0" smtClean="0">
              <a:solidFill>
                <a:srgbClr val="FF0000"/>
              </a:solidFill>
            </a:endParaRPr>
          </a:p>
          <a:p>
            <a:endParaRPr lang="en-US" b="1" dirty="0">
              <a:solidFill>
                <a:srgbClr val="FF0000"/>
              </a:solidFill>
            </a:endParaRPr>
          </a:p>
        </p:txBody>
      </p:sp>
    </p:spTree>
    <p:extLst>
      <p:ext uri="{BB962C8B-B14F-4D97-AF65-F5344CB8AC3E}">
        <p14:creationId xmlns:p14="http://schemas.microsoft.com/office/powerpoint/2010/main" val="1692630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418" y="88035"/>
            <a:ext cx="10515600" cy="632402"/>
          </a:xfrm>
        </p:spPr>
        <p:txBody>
          <a:bodyPr>
            <a:normAutofit fontScale="90000"/>
          </a:bodyPr>
          <a:lstStyle/>
          <a:p>
            <a:r>
              <a:rPr lang="en-US" b="1" dirty="0" smtClean="0">
                <a:effectLst>
                  <a:outerShdw blurRad="38100" dist="38100" dir="2700000" algn="tl">
                    <a:srgbClr val="000000">
                      <a:alpha val="43137"/>
                    </a:srgbClr>
                  </a:outerShdw>
                </a:effectLst>
              </a:rPr>
              <a:t>Linx command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98055" y="874280"/>
            <a:ext cx="10515600" cy="4351338"/>
          </a:xfrm>
        </p:spPr>
        <p:txBody>
          <a:bodyPr>
            <a:noAutofit/>
          </a:bodyPr>
          <a:lstStyle/>
          <a:p>
            <a:r>
              <a:rPr lang="en-US" sz="1600" b="1" dirty="0" smtClean="0">
                <a:solidFill>
                  <a:srgbClr val="FF0000"/>
                </a:solidFill>
              </a:rPr>
              <a:t>Sudo apt –get update (</a:t>
            </a:r>
            <a:r>
              <a:rPr lang="en-US" sz="1600" b="1" dirty="0" smtClean="0"/>
              <a:t>system ko update karnay kay leha jo command us ota ha (apt) matlab application pakage manger  )</a:t>
            </a:r>
          </a:p>
          <a:p>
            <a:r>
              <a:rPr lang="en-US" sz="1600" b="1" dirty="0" smtClean="0">
                <a:solidFill>
                  <a:srgbClr val="FF0000"/>
                </a:solidFill>
              </a:rPr>
              <a:t>sudo apt remove docker .io(</a:t>
            </a:r>
            <a:r>
              <a:rPr lang="en-US" sz="1600" b="1" dirty="0" smtClean="0"/>
              <a:t>ager moja docker ko rmove karna o to may use karsakta ho)</a:t>
            </a:r>
          </a:p>
          <a:p>
            <a:r>
              <a:rPr lang="en-US" sz="1600" b="1" dirty="0" smtClean="0">
                <a:solidFill>
                  <a:srgbClr val="FF0000"/>
                </a:solidFill>
              </a:rPr>
              <a:t>Sudo useradd  salman(</a:t>
            </a:r>
            <a:r>
              <a:rPr lang="en-US" sz="1600" b="1" dirty="0" smtClean="0"/>
              <a:t>ager of ko salman ka name say user banana ho)</a:t>
            </a:r>
          </a:p>
          <a:p>
            <a:r>
              <a:rPr lang="en-US" sz="1600" b="1" dirty="0" smtClean="0">
                <a:solidFill>
                  <a:srgbClr val="FF0000"/>
                </a:solidFill>
              </a:rPr>
              <a:t>Sudo useradd –m Talha (</a:t>
            </a:r>
            <a:r>
              <a:rPr lang="en-US" sz="1600" b="1" dirty="0" smtClean="0"/>
              <a:t>ager of to talah key name say user banana ho home directory may to of –m ka use karsakty ho)</a:t>
            </a:r>
          </a:p>
          <a:p>
            <a:r>
              <a:rPr lang="en-US" sz="1600" b="1" dirty="0" smtClean="0">
                <a:solidFill>
                  <a:srgbClr val="FF0000"/>
                </a:solidFill>
              </a:rPr>
              <a:t>Sudo useradd –m –d /home/Ubuntu/ amjad –s  /bin/bash amjad(</a:t>
            </a:r>
            <a:r>
              <a:rPr lang="en-US" sz="1600" b="1" dirty="0" smtClean="0"/>
              <a:t>ager mojay user add karna o kese khas jaga per kese khas folder may to use karsakta ho)</a:t>
            </a:r>
          </a:p>
          <a:p>
            <a:r>
              <a:rPr lang="en-US" sz="1600" b="1" dirty="0" smtClean="0">
                <a:solidFill>
                  <a:srgbClr val="FF0000"/>
                </a:solidFill>
              </a:rPr>
              <a:t>Sudo passwd salman(</a:t>
            </a:r>
            <a:r>
              <a:rPr lang="en-US" sz="1600" b="1" dirty="0" smtClean="0"/>
              <a:t>ager mojay salman user ko passwoed dena ho to may use karsakta ho)</a:t>
            </a:r>
          </a:p>
          <a:p>
            <a:r>
              <a:rPr lang="en-US" sz="1600" b="1" dirty="0" smtClean="0">
                <a:solidFill>
                  <a:srgbClr val="FF0000"/>
                </a:solidFill>
              </a:rPr>
              <a:t>Sudo su salman(</a:t>
            </a:r>
            <a:r>
              <a:rPr lang="en-US" sz="1600" b="1" dirty="0" smtClean="0"/>
              <a:t>ager mojay salman user per jan ha to may use karsakta ho)</a:t>
            </a:r>
          </a:p>
          <a:p>
            <a:r>
              <a:rPr lang="en-US" sz="1600" b="1" dirty="0" smtClean="0">
                <a:solidFill>
                  <a:srgbClr val="FF0000"/>
                </a:solidFill>
              </a:rPr>
              <a:t>cat  /etc/passwd (</a:t>
            </a:r>
            <a:r>
              <a:rPr lang="en-US" sz="1600" b="1" dirty="0" smtClean="0"/>
              <a:t>of kay jo be user add oha ha sab ka name sho o ga is command say)</a:t>
            </a:r>
          </a:p>
          <a:p>
            <a:r>
              <a:rPr lang="en-US" sz="1600" b="1" dirty="0" smtClean="0">
                <a:solidFill>
                  <a:srgbClr val="FF0000"/>
                </a:solidFill>
              </a:rPr>
              <a:t>Sudo userdel  salman(</a:t>
            </a:r>
            <a:r>
              <a:rPr lang="en-US" sz="1600" b="1" dirty="0" smtClean="0"/>
              <a:t>ager mojay user ko delat karna ho to may use karsakta ho)</a:t>
            </a:r>
          </a:p>
          <a:p>
            <a:r>
              <a:rPr lang="en-US" sz="1600" b="1" dirty="0" smtClean="0">
                <a:solidFill>
                  <a:srgbClr val="FF0000"/>
                </a:solidFill>
              </a:rPr>
              <a:t>Sudo groupadd tester</a:t>
            </a:r>
            <a:r>
              <a:rPr lang="en-US" sz="1600" b="1" dirty="0" smtClean="0"/>
              <a:t>(ager of ko tester key name say group creat karna o to of is command ke madad say group creat karsakta ho)</a:t>
            </a:r>
          </a:p>
          <a:p>
            <a:r>
              <a:rPr lang="en-US" sz="1600" b="1" dirty="0" smtClean="0">
                <a:solidFill>
                  <a:srgbClr val="FF0000"/>
                </a:solidFill>
              </a:rPr>
              <a:t>Sudo gpasswd (</a:t>
            </a:r>
            <a:r>
              <a:rPr lang="en-US" sz="1600" b="1" dirty="0" smtClean="0"/>
              <a:t>ager of ko group may password lagana o to of use karsaktay ho)</a:t>
            </a:r>
          </a:p>
          <a:p>
            <a:r>
              <a:rPr lang="en-US" sz="1600" b="1" dirty="0" smtClean="0">
                <a:solidFill>
                  <a:srgbClr val="FF0000"/>
                </a:solidFill>
              </a:rPr>
              <a:t>sudo gpasswd –M iyer, tappu, bhide tester(</a:t>
            </a:r>
            <a:r>
              <a:rPr lang="en-US" sz="1600" b="1" dirty="0" smtClean="0"/>
              <a:t>ager of ko kese ke group may add karna o to of use karsakty o (m) ka matlab ha multiple user ko add karna )</a:t>
            </a:r>
          </a:p>
          <a:p>
            <a:r>
              <a:rPr lang="en-US" sz="1600" b="1" dirty="0" smtClean="0">
                <a:solidFill>
                  <a:srgbClr val="FF0000"/>
                </a:solidFill>
              </a:rPr>
              <a:t>Sudo groupdel tester(</a:t>
            </a:r>
            <a:r>
              <a:rPr lang="en-US" sz="1600" b="1" dirty="0" smtClean="0"/>
              <a:t>ager mojay group ko delat karna ha )</a:t>
            </a:r>
          </a:p>
          <a:p>
            <a:r>
              <a:rPr lang="en-US" sz="1600" b="1" dirty="0" smtClean="0">
                <a:solidFill>
                  <a:srgbClr val="FF0000"/>
                </a:solidFill>
              </a:rPr>
              <a:t>Sudo gpasswd –d iyer tester (</a:t>
            </a:r>
            <a:r>
              <a:rPr lang="en-US" sz="1600" b="1" dirty="0" smtClean="0"/>
              <a:t>ager mojay tester group say iyer ko nekalna ho to may use karsakta ho is command k0)</a:t>
            </a:r>
          </a:p>
          <a:p>
            <a:r>
              <a:rPr lang="en-US" sz="1600" b="1" dirty="0" smtClean="0">
                <a:solidFill>
                  <a:srgbClr val="FF0000"/>
                </a:solidFill>
              </a:rPr>
              <a:t>Sudo gpasswd –a salman newtester(</a:t>
            </a:r>
            <a:r>
              <a:rPr lang="en-US" sz="1600" b="1" dirty="0" smtClean="0"/>
              <a:t>ager mojay salman ko newtester group may dalna ho to may use karsakta ho)</a:t>
            </a:r>
            <a:br>
              <a:rPr lang="en-US" sz="1600" b="1" dirty="0" smtClean="0"/>
            </a:br>
            <a:endParaRPr lang="en-US" sz="1600" b="1" dirty="0" smtClean="0">
              <a:solidFill>
                <a:srgbClr val="FF0000"/>
              </a:solidFill>
            </a:endParaRPr>
          </a:p>
          <a:p>
            <a:endParaRPr lang="en-US" sz="1600" b="1" dirty="0" smtClean="0"/>
          </a:p>
          <a:p>
            <a:endParaRPr lang="en-US" sz="1600" b="1" dirty="0"/>
          </a:p>
        </p:txBody>
      </p:sp>
    </p:spTree>
    <p:extLst>
      <p:ext uri="{BB962C8B-B14F-4D97-AF65-F5344CB8AC3E}">
        <p14:creationId xmlns:p14="http://schemas.microsoft.com/office/powerpoint/2010/main" val="232490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1708</TotalTime>
  <Words>2749</Words>
  <Application>Microsoft Office PowerPoint</Application>
  <PresentationFormat>Widescreen</PresentationFormat>
  <Paragraphs>164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Linx Command basic</vt:lpstr>
      <vt:lpstr>Linx command basic</vt:lpstr>
      <vt:lpstr>Linx command</vt:lpstr>
      <vt:lpstr>Linx command</vt:lpstr>
      <vt:lpstr>Linx command </vt:lpstr>
      <vt:lpstr>Linx command</vt:lpstr>
      <vt:lpstr>Linx command </vt:lpstr>
      <vt:lpstr>Linx command </vt:lpstr>
      <vt:lpstr>Linx command </vt:lpstr>
      <vt:lpstr>Linx command </vt:lpstr>
      <vt:lpstr>Linx command </vt:lpstr>
      <vt:lpstr>Linx command </vt:lpstr>
      <vt:lpstr>Linx command</vt:lpstr>
      <vt:lpstr>Linx command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840 G5</dc:creator>
  <cp:lastModifiedBy>hp 840 G5</cp:lastModifiedBy>
  <cp:revision>57</cp:revision>
  <dcterms:created xsi:type="dcterms:W3CDTF">2024-05-25T19:14:43Z</dcterms:created>
  <dcterms:modified xsi:type="dcterms:W3CDTF">2024-07-25T13:04:30Z</dcterms:modified>
</cp:coreProperties>
</file>