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FCC5-AAD7-452B-BEAD-20ECDBE8C45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BA7E-0615-4C44-BAA8-C06C8CF3A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9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FCC5-AAD7-452B-BEAD-20ECDBE8C45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BA7E-0615-4C44-BAA8-C06C8CF3A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FCC5-AAD7-452B-BEAD-20ECDBE8C45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BA7E-0615-4C44-BAA8-C06C8CF3A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6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FCC5-AAD7-452B-BEAD-20ECDBE8C45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BA7E-0615-4C44-BAA8-C06C8CF3A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FCC5-AAD7-452B-BEAD-20ECDBE8C45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BA7E-0615-4C44-BAA8-C06C8CF3A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6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FCC5-AAD7-452B-BEAD-20ECDBE8C45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BA7E-0615-4C44-BAA8-C06C8CF3A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8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FCC5-AAD7-452B-BEAD-20ECDBE8C45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BA7E-0615-4C44-BAA8-C06C8CF3A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9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FCC5-AAD7-452B-BEAD-20ECDBE8C45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BA7E-0615-4C44-BAA8-C06C8CF3A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4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FCC5-AAD7-452B-BEAD-20ECDBE8C45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BA7E-0615-4C44-BAA8-C06C8CF3A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4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FCC5-AAD7-452B-BEAD-20ECDBE8C45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BA7E-0615-4C44-BAA8-C06C8CF3A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2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FCC5-AAD7-452B-BEAD-20ECDBE8C45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BA7E-0615-4C44-BAA8-C06C8CF3A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0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2FCC5-AAD7-452B-BEAD-20ECDBE8C450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BA7E-0615-4C44-BAA8-C06C8CF3A4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0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37" y="0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Nginx-command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64" y="145617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Sudo apt update </a:t>
            </a:r>
            <a:r>
              <a:rPr lang="en-US" b="1" dirty="0" smtClean="0"/>
              <a:t>: is command say sary apps update ota ha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Sudo apt install nginx </a:t>
            </a:r>
            <a:r>
              <a:rPr lang="en-US" b="1" dirty="0" smtClean="0"/>
              <a:t>: is command say nginx install ota ha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Sudo systemctl start nginx </a:t>
            </a:r>
            <a:r>
              <a:rPr lang="en-US" b="1" dirty="0" smtClean="0"/>
              <a:t>: is command say nginx start ota ha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Sudo systemctl stop nginx </a:t>
            </a:r>
            <a:r>
              <a:rPr lang="en-US" b="1" dirty="0" smtClean="0"/>
              <a:t>: is command say nginx stop ota ha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Sudo systemctl restart nginx</a:t>
            </a:r>
            <a:r>
              <a:rPr lang="en-US" b="1" dirty="0" smtClean="0"/>
              <a:t>: is command say dobara restart oga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Sudo  systemctl reload nginx</a:t>
            </a:r>
            <a:r>
              <a:rPr lang="en-US" b="1" dirty="0" smtClean="0"/>
              <a:t>: apply  configuration changes without stopping the service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Sudo systemctl status nginx</a:t>
            </a:r>
            <a:r>
              <a:rPr lang="en-US" b="1" dirty="0" smtClean="0"/>
              <a:t>: is say pata chalta ha nginx ative ha ya naye ha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Sudo systemctl enable nginx</a:t>
            </a:r>
            <a:r>
              <a:rPr lang="en-US" b="1" dirty="0" smtClean="0"/>
              <a:t>: enable nginx to start at boot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Sudo systemctl disable nginx: </a:t>
            </a:r>
            <a:r>
              <a:rPr lang="en-US" b="1" dirty="0" smtClean="0"/>
              <a:t>disable nginx from starting at boot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Sudo nginx –t </a:t>
            </a:r>
            <a:r>
              <a:rPr lang="en-US" b="1" dirty="0" smtClean="0"/>
              <a:t>: test the nginx configuration for syntax errors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729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Nginx-command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nginx</a:t>
            </a:r>
            <a:r>
              <a:rPr lang="en-US" dirty="0" smtClean="0"/>
              <a:t> :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sare</a:t>
            </a:r>
            <a:r>
              <a:rPr lang="en-US" dirty="0" smtClean="0"/>
              <a:t> configuration file </a:t>
            </a:r>
            <a:r>
              <a:rPr lang="en-US" dirty="0" err="1" smtClean="0"/>
              <a:t>yaha</a:t>
            </a:r>
            <a:r>
              <a:rPr lang="en-US" dirty="0" smtClean="0"/>
              <a:t> pare </a:t>
            </a:r>
            <a:r>
              <a:rPr lang="en-US" dirty="0" err="1" smtClean="0"/>
              <a:t>oye</a:t>
            </a:r>
            <a:r>
              <a:rPr lang="en-US" dirty="0" smtClean="0"/>
              <a:t> 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Nginx-command</vt:lpstr>
      <vt:lpstr>Nginx-command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840 G5</dc:creator>
  <cp:lastModifiedBy>hp 840 G5</cp:lastModifiedBy>
  <cp:revision>5</cp:revision>
  <dcterms:created xsi:type="dcterms:W3CDTF">2024-07-09T18:16:16Z</dcterms:created>
  <dcterms:modified xsi:type="dcterms:W3CDTF">2024-07-14T13:25:39Z</dcterms:modified>
</cp:coreProperties>
</file>