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A9C3-D68E-49BD-908D-CD21DCCADC76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97AA-A0CB-4CE9-A4C1-A3DBF172FC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3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A9C3-D68E-49BD-908D-CD21DCCADC76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97AA-A0CB-4CE9-A4C1-A3DBF172FC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8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A9C3-D68E-49BD-908D-CD21DCCADC76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97AA-A0CB-4CE9-A4C1-A3DBF172FC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3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A9C3-D68E-49BD-908D-CD21DCCADC76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97AA-A0CB-4CE9-A4C1-A3DBF172FC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2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A9C3-D68E-49BD-908D-CD21DCCADC76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97AA-A0CB-4CE9-A4C1-A3DBF172FC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4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A9C3-D68E-49BD-908D-CD21DCCADC76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97AA-A0CB-4CE9-A4C1-A3DBF172FC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8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A9C3-D68E-49BD-908D-CD21DCCADC76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97AA-A0CB-4CE9-A4C1-A3DBF172FC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7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A9C3-D68E-49BD-908D-CD21DCCADC76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97AA-A0CB-4CE9-A4C1-A3DBF172FC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2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A9C3-D68E-49BD-908D-CD21DCCADC76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97AA-A0CB-4CE9-A4C1-A3DBF172FC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0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A9C3-D68E-49BD-908D-CD21DCCADC76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97AA-A0CB-4CE9-A4C1-A3DBF172FC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6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A9C3-D68E-49BD-908D-CD21DCCADC76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97AA-A0CB-4CE9-A4C1-A3DBF172FC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4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FA9C3-D68E-49BD-908D-CD21DCCADC76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D97AA-A0CB-4CE9-A4C1-A3DBF172FC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4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2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Docker </a:t>
            </a:r>
            <a:r>
              <a:rPr lang="en-US" dirty="0" err="1" smtClean="0">
                <a:solidFill>
                  <a:srgbClr val="FF0000"/>
                </a:solidFill>
              </a:rPr>
              <a:t>rmi</a:t>
            </a:r>
            <a:r>
              <a:rPr lang="en-US" dirty="0" smtClean="0">
                <a:solidFill>
                  <a:srgbClr val="FF0000"/>
                </a:solidFill>
              </a:rPr>
              <a:t> &lt;name&gt; : </a:t>
            </a:r>
            <a:r>
              <a:rPr lang="en-US" dirty="0" smtClean="0"/>
              <a:t>delete the image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Docker run &lt;name&gt; </a:t>
            </a:r>
            <a:r>
              <a:rPr lang="en-US" dirty="0" smtClean="0"/>
              <a:t>: pulling from the repository </a:t>
            </a:r>
            <a:r>
              <a:rPr lang="en-US" dirty="0" err="1" smtClean="0"/>
              <a:t>contos</a:t>
            </a:r>
            <a:r>
              <a:rPr lang="en-US" dirty="0" smtClean="0"/>
              <a:t> x file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Docker image :</a:t>
            </a:r>
            <a:r>
              <a:rPr lang="en-US" dirty="0" smtClean="0"/>
              <a:t> to see all the image present in your local </a:t>
            </a:r>
            <a:r>
              <a:rPr lang="en-US" dirty="0" err="1" smtClean="0"/>
              <a:t>machin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Docker search &lt;name of the image&gt; </a:t>
            </a:r>
            <a:r>
              <a:rPr lang="en-US" dirty="0" smtClean="0"/>
              <a:t>: to find the images of the </a:t>
            </a:r>
            <a:r>
              <a:rPr lang="en-US" dirty="0" err="1" smtClean="0"/>
              <a:t>docker</a:t>
            </a:r>
            <a:r>
              <a:rPr lang="en-US" dirty="0" smtClean="0"/>
              <a:t> hub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Docker full  &lt;name of the image&gt; </a:t>
            </a:r>
            <a:r>
              <a:rPr lang="en-US" dirty="0" smtClean="0"/>
              <a:t>: download the image of the Docker hub to the local machine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Docker run –it &lt;interactive mod&gt; --name </a:t>
            </a:r>
            <a:r>
              <a:rPr lang="en-US" dirty="0" err="1" smtClean="0">
                <a:solidFill>
                  <a:srgbClr val="FF0000"/>
                </a:solidFill>
              </a:rPr>
              <a:t>salman</a:t>
            </a:r>
            <a:r>
              <a:rPr lang="en-US" dirty="0" smtClean="0">
                <a:solidFill>
                  <a:srgbClr val="FF0000"/>
                </a:solidFill>
              </a:rPr>
              <a:t> Ubuntu&lt;image&gt; /bin/bash </a:t>
            </a:r>
            <a:r>
              <a:rPr lang="en-US" dirty="0" smtClean="0"/>
              <a:t>: to give name of </a:t>
            </a:r>
            <a:r>
              <a:rPr lang="en-US" dirty="0" err="1" smtClean="0"/>
              <a:t>continer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Service </a:t>
            </a: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status </a:t>
            </a:r>
            <a:r>
              <a:rPr lang="en-US" dirty="0" smtClean="0"/>
              <a:t>: to check service is start or not 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9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052" y="1388304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Docker start </a:t>
            </a:r>
            <a:r>
              <a:rPr lang="en-US" dirty="0" err="1" smtClean="0">
                <a:solidFill>
                  <a:srgbClr val="FF0000"/>
                </a:solidFill>
              </a:rPr>
              <a:t>salman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: to start </a:t>
            </a:r>
            <a:r>
              <a:rPr lang="en-US" dirty="0" err="1" smtClean="0"/>
              <a:t>salman</a:t>
            </a:r>
            <a:r>
              <a:rPr lang="en-US" dirty="0" smtClean="0"/>
              <a:t> </a:t>
            </a:r>
            <a:r>
              <a:rPr lang="en-US" dirty="0" err="1" smtClean="0"/>
              <a:t>continer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Docker attach </a:t>
            </a:r>
            <a:r>
              <a:rPr lang="en-US" dirty="0" err="1" smtClean="0">
                <a:solidFill>
                  <a:srgbClr val="FF0000"/>
                </a:solidFill>
              </a:rPr>
              <a:t>salamn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: to go inside the </a:t>
            </a:r>
            <a:r>
              <a:rPr lang="en-US" dirty="0" err="1" smtClean="0"/>
              <a:t>salman</a:t>
            </a:r>
            <a:r>
              <a:rPr lang="en-US" dirty="0" smtClean="0"/>
              <a:t> </a:t>
            </a:r>
            <a:r>
              <a:rPr lang="en-US" dirty="0" err="1" smtClean="0"/>
              <a:t>continer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Docker </a:t>
            </a:r>
            <a:r>
              <a:rPr lang="en-US" dirty="0" err="1" smtClean="0">
                <a:solidFill>
                  <a:srgbClr val="FF0000"/>
                </a:solidFill>
              </a:rPr>
              <a:t>ps</a:t>
            </a:r>
            <a:r>
              <a:rPr lang="en-US" dirty="0" smtClean="0">
                <a:solidFill>
                  <a:srgbClr val="FF0000"/>
                </a:solidFill>
              </a:rPr>
              <a:t> –a </a:t>
            </a:r>
            <a:r>
              <a:rPr lang="en-US" dirty="0" smtClean="0"/>
              <a:t>: to see all stop and raining container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Docker </a:t>
            </a:r>
            <a:r>
              <a:rPr lang="en-US" dirty="0" err="1" smtClean="0">
                <a:solidFill>
                  <a:srgbClr val="FF0000"/>
                </a:solidFill>
              </a:rPr>
              <a:t>ps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: to see only raining container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Docker stop </a:t>
            </a:r>
            <a:r>
              <a:rPr lang="en-US" dirty="0" err="1" smtClean="0">
                <a:solidFill>
                  <a:srgbClr val="FF0000"/>
                </a:solidFill>
              </a:rPr>
              <a:t>salman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: to stop </a:t>
            </a:r>
            <a:r>
              <a:rPr lang="en-US" dirty="0" err="1" smtClean="0"/>
              <a:t>slaman</a:t>
            </a:r>
            <a:r>
              <a:rPr lang="en-US" dirty="0" smtClean="0"/>
              <a:t> container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Docker </a:t>
            </a:r>
            <a:r>
              <a:rPr lang="en-US" dirty="0" err="1" smtClean="0">
                <a:solidFill>
                  <a:srgbClr val="FF0000"/>
                </a:solidFill>
              </a:rPr>
              <a:t>rm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salman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: to remove </a:t>
            </a:r>
            <a:r>
              <a:rPr lang="en-US" dirty="0" err="1" smtClean="0"/>
              <a:t>salman</a:t>
            </a:r>
            <a:r>
              <a:rPr lang="en-US" dirty="0" smtClean="0"/>
              <a:t> container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Docker diff </a:t>
            </a:r>
            <a:r>
              <a:rPr lang="en-US" dirty="0" err="1" smtClean="0">
                <a:solidFill>
                  <a:srgbClr val="FF0000"/>
                </a:solidFill>
              </a:rPr>
              <a:t>salman</a:t>
            </a:r>
            <a:r>
              <a:rPr lang="en-US" dirty="0" smtClean="0"/>
              <a:t>: now if you want the different b/w the base image and change on it 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Service </a:t>
            </a: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start </a:t>
            </a:r>
            <a:r>
              <a:rPr lang="en-US" dirty="0" smtClean="0"/>
              <a:t>: </a:t>
            </a:r>
            <a:r>
              <a:rPr lang="en-US" dirty="0" err="1" smtClean="0"/>
              <a:t>docker</a:t>
            </a:r>
            <a:r>
              <a:rPr lang="en-US" dirty="0" smtClean="0"/>
              <a:t> start </a:t>
            </a:r>
            <a:r>
              <a:rPr lang="en-US" dirty="0" err="1" smtClean="0"/>
              <a:t>oga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Docker commit container&lt;name&gt; image&lt;name&gt; </a:t>
            </a:r>
            <a:r>
              <a:rPr lang="en-US" dirty="0" smtClean="0"/>
              <a:t>:tag : is command say </a:t>
            </a:r>
            <a:r>
              <a:rPr lang="en-US" dirty="0" err="1" smtClean="0"/>
              <a:t>continer</a:t>
            </a:r>
            <a:r>
              <a:rPr lang="en-US" dirty="0" smtClean="0"/>
              <a:t> say image </a:t>
            </a:r>
            <a:r>
              <a:rPr lang="en-US" dirty="0" err="1" smtClean="0"/>
              <a:t>banayga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Docker build –t &lt;detached mood&gt; &lt;name of the image&gt; </a:t>
            </a:r>
            <a:r>
              <a:rPr lang="en-US" dirty="0" smtClean="0"/>
              <a:t>: to create out of </a:t>
            </a:r>
            <a:r>
              <a:rPr lang="en-US" dirty="0" err="1" smtClean="0"/>
              <a:t>docker</a:t>
            </a:r>
            <a:r>
              <a:rPr lang="en-US" dirty="0" smtClean="0"/>
              <a:t> file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Docker build –t </a:t>
            </a:r>
            <a:r>
              <a:rPr lang="en-US" dirty="0" err="1" smtClean="0">
                <a:solidFill>
                  <a:srgbClr val="FF0000"/>
                </a:solidFill>
              </a:rPr>
              <a:t>myimage</a:t>
            </a:r>
            <a:r>
              <a:rPr lang="en-US" dirty="0" smtClean="0">
                <a:solidFill>
                  <a:srgbClr val="FF0000"/>
                </a:solidFill>
              </a:rPr>
              <a:t> . </a:t>
            </a:r>
            <a:r>
              <a:rPr lang="en-US" dirty="0" smtClean="0"/>
              <a:t>: to create the image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Docker run –it  --name continer1 </a:t>
            </a:r>
            <a:r>
              <a:rPr lang="en-US" dirty="0" err="1" smtClean="0">
                <a:solidFill>
                  <a:srgbClr val="FF0000"/>
                </a:solidFill>
              </a:rPr>
              <a:t>myimage</a:t>
            </a:r>
            <a:r>
              <a:rPr lang="en-US" dirty="0" smtClean="0">
                <a:solidFill>
                  <a:srgbClr val="FF0000"/>
                </a:solidFill>
              </a:rPr>
              <a:t> /bin/bash </a:t>
            </a:r>
            <a:r>
              <a:rPr lang="en-US" dirty="0" smtClean="0"/>
              <a:t>: image say </a:t>
            </a:r>
            <a:r>
              <a:rPr lang="en-US" dirty="0" err="1" smtClean="0"/>
              <a:t>continer</a:t>
            </a:r>
            <a:r>
              <a:rPr lang="en-US" dirty="0" smtClean="0"/>
              <a:t> </a:t>
            </a:r>
            <a:r>
              <a:rPr lang="en-US" dirty="0" err="1" smtClean="0"/>
              <a:t>banan</a:t>
            </a:r>
            <a:r>
              <a:rPr lang="en-US" dirty="0" smtClean="0"/>
              <a:t> ho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3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Docker run –it –name continer2 –privileged=true –volume-from  contine1 Ubuntu  /bin/bash </a:t>
            </a:r>
            <a:r>
              <a:rPr lang="en-US" dirty="0" smtClean="0"/>
              <a:t>: is command say om </a:t>
            </a:r>
            <a:r>
              <a:rPr lang="en-US" dirty="0" err="1" smtClean="0"/>
              <a:t>continer</a:t>
            </a:r>
            <a:r>
              <a:rPr lang="en-US" dirty="0" smtClean="0"/>
              <a:t> one </a:t>
            </a:r>
            <a:r>
              <a:rPr lang="en-US" dirty="0" err="1" smtClean="0"/>
              <a:t>ka</a:t>
            </a:r>
            <a:r>
              <a:rPr lang="en-US" dirty="0" smtClean="0"/>
              <a:t> volume </a:t>
            </a:r>
            <a:r>
              <a:rPr lang="en-US" dirty="0" err="1" smtClean="0"/>
              <a:t>sher</a:t>
            </a:r>
            <a:r>
              <a:rPr lang="en-US" dirty="0" smtClean="0"/>
              <a:t> </a:t>
            </a:r>
            <a:r>
              <a:rPr lang="en-US" dirty="0" err="1" smtClean="0"/>
              <a:t>karsaktay</a:t>
            </a:r>
            <a:r>
              <a:rPr lang="en-US" dirty="0" smtClean="0"/>
              <a:t> ha continer2 kay volume kay </a:t>
            </a:r>
            <a:r>
              <a:rPr lang="en-US" dirty="0" err="1" smtClean="0"/>
              <a:t>sath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Docker attach continer2 </a:t>
            </a:r>
            <a:r>
              <a:rPr lang="en-US" dirty="0" smtClean="0"/>
              <a:t>: ager </a:t>
            </a:r>
            <a:r>
              <a:rPr lang="en-US" dirty="0" err="1" smtClean="0"/>
              <a:t>mojay</a:t>
            </a:r>
            <a:r>
              <a:rPr lang="en-US" dirty="0" smtClean="0"/>
              <a:t> </a:t>
            </a:r>
            <a:r>
              <a:rPr lang="en-US" dirty="0" err="1" smtClean="0"/>
              <a:t>continer</a:t>
            </a:r>
            <a:r>
              <a:rPr lang="en-US" dirty="0" smtClean="0"/>
              <a:t> 2 kay </a:t>
            </a:r>
            <a:r>
              <a:rPr lang="en-US" dirty="0" err="1" smtClean="0"/>
              <a:t>ander</a:t>
            </a:r>
            <a:r>
              <a:rPr lang="en-US" dirty="0" smtClean="0"/>
              <a:t> </a:t>
            </a:r>
            <a:r>
              <a:rPr lang="en-US" dirty="0" err="1" smtClean="0"/>
              <a:t>jana</a:t>
            </a:r>
            <a:r>
              <a:rPr lang="en-US" dirty="0" smtClean="0"/>
              <a:t> ho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Docker volume ls : </a:t>
            </a:r>
            <a:r>
              <a:rPr lang="en-US" dirty="0" smtClean="0"/>
              <a:t>to  show all volume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Dokcer</a:t>
            </a:r>
            <a:r>
              <a:rPr lang="en-US" dirty="0" smtClean="0">
                <a:solidFill>
                  <a:srgbClr val="FF0000"/>
                </a:solidFill>
              </a:rPr>
              <a:t> volume create &lt;volume name &gt; </a:t>
            </a:r>
            <a:r>
              <a:rPr lang="en-US" dirty="0" smtClean="0"/>
              <a:t>: to </a:t>
            </a:r>
            <a:r>
              <a:rPr lang="en-US" dirty="0" err="1" smtClean="0"/>
              <a:t>creat</a:t>
            </a:r>
            <a:r>
              <a:rPr lang="en-US" dirty="0" smtClean="0"/>
              <a:t> a volume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Docker  volume prune </a:t>
            </a:r>
            <a:r>
              <a:rPr lang="en-US" dirty="0" smtClean="0"/>
              <a:t>: is remove all unused </a:t>
            </a:r>
            <a:r>
              <a:rPr lang="en-US" dirty="0" err="1" smtClean="0"/>
              <a:t>docker</a:t>
            </a:r>
            <a:r>
              <a:rPr lang="en-US" dirty="0" smtClean="0"/>
              <a:t> volume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Docker volume inspect &lt;volume </a:t>
            </a:r>
            <a:r>
              <a:rPr lang="en-US" dirty="0" err="1" smtClean="0">
                <a:solidFill>
                  <a:srgbClr val="FF0000"/>
                </a:solidFill>
              </a:rPr>
              <a:t>nam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: this command is useful for getting details about the configuration and status of a </a:t>
            </a:r>
            <a:r>
              <a:rPr lang="en-US" dirty="0" err="1" smtClean="0"/>
              <a:t>docker</a:t>
            </a:r>
            <a:r>
              <a:rPr lang="en-US" dirty="0" smtClean="0"/>
              <a:t> volume which can be </a:t>
            </a:r>
            <a:r>
              <a:rPr lang="en-US" dirty="0" err="1" smtClean="0"/>
              <a:t>helful</a:t>
            </a:r>
            <a:r>
              <a:rPr lang="en-US" dirty="0" smtClean="0"/>
              <a:t> for troubleshooting and </a:t>
            </a:r>
            <a:r>
              <a:rPr lang="en-US" dirty="0" err="1" smtClean="0"/>
              <a:t>menaging</a:t>
            </a:r>
            <a:r>
              <a:rPr lang="en-US" dirty="0" smtClean="0"/>
              <a:t> storage.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Docker run –it –name </a:t>
            </a:r>
            <a:r>
              <a:rPr lang="en-US" dirty="0" err="1" smtClean="0">
                <a:solidFill>
                  <a:srgbClr val="FF0000"/>
                </a:solidFill>
              </a:rPr>
              <a:t>salamn</a:t>
            </a:r>
            <a:r>
              <a:rPr lang="en-US" dirty="0" smtClean="0">
                <a:solidFill>
                  <a:srgbClr val="FF0000"/>
                </a:solidFill>
              </a:rPr>
              <a:t> –v  /home/</a:t>
            </a:r>
            <a:r>
              <a:rPr lang="en-US" dirty="0" err="1" smtClean="0">
                <a:solidFill>
                  <a:srgbClr val="FF0000"/>
                </a:solidFill>
              </a:rPr>
              <a:t>ece</a:t>
            </a:r>
            <a:r>
              <a:rPr lang="en-US" dirty="0" smtClean="0">
                <a:solidFill>
                  <a:srgbClr val="FF0000"/>
                </a:solidFill>
              </a:rPr>
              <a:t>-user:/Rajput –privileged=true Ubuntu  /bin/bash: 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384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Docker command </vt:lpstr>
      <vt:lpstr>Docker command </vt:lpstr>
      <vt:lpstr>Docker command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840 G5</dc:creator>
  <cp:lastModifiedBy>hp 840 G5</cp:lastModifiedBy>
  <cp:revision>6</cp:revision>
  <dcterms:created xsi:type="dcterms:W3CDTF">2024-08-03T12:05:53Z</dcterms:created>
  <dcterms:modified xsi:type="dcterms:W3CDTF">2024-08-03T12:45:48Z</dcterms:modified>
</cp:coreProperties>
</file>