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C339FB-7681-E146-AEED-5243FFB521BF}" v="114" dt="2022-11-24T10:16:17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62"/>
    <p:restoredTop sz="96197"/>
  </p:normalViewPr>
  <p:slideViewPr>
    <p:cSldViewPr snapToGrid="0">
      <p:cViewPr varScale="1">
        <p:scale>
          <a:sx n="73" d="100"/>
          <a:sy n="73" d="100"/>
        </p:scale>
        <p:origin x="208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sasakitetsuya/dog-emotion-classify-model-by-mobilenetv2-vgg1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BE04-F7AC-4986-7210-0AB611274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Dog Emotion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4B7BA-4C60-89C3-9364-3FDC88BD3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Meat Learning With three CNN models: Lenet-5, VGG16, and resnet-50 </a:t>
            </a:r>
          </a:p>
        </p:txBody>
      </p:sp>
    </p:spTree>
    <p:extLst>
      <p:ext uri="{BB962C8B-B14F-4D97-AF65-F5344CB8AC3E}">
        <p14:creationId xmlns:p14="http://schemas.microsoft.com/office/powerpoint/2010/main" val="96706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11E6-289B-C9A6-9BDE-8F8C143B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AB481-CADD-87FC-56F5-01A51497C9B1}"/>
              </a:ext>
            </a:extLst>
          </p:cNvPr>
          <p:cNvSpPr txBox="1"/>
          <p:nvPr/>
        </p:nvSpPr>
        <p:spPr>
          <a:xfrm>
            <a:off x="685801" y="1753849"/>
            <a:ext cx="10421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 learning provides us with a better accuracy than simply scanning the whole dataset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models can outperform complex model can; </a:t>
            </a:r>
            <a:r>
              <a:rPr lang="en-US" dirty="0" err="1"/>
              <a:t>LeNet</a:t>
            </a:r>
            <a:r>
              <a:rPr lang="en-US" dirty="0"/>
              <a:t> in our case outperformed 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dataset are too complex to be solved by the conventional deep learning techniques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6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3E47-B400-0C45-AC36-8CCC65D7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951A4-CA86-6DC1-7A02-C7508BF98958}"/>
              </a:ext>
            </a:extLst>
          </p:cNvPr>
          <p:cNvSpPr txBox="1"/>
          <p:nvPr/>
        </p:nvSpPr>
        <p:spPr>
          <a:xfrm>
            <a:off x="494534" y="1870841"/>
            <a:ext cx="102055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Given a dog image, determine whether the dog in the image is happy, sad, angry or relaxed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collage of a dog&#10;&#10;Description automatically generated with medium confidence">
            <a:extLst>
              <a:ext uri="{FF2B5EF4-FFF2-40B4-BE49-F238E27FC236}">
                <a16:creationId xmlns:a16="http://schemas.microsoft.com/office/drawing/2014/main" id="{AA91B55D-2DE9-E15C-25B0-EB865E07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34" y="3429000"/>
            <a:ext cx="10825070" cy="2108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5084A7-4273-F822-E385-5FFD76F59A32}"/>
              </a:ext>
            </a:extLst>
          </p:cNvPr>
          <p:cNvSpPr txBox="1"/>
          <p:nvPr/>
        </p:nvSpPr>
        <p:spPr>
          <a:xfrm>
            <a:off x="494534" y="2827606"/>
            <a:ext cx="977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9749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7BE2-A4BF-087C-23E4-8293814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B55F3-12BB-DDAE-3696-3E10F5357A64}"/>
              </a:ext>
            </a:extLst>
          </p:cNvPr>
          <p:cNvSpPr txBox="1"/>
          <p:nvPr/>
        </p:nvSpPr>
        <p:spPr>
          <a:xfrm>
            <a:off x="685801" y="1809750"/>
            <a:ext cx="10782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Basis for an app that classifies dogs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Helps humans understand dogs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Might contribute to research of dog facial expression</a:t>
            </a:r>
          </a:p>
        </p:txBody>
      </p:sp>
    </p:spTree>
    <p:extLst>
      <p:ext uri="{BB962C8B-B14F-4D97-AF65-F5344CB8AC3E}">
        <p14:creationId xmlns:p14="http://schemas.microsoft.com/office/powerpoint/2010/main" val="13298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5C45-A836-FAFB-C21A-C410BE2D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C07E2-F7CE-EB89-951B-58A795FCFA54}"/>
              </a:ext>
            </a:extLst>
          </p:cNvPr>
          <p:cNvSpPr txBox="1"/>
          <p:nvPr/>
        </p:nvSpPr>
        <p:spPr>
          <a:xfrm>
            <a:off x="464234" y="2065867"/>
            <a:ext cx="10352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“But There are several notebooks on Kaggle classifying dogs. How is your code any different?”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145E9-4F4B-453C-53EB-B0FECBB73068}"/>
              </a:ext>
            </a:extLst>
          </p:cNvPr>
          <p:cNvSpPr txBox="1"/>
          <p:nvPr/>
        </p:nvSpPr>
        <p:spPr>
          <a:xfrm>
            <a:off x="464234" y="3429000"/>
            <a:ext cx="90173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Three main differences: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different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7958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7BDD-698E-A3B5-2D61-2681B313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07069"/>
            <a:ext cx="10131425" cy="1048631"/>
          </a:xfrm>
        </p:spPr>
        <p:txBody>
          <a:bodyPr>
            <a:normAutofit/>
          </a:bodyPr>
          <a:lstStyle/>
          <a:p>
            <a:r>
              <a:rPr lang="en-US" sz="2800" dirty="0"/>
              <a:t>Models</a:t>
            </a:r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7656A-2EC7-8275-B5ED-FAF47B0E92C0}"/>
              </a:ext>
            </a:extLst>
          </p:cNvPr>
          <p:cNvSpPr txBox="1"/>
          <p:nvPr/>
        </p:nvSpPr>
        <p:spPr>
          <a:xfrm>
            <a:off x="419099" y="1028343"/>
            <a:ext cx="101314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LetNet-5, a simple CNN developed by Yann </a:t>
            </a:r>
            <a:r>
              <a:rPr lang="en-US" dirty="0" err="1"/>
              <a:t>LeCun</a:t>
            </a:r>
            <a:r>
              <a:rPr lang="en-US" dirty="0"/>
              <a:t> in 1998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Pretrained VGG16, developed in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Pretrained ResNet-50, developed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46BD790-2C46-34D9-0DBB-2B663E08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417275"/>
            <a:ext cx="5449237" cy="1319398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01EEBE9E-BA35-F619-B15F-C145D4BB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3263901"/>
            <a:ext cx="5524500" cy="1319398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95B4BD6-067E-EBB7-756A-7826540BA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4968052"/>
            <a:ext cx="4864101" cy="146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A47-F6D8-69BA-4388-425C7EED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Meta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B439B-7860-7DFF-ACA6-76A36FD66F9D}"/>
              </a:ext>
            </a:extLst>
          </p:cNvPr>
          <p:cNvSpPr txBox="1"/>
          <p:nvPr/>
        </p:nvSpPr>
        <p:spPr>
          <a:xfrm>
            <a:off x="1327255" y="2142067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Few Shot Learning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/>
              <a:t>Taking random samples from the data, in contrast to the whole data set 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F8F1DBE-D9DF-1003-138A-8EF4B3214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65" y="761481"/>
            <a:ext cx="3854580" cy="244765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2D385A7A-E25C-9F8A-502A-3406018E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445" y="3522111"/>
            <a:ext cx="4342619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97E43-DDB8-D353-B3FA-288EE30EE3C0}"/>
              </a:ext>
            </a:extLst>
          </p:cNvPr>
          <p:cNvSpPr txBox="1"/>
          <p:nvPr/>
        </p:nvSpPr>
        <p:spPr>
          <a:xfrm>
            <a:off x="6891801" y="366251"/>
            <a:ext cx="3933334" cy="24976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Mine: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3D558-A043-CE7D-0C57-8A8AC8531470}"/>
              </a:ext>
            </a:extLst>
          </p:cNvPr>
          <p:cNvSpPr txBox="1"/>
          <p:nvPr/>
        </p:nvSpPr>
        <p:spPr>
          <a:xfrm>
            <a:off x="6891801" y="6280288"/>
            <a:ext cx="4028495" cy="249766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Regular approach:</a:t>
            </a:r>
          </a:p>
        </p:txBody>
      </p:sp>
    </p:spTree>
    <p:extLst>
      <p:ext uri="{BB962C8B-B14F-4D97-AF65-F5344CB8AC3E}">
        <p14:creationId xmlns:p14="http://schemas.microsoft.com/office/powerpoint/2010/main" val="307630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2ADC-9F0A-1890-504E-4ABB7BC3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E85EF-CEBF-6CA8-949E-6DC2145A4055}"/>
              </a:ext>
            </a:extLst>
          </p:cNvPr>
          <p:cNvSpPr txBox="1"/>
          <p:nvPr/>
        </p:nvSpPr>
        <p:spPr>
          <a:xfrm>
            <a:off x="685801" y="1858780"/>
            <a:ext cx="105718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VGG16 performs worse than the other two models, probably because we are not using its specific augmentation.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LeNet</a:t>
            </a:r>
            <a:r>
              <a:rPr lang="en-US" dirty="0"/>
              <a:t> model outperforms Resnet and the open-source model, achieving c.a. 63% accuracy on the test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Resnet outperforms the open-source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C0E8-8257-7D59-EC50-4F6BE8F5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80212D7-0B38-82D3-F482-86AA4F30B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91" y="2231008"/>
            <a:ext cx="4610179" cy="3509107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0697AA5-B922-95C2-37B8-FBE883825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331" y="1509305"/>
            <a:ext cx="3137941" cy="42308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B3501-D708-DE9F-BC28-DAE769AF41D4}"/>
              </a:ext>
            </a:extLst>
          </p:cNvPr>
          <p:cNvSpPr txBox="1"/>
          <p:nvPr/>
        </p:nvSpPr>
        <p:spPr>
          <a:xfrm>
            <a:off x="854440" y="6211669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www.kaggle.com</a:t>
            </a:r>
            <a:r>
              <a:rPr lang="en-US" dirty="0">
                <a:hlinkClick r:id="rId4"/>
              </a:rPr>
              <a:t>/code/</a:t>
            </a:r>
            <a:r>
              <a:rPr lang="en-US" dirty="0" err="1">
                <a:hlinkClick r:id="rId4"/>
              </a:rPr>
              <a:t>sasakitetsuya</a:t>
            </a:r>
            <a:r>
              <a:rPr lang="en-US" dirty="0">
                <a:hlinkClick r:id="rId4"/>
              </a:rPr>
              <a:t>/dog-emotion-classify-model-by-mobilenetv2-vgg16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1317C-A6A0-2D05-CC1D-FE74178D4511}"/>
              </a:ext>
            </a:extLst>
          </p:cNvPr>
          <p:cNvSpPr txBox="1"/>
          <p:nvPr/>
        </p:nvSpPr>
        <p:spPr>
          <a:xfrm>
            <a:off x="7719934" y="1037751"/>
            <a:ext cx="190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ResNEt-50: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14870-B055-4CE6-A782-BDE5AF96576D}"/>
              </a:ext>
            </a:extLst>
          </p:cNvPr>
          <p:cNvSpPr txBox="1"/>
          <p:nvPr/>
        </p:nvSpPr>
        <p:spPr>
          <a:xfrm>
            <a:off x="684553" y="1753849"/>
            <a:ext cx="313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VGG16 (open source):</a:t>
            </a:r>
          </a:p>
        </p:txBody>
      </p:sp>
    </p:spTree>
    <p:extLst>
      <p:ext uri="{BB962C8B-B14F-4D97-AF65-F5344CB8AC3E}">
        <p14:creationId xmlns:p14="http://schemas.microsoft.com/office/powerpoint/2010/main" val="427770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DD3A-FD1D-B8BC-EFED-E5CF946F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2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4A67FB-D72B-EA89-3B73-55BB7662D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" y="2798579"/>
            <a:ext cx="3905374" cy="2972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603925-628D-2EE3-AE79-511983E068A5}"/>
              </a:ext>
            </a:extLst>
          </p:cNvPr>
          <p:cNvSpPr txBox="1"/>
          <p:nvPr/>
        </p:nvSpPr>
        <p:spPr>
          <a:xfrm>
            <a:off x="685801" y="2233534"/>
            <a:ext cx="241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VGG16 (open-source):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52839A3-D507-C402-2782-6530338E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534"/>
            <a:ext cx="2770654" cy="3520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CF154E-AED4-3BEA-DEFB-E2071A9829FE}"/>
              </a:ext>
            </a:extLst>
          </p:cNvPr>
          <p:cNvSpPr txBox="1"/>
          <p:nvPr/>
        </p:nvSpPr>
        <p:spPr>
          <a:xfrm>
            <a:off x="6424520" y="1696535"/>
            <a:ext cx="21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 </a:t>
            </a:r>
            <a:r>
              <a:rPr lang="en-US" dirty="0" err="1"/>
              <a:t>LeNet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52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1384</TotalTime>
  <Words>272</Words>
  <Application>Microsoft Macintosh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Dog Emotion Classification</vt:lpstr>
      <vt:lpstr>Defining the Problem </vt:lpstr>
      <vt:lpstr>Why is this important? </vt:lpstr>
      <vt:lpstr>New Approach </vt:lpstr>
      <vt:lpstr>Models </vt:lpstr>
      <vt:lpstr>Meta Learning</vt:lpstr>
      <vt:lpstr>Results</vt:lpstr>
      <vt:lpstr>Performance </vt:lpstr>
      <vt:lpstr>Performance 2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Dog Emotion Classification</dc:title>
  <dc:creator>Salman Salman (Student)</dc:creator>
  <cp:lastModifiedBy>Salman Salman (Student)</cp:lastModifiedBy>
  <cp:revision>3</cp:revision>
  <dcterms:created xsi:type="dcterms:W3CDTF">2022-11-16T12:15:57Z</dcterms:created>
  <dcterms:modified xsi:type="dcterms:W3CDTF">2022-11-25T21:10:46Z</dcterms:modified>
</cp:coreProperties>
</file>