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1" r:id="rId3"/>
    <p:sldId id="260" r:id="rId4"/>
    <p:sldId id="262" r:id="rId5"/>
    <p:sldId id="263" r:id="rId6"/>
    <p:sldId id="264" r:id="rId7"/>
    <p:sldId id="265" r:id="rId8"/>
    <p:sldId id="266" r:id="rId9"/>
    <p:sldId id="267" r:id="rId10"/>
    <p:sldId id="268" r:id="rId11"/>
    <p:sldId id="269" r:id="rId12"/>
    <p:sldId id="270" r:id="rId13"/>
    <p:sldId id="259" r:id="rId14"/>
  </p:sldIdLst>
  <p:sldSz cx="12192000" cy="6858000"/>
  <p:notesSz cx="6858000" cy="9144000"/>
  <p:embeddedFontLst>
    <p:embeddedFont>
      <p:font typeface="Libre Baskerville" panose="02000000000000000000" pitchFamily="2" charset="0"/>
      <p:regular r:id="rId16"/>
      <p:bold r:id="rId17"/>
      <p: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DEEDYA INJETI" userId="c9a814fd21436c95" providerId="LiveId" clId="{55BEE02C-FE41-4411-9E6A-0C305CEB0347}"/>
    <pc:docChg chg="undo custSel addSld delSld modSld sldOrd">
      <pc:chgData name="YEDEEDYA INJETI" userId="c9a814fd21436c95" providerId="LiveId" clId="{55BEE02C-FE41-4411-9E6A-0C305CEB0347}" dt="2025-07-13T09:06:34.895" v="2852" actId="403"/>
      <pc:docMkLst>
        <pc:docMk/>
      </pc:docMkLst>
      <pc:sldChg chg="addSp modSp mod">
        <pc:chgData name="YEDEEDYA INJETI" userId="c9a814fd21436c95" providerId="LiveId" clId="{55BEE02C-FE41-4411-9E6A-0C305CEB0347}" dt="2025-07-13T09:04:55.178" v="2844" actId="20577"/>
        <pc:sldMkLst>
          <pc:docMk/>
          <pc:sldMk cId="0" sldId="256"/>
        </pc:sldMkLst>
      </pc:sldChg>
      <pc:sldChg chg="del">
        <pc:chgData name="YEDEEDYA INJETI" userId="c9a814fd21436c95" providerId="LiveId" clId="{55BEE02C-FE41-4411-9E6A-0C305CEB0347}" dt="2025-07-12T14:44:40.645" v="2329" actId="47"/>
        <pc:sldMkLst>
          <pc:docMk/>
          <pc:sldMk cId="0" sldId="257"/>
        </pc:sldMkLst>
      </pc:sldChg>
      <pc:sldChg chg="del">
        <pc:chgData name="YEDEEDYA INJETI" userId="c9a814fd21436c95" providerId="LiveId" clId="{55BEE02C-FE41-4411-9E6A-0C305CEB0347}" dt="2025-07-12T14:44:44.836" v="2330" actId="47"/>
        <pc:sldMkLst>
          <pc:docMk/>
          <pc:sldMk cId="0" sldId="258"/>
        </pc:sldMkLst>
      </pc:sldChg>
      <pc:sldChg chg="addSp delSp modSp mod ord">
        <pc:chgData name="YEDEEDYA INJETI" userId="c9a814fd21436c95" providerId="LiveId" clId="{55BEE02C-FE41-4411-9E6A-0C305CEB0347}" dt="2025-07-13T08:47:39.035" v="2511" actId="14100"/>
        <pc:sldMkLst>
          <pc:docMk/>
          <pc:sldMk cId="3519051757" sldId="260"/>
        </pc:sldMkLst>
      </pc:sldChg>
      <pc:sldChg chg="addSp delSp modSp new mod">
        <pc:chgData name="YEDEEDYA INJETI" userId="c9a814fd21436c95" providerId="LiveId" clId="{55BEE02C-FE41-4411-9E6A-0C305CEB0347}" dt="2025-07-13T08:46:44.040" v="2502" actId="20577"/>
        <pc:sldMkLst>
          <pc:docMk/>
          <pc:sldMk cId="1868788240" sldId="261"/>
        </pc:sldMkLst>
      </pc:sldChg>
      <pc:sldChg chg="addSp delSp modSp new mod ord">
        <pc:chgData name="YEDEEDYA INJETI" userId="c9a814fd21436c95" providerId="LiveId" clId="{55BEE02C-FE41-4411-9E6A-0C305CEB0347}" dt="2025-07-13T09:06:34.895" v="2852" actId="403"/>
        <pc:sldMkLst>
          <pc:docMk/>
          <pc:sldMk cId="238089756" sldId="262"/>
        </pc:sldMkLst>
      </pc:sldChg>
      <pc:sldChg chg="addSp delSp modSp new mod">
        <pc:chgData name="YEDEEDYA INJETI" userId="c9a814fd21436c95" providerId="LiveId" clId="{55BEE02C-FE41-4411-9E6A-0C305CEB0347}" dt="2025-07-13T09:06:24.778" v="2851" actId="14100"/>
        <pc:sldMkLst>
          <pc:docMk/>
          <pc:sldMk cId="1869178925" sldId="263"/>
        </pc:sldMkLst>
      </pc:sldChg>
      <pc:sldMasterChg chg="delSldLayout">
        <pc:chgData name="YEDEEDYA INJETI" userId="c9a814fd21436c95" providerId="LiveId" clId="{55BEE02C-FE41-4411-9E6A-0C305CEB0347}" dt="2025-07-12T14:44:44.836" v="2330" actId="47"/>
        <pc:sldMasterMkLst>
          <pc:docMk/>
          <pc:sldMasterMk cId="0" sldId="2147483648"/>
        </pc:sldMasterMkLst>
        <pc:sldLayoutChg chg="del">
          <pc:chgData name="YEDEEDYA INJETI" userId="c9a814fd21436c95" providerId="LiveId" clId="{55BEE02C-FE41-4411-9E6A-0C305CEB0347}" dt="2025-07-12T14:44:44.836" v="2330" actId="47"/>
          <pc:sldLayoutMkLst>
            <pc:docMk/>
            <pc:sldMasterMk cId="0" sldId="2147483648"/>
            <pc:sldLayoutMk cId="0" sldId="2147483652"/>
          </pc:sldLayoutMkLst>
        </pc:sldLayoutChg>
      </pc:sldMasterChg>
    </pc:docChg>
  </pc:docChgLst>
  <pc:docChgLst>
    <pc:chgData name="SALMAN RAJU" userId="84aea24d3df412ac" providerId="LiveId" clId="{41C7BF32-BDDC-48F9-A0F6-990D2AE5780A}"/>
    <pc:docChg chg="undo custSel addSld modSld">
      <pc:chgData name="SALMAN RAJU" userId="84aea24d3df412ac" providerId="LiveId" clId="{41C7BF32-BDDC-48F9-A0F6-990D2AE5780A}" dt="2025-09-06T03:58:15.862" v="429" actId="14100"/>
      <pc:docMkLst>
        <pc:docMk/>
      </pc:docMkLst>
      <pc:sldChg chg="addSp modSp mod">
        <pc:chgData name="SALMAN RAJU" userId="84aea24d3df412ac" providerId="LiveId" clId="{41C7BF32-BDDC-48F9-A0F6-990D2AE5780A}" dt="2025-09-03T10:26:57.165" v="79" actId="255"/>
        <pc:sldMkLst>
          <pc:docMk/>
          <pc:sldMk cId="0" sldId="256"/>
        </pc:sldMkLst>
        <pc:spChg chg="add mod">
          <ac:chgData name="SALMAN RAJU" userId="84aea24d3df412ac" providerId="LiveId" clId="{41C7BF32-BDDC-48F9-A0F6-990D2AE5780A}" dt="2025-09-03T10:26:57.165" v="79" actId="255"/>
          <ac:spMkLst>
            <pc:docMk/>
            <pc:sldMk cId="0" sldId="256"/>
            <ac:spMk id="2" creationId="{56C6307E-E646-4269-E884-C25451A575F8}"/>
          </ac:spMkLst>
        </pc:spChg>
      </pc:sldChg>
      <pc:sldChg chg="addSp modSp mod">
        <pc:chgData name="SALMAN RAJU" userId="84aea24d3df412ac" providerId="LiveId" clId="{41C7BF32-BDDC-48F9-A0F6-990D2AE5780A}" dt="2025-09-03T10:35:16.081" v="156" actId="14100"/>
        <pc:sldMkLst>
          <pc:docMk/>
          <pc:sldMk cId="3519051757" sldId="260"/>
        </pc:sldMkLst>
        <pc:spChg chg="add mod">
          <ac:chgData name="SALMAN RAJU" userId="84aea24d3df412ac" providerId="LiveId" clId="{41C7BF32-BDDC-48F9-A0F6-990D2AE5780A}" dt="2025-09-03T10:27:08.943" v="80" actId="255"/>
          <ac:spMkLst>
            <pc:docMk/>
            <pc:sldMk cId="3519051757" sldId="260"/>
            <ac:spMk id="2" creationId="{BA8FA4C0-E589-5F21-85DA-15D57D854CEE}"/>
          </ac:spMkLst>
        </pc:spChg>
        <pc:spChg chg="add mod">
          <ac:chgData name="SALMAN RAJU" userId="84aea24d3df412ac" providerId="LiveId" clId="{41C7BF32-BDDC-48F9-A0F6-990D2AE5780A}" dt="2025-09-03T10:33:23.580" v="104" actId="14100"/>
          <ac:spMkLst>
            <pc:docMk/>
            <pc:sldMk cId="3519051757" sldId="260"/>
            <ac:spMk id="3" creationId="{B83CB588-1394-E193-3BFF-3B05F9CB3C20}"/>
          </ac:spMkLst>
        </pc:spChg>
        <pc:spChg chg="add mod">
          <ac:chgData name="SALMAN RAJU" userId="84aea24d3df412ac" providerId="LiveId" clId="{41C7BF32-BDDC-48F9-A0F6-990D2AE5780A}" dt="2025-09-03T10:35:16.081" v="156" actId="14100"/>
          <ac:spMkLst>
            <pc:docMk/>
            <pc:sldMk cId="3519051757" sldId="260"/>
            <ac:spMk id="4" creationId="{89D5003D-0A33-BFCA-0A5D-C224851812C1}"/>
          </ac:spMkLst>
        </pc:spChg>
      </pc:sldChg>
      <pc:sldChg chg="addSp modSp mod">
        <pc:chgData name="SALMAN RAJU" userId="84aea24d3df412ac" providerId="LiveId" clId="{41C7BF32-BDDC-48F9-A0F6-990D2AE5780A}" dt="2025-09-03T10:29:00.708" v="86" actId="12"/>
        <pc:sldMkLst>
          <pc:docMk/>
          <pc:sldMk cId="1868788240" sldId="261"/>
        </pc:sldMkLst>
        <pc:spChg chg="add mod">
          <ac:chgData name="SALMAN RAJU" userId="84aea24d3df412ac" providerId="LiveId" clId="{41C7BF32-BDDC-48F9-A0F6-990D2AE5780A}" dt="2025-09-03T10:17:01.968" v="61" actId="12"/>
          <ac:spMkLst>
            <pc:docMk/>
            <pc:sldMk cId="1868788240" sldId="261"/>
            <ac:spMk id="2" creationId="{E6A9A44F-B63B-94E3-0FD8-A46F70C6D3A7}"/>
          </ac:spMkLst>
        </pc:spChg>
        <pc:spChg chg="add mod">
          <ac:chgData name="SALMAN RAJU" userId="84aea24d3df412ac" providerId="LiveId" clId="{41C7BF32-BDDC-48F9-A0F6-990D2AE5780A}" dt="2025-09-03T10:29:00.708" v="86" actId="12"/>
          <ac:spMkLst>
            <pc:docMk/>
            <pc:sldMk cId="1868788240" sldId="261"/>
            <ac:spMk id="3" creationId="{967C3D94-F262-A5AF-00FF-314C7FD9F9A1}"/>
          </ac:spMkLst>
        </pc:spChg>
        <pc:picChg chg="add mod">
          <ac:chgData name="SALMAN RAJU" userId="84aea24d3df412ac" providerId="LiveId" clId="{41C7BF32-BDDC-48F9-A0F6-990D2AE5780A}" dt="2025-09-03T10:22:32.724" v="73" actId="29295"/>
          <ac:picMkLst>
            <pc:docMk/>
            <pc:sldMk cId="1868788240" sldId="261"/>
            <ac:picMk id="5" creationId="{8F9BE9A6-6AE2-ED95-39F4-6E05CF406790}"/>
          </ac:picMkLst>
        </pc:picChg>
      </pc:sldChg>
      <pc:sldChg chg="addSp modSp mod">
        <pc:chgData name="SALMAN RAJU" userId="84aea24d3df412ac" providerId="LiveId" clId="{41C7BF32-BDDC-48F9-A0F6-990D2AE5780A}" dt="2025-09-03T10:32:15.640" v="101" actId="14100"/>
        <pc:sldMkLst>
          <pc:docMk/>
          <pc:sldMk cId="238089756" sldId="262"/>
        </pc:sldMkLst>
        <pc:spChg chg="add mod">
          <ac:chgData name="SALMAN RAJU" userId="84aea24d3df412ac" providerId="LiveId" clId="{41C7BF32-BDDC-48F9-A0F6-990D2AE5780A}" dt="2025-09-03T10:32:04.678" v="100" actId="255"/>
          <ac:spMkLst>
            <pc:docMk/>
            <pc:sldMk cId="238089756" sldId="262"/>
            <ac:spMk id="2" creationId="{BA57BD54-5438-50D9-908C-65CBB276BDE5}"/>
          </ac:spMkLst>
        </pc:spChg>
        <pc:spChg chg="add mod">
          <ac:chgData name="SALMAN RAJU" userId="84aea24d3df412ac" providerId="LiveId" clId="{41C7BF32-BDDC-48F9-A0F6-990D2AE5780A}" dt="2025-09-03T10:32:15.640" v="101" actId="14100"/>
          <ac:spMkLst>
            <pc:docMk/>
            <pc:sldMk cId="238089756" sldId="262"/>
            <ac:spMk id="3" creationId="{20CA48FD-40CC-E2DB-70BD-D9E092642043}"/>
          </ac:spMkLst>
        </pc:spChg>
      </pc:sldChg>
      <pc:sldChg chg="addSp modSp mod">
        <pc:chgData name="SALMAN RAJU" userId="84aea24d3df412ac" providerId="LiveId" clId="{41C7BF32-BDDC-48F9-A0F6-990D2AE5780A}" dt="2025-09-03T10:38:14.659" v="199" actId="1076"/>
        <pc:sldMkLst>
          <pc:docMk/>
          <pc:sldMk cId="1869178925" sldId="263"/>
        </pc:sldMkLst>
        <pc:spChg chg="add mod">
          <ac:chgData name="SALMAN RAJU" userId="84aea24d3df412ac" providerId="LiveId" clId="{41C7BF32-BDDC-48F9-A0F6-990D2AE5780A}" dt="2025-09-03T10:36:47.376" v="196" actId="14100"/>
          <ac:spMkLst>
            <pc:docMk/>
            <pc:sldMk cId="1869178925" sldId="263"/>
            <ac:spMk id="2" creationId="{3B42D820-CF83-38E7-360D-BA46DF9D7A64}"/>
          </ac:spMkLst>
        </pc:spChg>
        <pc:picChg chg="add mod">
          <ac:chgData name="SALMAN RAJU" userId="84aea24d3df412ac" providerId="LiveId" clId="{41C7BF32-BDDC-48F9-A0F6-990D2AE5780A}" dt="2025-09-03T10:38:14.659" v="199" actId="1076"/>
          <ac:picMkLst>
            <pc:docMk/>
            <pc:sldMk cId="1869178925" sldId="263"/>
            <ac:picMk id="4" creationId="{3B054DA9-BB4B-4191-ED9B-1FEA4F624E72}"/>
          </ac:picMkLst>
        </pc:picChg>
      </pc:sldChg>
      <pc:sldChg chg="addSp modSp new mod">
        <pc:chgData name="SALMAN RAJU" userId="84aea24d3df412ac" providerId="LiveId" clId="{41C7BF32-BDDC-48F9-A0F6-990D2AE5780A}" dt="2025-09-03T10:42:46.676" v="227" actId="1076"/>
        <pc:sldMkLst>
          <pc:docMk/>
          <pc:sldMk cId="2915123124" sldId="264"/>
        </pc:sldMkLst>
        <pc:spChg chg="add mod">
          <ac:chgData name="SALMAN RAJU" userId="84aea24d3df412ac" providerId="LiveId" clId="{41C7BF32-BDDC-48F9-A0F6-990D2AE5780A}" dt="2025-09-03T10:42:20.046" v="223" actId="207"/>
          <ac:spMkLst>
            <pc:docMk/>
            <pc:sldMk cId="2915123124" sldId="264"/>
            <ac:spMk id="2" creationId="{FFE1B1F3-C5BC-06E8-3720-27CCE711467A}"/>
          </ac:spMkLst>
        </pc:spChg>
        <pc:picChg chg="add mod">
          <ac:chgData name="SALMAN RAJU" userId="84aea24d3df412ac" providerId="LiveId" clId="{41C7BF32-BDDC-48F9-A0F6-990D2AE5780A}" dt="2025-09-03T10:42:46.676" v="227" actId="1076"/>
          <ac:picMkLst>
            <pc:docMk/>
            <pc:sldMk cId="2915123124" sldId="264"/>
            <ac:picMk id="4" creationId="{AC0432F2-CBBD-7B5D-F5F1-E3393277D67A}"/>
          </ac:picMkLst>
        </pc:picChg>
      </pc:sldChg>
      <pc:sldChg chg="addSp delSp modSp add mod">
        <pc:chgData name="SALMAN RAJU" userId="84aea24d3df412ac" providerId="LiveId" clId="{41C7BF32-BDDC-48F9-A0F6-990D2AE5780A}" dt="2025-09-04T10:55:59.609" v="275" actId="29295"/>
        <pc:sldMkLst>
          <pc:docMk/>
          <pc:sldMk cId="3261491180" sldId="265"/>
        </pc:sldMkLst>
        <pc:spChg chg="add mod">
          <ac:chgData name="SALMAN RAJU" userId="84aea24d3df412ac" providerId="LiveId" clId="{41C7BF32-BDDC-48F9-A0F6-990D2AE5780A}" dt="2025-09-04T10:53:08.221" v="237" actId="14100"/>
          <ac:spMkLst>
            <pc:docMk/>
            <pc:sldMk cId="3261491180" sldId="265"/>
            <ac:spMk id="3" creationId="{E0ECAC13-661F-58DF-322F-3A3E4C700A96}"/>
          </ac:spMkLst>
        </pc:spChg>
        <pc:picChg chg="add mod">
          <ac:chgData name="SALMAN RAJU" userId="84aea24d3df412ac" providerId="LiveId" clId="{41C7BF32-BDDC-48F9-A0F6-990D2AE5780A}" dt="2025-09-04T10:55:50.067" v="273" actId="1076"/>
          <ac:picMkLst>
            <pc:docMk/>
            <pc:sldMk cId="3261491180" sldId="265"/>
            <ac:picMk id="5" creationId="{F3D5C0CD-CBE0-DB5B-D126-805E4FBD59EE}"/>
          </ac:picMkLst>
        </pc:picChg>
        <pc:picChg chg="add mod">
          <ac:chgData name="SALMAN RAJU" userId="84aea24d3df412ac" providerId="LiveId" clId="{41C7BF32-BDDC-48F9-A0F6-990D2AE5780A}" dt="2025-09-04T10:55:59.609" v="275" actId="29295"/>
          <ac:picMkLst>
            <pc:docMk/>
            <pc:sldMk cId="3261491180" sldId="265"/>
            <ac:picMk id="8" creationId="{B83F712C-A934-D070-CEA9-414990D54580}"/>
          </ac:picMkLst>
        </pc:picChg>
      </pc:sldChg>
      <pc:sldChg chg="addSp delSp modSp new mod">
        <pc:chgData name="SALMAN RAJU" userId="84aea24d3df412ac" providerId="LiveId" clId="{41C7BF32-BDDC-48F9-A0F6-990D2AE5780A}" dt="2025-09-05T08:05:03.420" v="309" actId="1076"/>
        <pc:sldMkLst>
          <pc:docMk/>
          <pc:sldMk cId="441345283" sldId="266"/>
        </pc:sldMkLst>
        <pc:spChg chg="add mod">
          <ac:chgData name="SALMAN RAJU" userId="84aea24d3df412ac" providerId="LiveId" clId="{41C7BF32-BDDC-48F9-A0F6-990D2AE5780A}" dt="2025-09-05T08:04:32.009" v="302" actId="14100"/>
          <ac:spMkLst>
            <pc:docMk/>
            <pc:sldMk cId="441345283" sldId="266"/>
            <ac:spMk id="4" creationId="{8744535A-AE8B-0601-5EF3-D60479A2743E}"/>
          </ac:spMkLst>
        </pc:spChg>
        <pc:picChg chg="add mod">
          <ac:chgData name="SALMAN RAJU" userId="84aea24d3df412ac" providerId="LiveId" clId="{41C7BF32-BDDC-48F9-A0F6-990D2AE5780A}" dt="2025-09-05T08:05:03.420" v="309" actId="1076"/>
          <ac:picMkLst>
            <pc:docMk/>
            <pc:sldMk cId="441345283" sldId="266"/>
            <ac:picMk id="6" creationId="{2E511668-6216-4309-609F-D5F987852F19}"/>
          </ac:picMkLst>
        </pc:picChg>
        <pc:picChg chg="add mod">
          <ac:chgData name="SALMAN RAJU" userId="84aea24d3df412ac" providerId="LiveId" clId="{41C7BF32-BDDC-48F9-A0F6-990D2AE5780A}" dt="2025-09-05T08:04:56.357" v="307" actId="14100"/>
          <ac:picMkLst>
            <pc:docMk/>
            <pc:sldMk cId="441345283" sldId="266"/>
            <ac:picMk id="8" creationId="{7A9CB423-3314-C513-EF1E-C8AA2C17D523}"/>
          </ac:picMkLst>
        </pc:picChg>
      </pc:sldChg>
      <pc:sldChg chg="addSp delSp modSp new mod">
        <pc:chgData name="SALMAN RAJU" userId="84aea24d3df412ac" providerId="LiveId" clId="{41C7BF32-BDDC-48F9-A0F6-990D2AE5780A}" dt="2025-09-05T08:07:03.511" v="340" actId="1076"/>
        <pc:sldMkLst>
          <pc:docMk/>
          <pc:sldMk cId="1902105613" sldId="267"/>
        </pc:sldMkLst>
        <pc:spChg chg="add mod">
          <ac:chgData name="SALMAN RAJU" userId="84aea24d3df412ac" providerId="LiveId" clId="{41C7BF32-BDDC-48F9-A0F6-990D2AE5780A}" dt="2025-09-05T08:06:31.834" v="335" actId="1076"/>
          <ac:spMkLst>
            <pc:docMk/>
            <pc:sldMk cId="1902105613" sldId="267"/>
            <ac:spMk id="9" creationId="{353BB341-BCD5-5CCF-13B7-6F3DB4F45581}"/>
          </ac:spMkLst>
        </pc:spChg>
        <pc:picChg chg="add del">
          <ac:chgData name="SALMAN RAJU" userId="84aea24d3df412ac" providerId="LiveId" clId="{41C7BF32-BDDC-48F9-A0F6-990D2AE5780A}" dt="2025-09-05T08:02:47.113" v="297" actId="478"/>
          <ac:picMkLst>
            <pc:docMk/>
            <pc:sldMk cId="1902105613" sldId="267"/>
            <ac:picMk id="3" creationId="{D3F3B88F-0AC2-08E9-E84B-2E0D376060FF}"/>
          </ac:picMkLst>
        </pc:picChg>
        <pc:picChg chg="add del">
          <ac:chgData name="SALMAN RAJU" userId="84aea24d3df412ac" providerId="LiveId" clId="{41C7BF32-BDDC-48F9-A0F6-990D2AE5780A}" dt="2025-09-05T08:02:45.436" v="296" actId="22"/>
          <ac:picMkLst>
            <pc:docMk/>
            <pc:sldMk cId="1902105613" sldId="267"/>
            <ac:picMk id="5" creationId="{703D40BD-D501-2964-568F-55EA3722CC3B}"/>
          </ac:picMkLst>
        </pc:picChg>
        <pc:picChg chg="add mod">
          <ac:chgData name="SALMAN RAJU" userId="84aea24d3df412ac" providerId="LiveId" clId="{41C7BF32-BDDC-48F9-A0F6-990D2AE5780A}" dt="2025-09-05T08:06:39.677" v="337" actId="1076"/>
          <ac:picMkLst>
            <pc:docMk/>
            <pc:sldMk cId="1902105613" sldId="267"/>
            <ac:picMk id="7" creationId="{D66A4D73-221B-1771-8C96-37BD30C12435}"/>
          </ac:picMkLst>
        </pc:picChg>
        <pc:picChg chg="add mod">
          <ac:chgData name="SALMAN RAJU" userId="84aea24d3df412ac" providerId="LiveId" clId="{41C7BF32-BDDC-48F9-A0F6-990D2AE5780A}" dt="2025-09-05T08:07:03.511" v="340" actId="1076"/>
          <ac:picMkLst>
            <pc:docMk/>
            <pc:sldMk cId="1902105613" sldId="267"/>
            <ac:picMk id="11" creationId="{B9736DB7-90AB-8067-5A0D-8069CEF10A8E}"/>
          </ac:picMkLst>
        </pc:picChg>
      </pc:sldChg>
      <pc:sldChg chg="addSp modSp add mod">
        <pc:chgData name="SALMAN RAJU" userId="84aea24d3df412ac" providerId="LiveId" clId="{41C7BF32-BDDC-48F9-A0F6-990D2AE5780A}" dt="2025-09-05T08:09:21.970" v="384" actId="1076"/>
        <pc:sldMkLst>
          <pc:docMk/>
          <pc:sldMk cId="267622941" sldId="268"/>
        </pc:sldMkLst>
        <pc:spChg chg="add mod">
          <ac:chgData name="SALMAN RAJU" userId="84aea24d3df412ac" providerId="LiveId" clId="{41C7BF32-BDDC-48F9-A0F6-990D2AE5780A}" dt="2025-09-05T08:08:42.967" v="380" actId="1076"/>
          <ac:spMkLst>
            <pc:docMk/>
            <pc:sldMk cId="267622941" sldId="268"/>
            <ac:spMk id="5" creationId="{C44A475A-0E5E-DA7F-B883-45EC654E209B}"/>
          </ac:spMkLst>
        </pc:spChg>
        <pc:picChg chg="add mod">
          <ac:chgData name="SALMAN RAJU" userId="84aea24d3df412ac" providerId="LiveId" clId="{41C7BF32-BDDC-48F9-A0F6-990D2AE5780A}" dt="2025-09-05T08:08:46.768" v="381" actId="1076"/>
          <ac:picMkLst>
            <pc:docMk/>
            <pc:sldMk cId="267622941" sldId="268"/>
            <ac:picMk id="3" creationId="{EA673091-85D4-3980-1B87-7CD91AECE9E3}"/>
          </ac:picMkLst>
        </pc:picChg>
        <pc:picChg chg="add mod">
          <ac:chgData name="SALMAN RAJU" userId="84aea24d3df412ac" providerId="LiveId" clId="{41C7BF32-BDDC-48F9-A0F6-990D2AE5780A}" dt="2025-09-05T08:09:21.970" v="384" actId="1076"/>
          <ac:picMkLst>
            <pc:docMk/>
            <pc:sldMk cId="267622941" sldId="268"/>
            <ac:picMk id="7" creationId="{166485C6-F169-CC30-97B1-F668789A7B41}"/>
          </ac:picMkLst>
        </pc:picChg>
      </pc:sldChg>
      <pc:sldChg chg="addSp delSp modSp add mod">
        <pc:chgData name="SALMAN RAJU" userId="84aea24d3df412ac" providerId="LiveId" clId="{41C7BF32-BDDC-48F9-A0F6-990D2AE5780A}" dt="2025-09-05T08:11:49.959" v="399" actId="14100"/>
        <pc:sldMkLst>
          <pc:docMk/>
          <pc:sldMk cId="674930174" sldId="269"/>
        </pc:sldMkLst>
        <pc:spChg chg="add del mod">
          <ac:chgData name="SALMAN RAJU" userId="84aea24d3df412ac" providerId="LiveId" clId="{41C7BF32-BDDC-48F9-A0F6-990D2AE5780A}" dt="2025-09-05T08:10:00.443" v="387" actId="478"/>
          <ac:spMkLst>
            <pc:docMk/>
            <pc:sldMk cId="674930174" sldId="269"/>
            <ac:spMk id="2" creationId="{D52FFFEE-DDCD-613C-F557-028D58256F7C}"/>
          </ac:spMkLst>
        </pc:spChg>
        <pc:spChg chg="add mod">
          <ac:chgData name="SALMAN RAJU" userId="84aea24d3df412ac" providerId="LiveId" clId="{41C7BF32-BDDC-48F9-A0F6-990D2AE5780A}" dt="2025-09-05T08:10:26.473" v="392" actId="1076"/>
          <ac:spMkLst>
            <pc:docMk/>
            <pc:sldMk cId="674930174" sldId="269"/>
            <ac:spMk id="4" creationId="{4B61EE94-3947-83BD-4FCF-99F9BCE74307}"/>
          </ac:spMkLst>
        </pc:spChg>
        <pc:picChg chg="add mod">
          <ac:chgData name="SALMAN RAJU" userId="84aea24d3df412ac" providerId="LiveId" clId="{41C7BF32-BDDC-48F9-A0F6-990D2AE5780A}" dt="2025-09-05T08:11:49.959" v="399" actId="14100"/>
          <ac:picMkLst>
            <pc:docMk/>
            <pc:sldMk cId="674930174" sldId="269"/>
            <ac:picMk id="6" creationId="{5C167EEC-D605-3E2A-AD12-32444F7E3309}"/>
          </ac:picMkLst>
        </pc:picChg>
        <pc:picChg chg="add mod">
          <ac:chgData name="SALMAN RAJU" userId="84aea24d3df412ac" providerId="LiveId" clId="{41C7BF32-BDDC-48F9-A0F6-990D2AE5780A}" dt="2025-09-05T08:11:09.610" v="397" actId="1076"/>
          <ac:picMkLst>
            <pc:docMk/>
            <pc:sldMk cId="674930174" sldId="269"/>
            <ac:picMk id="8" creationId="{2C076547-36EF-9B16-B4A5-153A7978E39E}"/>
          </ac:picMkLst>
        </pc:picChg>
      </pc:sldChg>
      <pc:sldChg chg="addSp delSp modSp add mod">
        <pc:chgData name="SALMAN RAJU" userId="84aea24d3df412ac" providerId="LiveId" clId="{41C7BF32-BDDC-48F9-A0F6-990D2AE5780A}" dt="2025-09-06T03:58:15.862" v="429" actId="14100"/>
        <pc:sldMkLst>
          <pc:docMk/>
          <pc:sldMk cId="4078167092" sldId="270"/>
        </pc:sldMkLst>
        <pc:spChg chg="add mod">
          <ac:chgData name="SALMAN RAJU" userId="84aea24d3df412ac" providerId="LiveId" clId="{41C7BF32-BDDC-48F9-A0F6-990D2AE5780A}" dt="2025-09-06T03:57:25.093" v="415" actId="207"/>
          <ac:spMkLst>
            <pc:docMk/>
            <pc:sldMk cId="4078167092" sldId="270"/>
            <ac:spMk id="2" creationId="{656D9DBF-E59A-74A5-4111-C2AF7D35DA1F}"/>
          </ac:spMkLst>
        </pc:spChg>
        <pc:spChg chg="add del mod">
          <ac:chgData name="SALMAN RAJU" userId="84aea24d3df412ac" providerId="LiveId" clId="{41C7BF32-BDDC-48F9-A0F6-990D2AE5780A}" dt="2025-09-06T03:57:45.270" v="418" actId="478"/>
          <ac:spMkLst>
            <pc:docMk/>
            <pc:sldMk cId="4078167092" sldId="270"/>
            <ac:spMk id="3" creationId="{783A9ABA-EB77-41F6-2EE7-A16CAB33E6D0}"/>
          </ac:spMkLst>
        </pc:spChg>
        <pc:spChg chg="add mod">
          <ac:chgData name="SALMAN RAJU" userId="84aea24d3df412ac" providerId="LiveId" clId="{41C7BF32-BDDC-48F9-A0F6-990D2AE5780A}" dt="2025-09-06T03:58:15.862" v="429" actId="14100"/>
          <ac:spMkLst>
            <pc:docMk/>
            <pc:sldMk cId="4078167092" sldId="270"/>
            <ac:spMk id="4" creationId="{0A36ABA1-0872-9DFD-9C58-C2296C3A90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85847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374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09894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3</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966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9184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58717"/>
          <a:stretch/>
        </p:blipFill>
        <p:spPr>
          <a:xfrm>
            <a:off x="0" y="0"/>
            <a:ext cx="12207499" cy="2201743"/>
          </a:xfrm>
          <a:prstGeom prst="rect">
            <a:avLst/>
          </a:prstGeom>
          <a:noFill/>
          <a:ln>
            <a:noFill/>
          </a:ln>
        </p:spPr>
      </p:pic>
      <p:sp>
        <p:nvSpPr>
          <p:cNvPr id="2" name="TextBox 1">
            <a:extLst>
              <a:ext uri="{FF2B5EF4-FFF2-40B4-BE49-F238E27FC236}">
                <a16:creationId xmlns:a16="http://schemas.microsoft.com/office/drawing/2014/main" id="{56C6307E-E646-4269-E884-C25451A575F8}"/>
              </a:ext>
            </a:extLst>
          </p:cNvPr>
          <p:cNvSpPr txBox="1"/>
          <p:nvPr/>
        </p:nvSpPr>
        <p:spPr>
          <a:xfrm>
            <a:off x="2484783" y="2951946"/>
            <a:ext cx="6480313" cy="1754326"/>
          </a:xfrm>
          <a:prstGeom prst="rect">
            <a:avLst/>
          </a:prstGeom>
          <a:noFill/>
        </p:spPr>
        <p:txBody>
          <a:bodyPr wrap="square" rtlCol="0">
            <a:spAutoFit/>
          </a:bodyPr>
          <a:lstStyle/>
          <a:p>
            <a:pPr algn="ctr"/>
            <a:r>
              <a:rPr lang="en-IN" sz="2800" b="1">
                <a:solidFill>
                  <a:srgbClr val="FF0000"/>
                </a:solidFill>
              </a:rPr>
              <a:t> </a:t>
            </a:r>
            <a:r>
              <a:rPr lang="en-IN" sz="3600" b="1">
                <a:solidFill>
                  <a:srgbClr val="FF0000"/>
                </a:solidFill>
              </a:rPr>
              <a:t>Project </a:t>
            </a:r>
          </a:p>
          <a:p>
            <a:pPr algn="ctr"/>
            <a:r>
              <a:rPr lang="en-IN" sz="3600" b="1">
                <a:solidFill>
                  <a:srgbClr val="FF0000"/>
                </a:solidFill>
              </a:rPr>
              <a:t>on</a:t>
            </a:r>
          </a:p>
          <a:p>
            <a:pPr algn="ctr"/>
            <a:r>
              <a:rPr lang="en-IN" sz="3600" b="1">
                <a:solidFill>
                  <a:srgbClr val="FF0000"/>
                </a:solidFill>
              </a:rPr>
              <a:t>Website Scraping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4A661-5694-2F3F-FD01-B9D0DA32771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A673091-85D4-3980-1B87-7CD91AECE9E3}"/>
              </a:ext>
            </a:extLst>
          </p:cNvPr>
          <p:cNvPicPr>
            <a:picLocks noChangeAspect="1"/>
          </p:cNvPicPr>
          <p:nvPr/>
        </p:nvPicPr>
        <p:blipFill>
          <a:blip r:embed="rId2"/>
          <a:stretch>
            <a:fillRect/>
          </a:stretch>
        </p:blipFill>
        <p:spPr>
          <a:xfrm>
            <a:off x="2681255" y="1037479"/>
            <a:ext cx="6392167" cy="1781424"/>
          </a:xfrm>
          <a:prstGeom prst="rect">
            <a:avLst/>
          </a:prstGeom>
        </p:spPr>
      </p:pic>
      <p:sp>
        <p:nvSpPr>
          <p:cNvPr id="5" name="TextBox 4">
            <a:extLst>
              <a:ext uri="{FF2B5EF4-FFF2-40B4-BE49-F238E27FC236}">
                <a16:creationId xmlns:a16="http://schemas.microsoft.com/office/drawing/2014/main" id="{C44A475A-0E5E-DA7F-B883-45EC654E209B}"/>
              </a:ext>
            </a:extLst>
          </p:cNvPr>
          <p:cNvSpPr txBox="1"/>
          <p:nvPr/>
        </p:nvSpPr>
        <p:spPr>
          <a:xfrm>
            <a:off x="395080" y="293373"/>
            <a:ext cx="9066972" cy="523220"/>
          </a:xfrm>
          <a:prstGeom prst="rect">
            <a:avLst/>
          </a:prstGeom>
          <a:noFill/>
        </p:spPr>
        <p:txBody>
          <a:bodyPr wrap="square">
            <a:spAutoFit/>
          </a:bodyPr>
          <a:lstStyle/>
          <a:p>
            <a:r>
              <a:rPr lang="en-US" sz="2800">
                <a:solidFill>
                  <a:srgbClr val="FF0000"/>
                </a:solidFill>
              </a:rPr>
              <a:t>EDA  Team-Name and Wins DISTRIBUTION:</a:t>
            </a:r>
          </a:p>
        </p:txBody>
      </p:sp>
      <p:pic>
        <p:nvPicPr>
          <p:cNvPr id="7" name="Picture 6">
            <a:extLst>
              <a:ext uri="{FF2B5EF4-FFF2-40B4-BE49-F238E27FC236}">
                <a16:creationId xmlns:a16="http://schemas.microsoft.com/office/drawing/2014/main" id="{166485C6-F169-CC30-97B1-F668789A7B41}"/>
              </a:ext>
            </a:extLst>
          </p:cNvPr>
          <p:cNvPicPr>
            <a:picLocks noChangeAspect="1"/>
          </p:cNvPicPr>
          <p:nvPr/>
        </p:nvPicPr>
        <p:blipFill>
          <a:blip r:embed="rId3"/>
          <a:stretch>
            <a:fillRect/>
          </a:stretch>
        </p:blipFill>
        <p:spPr>
          <a:xfrm>
            <a:off x="3120886" y="2922464"/>
            <a:ext cx="5393501" cy="3642163"/>
          </a:xfrm>
          <a:prstGeom prst="rect">
            <a:avLst/>
          </a:prstGeom>
        </p:spPr>
      </p:pic>
    </p:spTree>
    <p:extLst>
      <p:ext uri="{BB962C8B-B14F-4D97-AF65-F5344CB8AC3E}">
        <p14:creationId xmlns:p14="http://schemas.microsoft.com/office/powerpoint/2010/main" val="267622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50B8E-46A7-CD5B-FA57-67D5E9935E8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B61EE94-3947-83BD-4FCF-99F9BCE74307}"/>
              </a:ext>
            </a:extLst>
          </p:cNvPr>
          <p:cNvSpPr txBox="1"/>
          <p:nvPr/>
        </p:nvSpPr>
        <p:spPr>
          <a:xfrm>
            <a:off x="583924" y="273494"/>
            <a:ext cx="6097656" cy="523220"/>
          </a:xfrm>
          <a:prstGeom prst="rect">
            <a:avLst/>
          </a:prstGeom>
          <a:noFill/>
        </p:spPr>
        <p:txBody>
          <a:bodyPr wrap="square">
            <a:spAutoFit/>
          </a:bodyPr>
          <a:lstStyle/>
          <a:p>
            <a:pPr algn="l">
              <a:buNone/>
            </a:pPr>
            <a:r>
              <a:rPr lang="en-IN" sz="2800" b="0" i="0">
                <a:solidFill>
                  <a:srgbClr val="FF0000"/>
                </a:solidFill>
                <a:effectLst/>
                <a:latin typeface="Google Sans Text"/>
              </a:rPr>
              <a:t>Data Distribution:</a:t>
            </a:r>
          </a:p>
        </p:txBody>
      </p:sp>
      <p:pic>
        <p:nvPicPr>
          <p:cNvPr id="6" name="Picture 5">
            <a:extLst>
              <a:ext uri="{FF2B5EF4-FFF2-40B4-BE49-F238E27FC236}">
                <a16:creationId xmlns:a16="http://schemas.microsoft.com/office/drawing/2014/main" id="{5C167EEC-D605-3E2A-AD12-32444F7E3309}"/>
              </a:ext>
            </a:extLst>
          </p:cNvPr>
          <p:cNvPicPr>
            <a:picLocks noChangeAspect="1"/>
          </p:cNvPicPr>
          <p:nvPr/>
        </p:nvPicPr>
        <p:blipFill>
          <a:blip r:embed="rId2"/>
          <a:stretch>
            <a:fillRect/>
          </a:stretch>
        </p:blipFill>
        <p:spPr>
          <a:xfrm>
            <a:off x="2488277" y="796714"/>
            <a:ext cx="7215446" cy="1143160"/>
          </a:xfrm>
          <a:prstGeom prst="rect">
            <a:avLst/>
          </a:prstGeom>
        </p:spPr>
      </p:pic>
      <p:pic>
        <p:nvPicPr>
          <p:cNvPr id="8" name="Picture 7">
            <a:extLst>
              <a:ext uri="{FF2B5EF4-FFF2-40B4-BE49-F238E27FC236}">
                <a16:creationId xmlns:a16="http://schemas.microsoft.com/office/drawing/2014/main" id="{2C076547-36EF-9B16-B4A5-153A7978E39E}"/>
              </a:ext>
            </a:extLst>
          </p:cNvPr>
          <p:cNvPicPr>
            <a:picLocks noChangeAspect="1"/>
          </p:cNvPicPr>
          <p:nvPr/>
        </p:nvPicPr>
        <p:blipFill>
          <a:blip r:embed="rId3"/>
          <a:stretch>
            <a:fillRect/>
          </a:stretch>
        </p:blipFill>
        <p:spPr>
          <a:xfrm>
            <a:off x="2488277" y="1944497"/>
            <a:ext cx="7215446" cy="4913503"/>
          </a:xfrm>
          <a:prstGeom prst="rect">
            <a:avLst/>
          </a:prstGeom>
        </p:spPr>
      </p:pic>
    </p:spTree>
    <p:extLst>
      <p:ext uri="{BB962C8B-B14F-4D97-AF65-F5344CB8AC3E}">
        <p14:creationId xmlns:p14="http://schemas.microsoft.com/office/powerpoint/2010/main" val="67493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01D9-9486-A1C5-07D5-A8AE3FB49E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56D9DBF-E59A-74A5-4111-C2AF7D35DA1F}"/>
              </a:ext>
            </a:extLst>
          </p:cNvPr>
          <p:cNvSpPr txBox="1"/>
          <p:nvPr/>
        </p:nvSpPr>
        <p:spPr>
          <a:xfrm>
            <a:off x="417443" y="377687"/>
            <a:ext cx="4055166" cy="707886"/>
          </a:xfrm>
          <a:prstGeom prst="rect">
            <a:avLst/>
          </a:prstGeom>
          <a:noFill/>
        </p:spPr>
        <p:txBody>
          <a:bodyPr wrap="square" rtlCol="0">
            <a:spAutoFit/>
          </a:bodyPr>
          <a:lstStyle/>
          <a:p>
            <a:r>
              <a:rPr lang="en-US" sz="4000">
                <a:solidFill>
                  <a:srgbClr val="FF0000"/>
                </a:solidFill>
              </a:rPr>
              <a:t>Insights:</a:t>
            </a:r>
            <a:endParaRPr lang="en-IN" sz="4000">
              <a:solidFill>
                <a:srgbClr val="FF0000"/>
              </a:solidFill>
            </a:endParaRPr>
          </a:p>
        </p:txBody>
      </p:sp>
      <p:sp>
        <p:nvSpPr>
          <p:cNvPr id="4" name="Rectangle 1">
            <a:extLst>
              <a:ext uri="{FF2B5EF4-FFF2-40B4-BE49-F238E27FC236}">
                <a16:creationId xmlns:a16="http://schemas.microsoft.com/office/drawing/2014/main" id="{0A36ABA1-0872-9DFD-9C58-C2296C3A90E6}"/>
              </a:ext>
            </a:extLst>
          </p:cNvPr>
          <p:cNvSpPr>
            <a:spLocks noChangeArrowheads="1"/>
          </p:cNvSpPr>
          <p:nvPr/>
        </p:nvSpPr>
        <p:spPr bwMode="auto">
          <a:xfrm>
            <a:off x="1669774" y="1851524"/>
            <a:ext cx="785191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buFontTx/>
              <a:buChar char="•"/>
            </a:pPr>
            <a:r>
              <a:rPr lang="en-US" altLang="en-US" sz="2400">
                <a:solidFill>
                  <a:schemeClr val="tx1"/>
                </a:solidFill>
                <a:latin typeface="Arial" panose="020B0604020202020204" pitchFamily="34" charset="0"/>
              </a:rPr>
              <a:t>Detroit Red Wings are the most successful team overall.</a:t>
            </a:r>
          </a:p>
          <a:p>
            <a:pPr lvl="0" eaLnBrk="0" fontAlgn="base" hangingPunct="0">
              <a:spcBef>
                <a:spcPct val="0"/>
              </a:spcBef>
              <a:spcAft>
                <a:spcPct val="0"/>
              </a:spcAft>
              <a:buClrTx/>
              <a:buFontTx/>
              <a:buChar char="•"/>
            </a:pPr>
            <a:r>
              <a:rPr lang="en-US" altLang="en-US" sz="2400">
                <a:solidFill>
                  <a:schemeClr val="tx1"/>
                </a:solidFill>
                <a:latin typeface="Arial" panose="020B0604020202020204" pitchFamily="34" charset="0"/>
              </a:rPr>
              <a:t>Teams with long history (Boston, Pittsburgh, Philadelphia) dominate cumulative wins.</a:t>
            </a:r>
          </a:p>
          <a:p>
            <a:pPr lvl="0" eaLnBrk="0" fontAlgn="base" hangingPunct="0">
              <a:spcBef>
                <a:spcPct val="0"/>
              </a:spcBef>
              <a:spcAft>
                <a:spcPct val="0"/>
              </a:spcAft>
              <a:buClrTx/>
              <a:buFontTx/>
              <a:buChar char="•"/>
            </a:pPr>
            <a:r>
              <a:rPr lang="en-US" altLang="en-US" sz="2400">
                <a:solidFill>
                  <a:schemeClr val="tx1"/>
                </a:solidFill>
                <a:latin typeface="Arial" panose="020B0604020202020204" pitchFamily="34" charset="0"/>
              </a:rPr>
              <a:t>Some franchises (Minnesota North Stars, Hartford Whalers) had short runs and low totals.</a:t>
            </a:r>
          </a:p>
          <a:p>
            <a:pPr lvl="0" eaLnBrk="0" fontAlgn="base" hangingPunct="0">
              <a:spcBef>
                <a:spcPct val="0"/>
              </a:spcBef>
              <a:spcAft>
                <a:spcPct val="0"/>
              </a:spcAft>
              <a:buClrTx/>
              <a:buFontTx/>
              <a:buChar char="•"/>
            </a:pPr>
            <a:r>
              <a:rPr lang="en-US" altLang="en-US" sz="2400">
                <a:solidFill>
                  <a:schemeClr val="tx1"/>
                </a:solidFill>
                <a:latin typeface="Arial" panose="020B0604020202020204" pitchFamily="34" charset="0"/>
              </a:rPr>
              <a:t>Goal differences show most teams hover around even, with only a few consistently positive teams.</a:t>
            </a:r>
          </a:p>
        </p:txBody>
      </p:sp>
    </p:spTree>
    <p:extLst>
      <p:ext uri="{BB962C8B-B14F-4D97-AF65-F5344CB8AC3E}">
        <p14:creationId xmlns:p14="http://schemas.microsoft.com/office/powerpoint/2010/main" val="407816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A44F-B63B-94E3-0FD8-A46F70C6D3A7}"/>
              </a:ext>
            </a:extLst>
          </p:cNvPr>
          <p:cNvSpPr txBox="1"/>
          <p:nvPr/>
        </p:nvSpPr>
        <p:spPr>
          <a:xfrm>
            <a:off x="636104" y="457200"/>
            <a:ext cx="6698974"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a:solidFill>
                  <a:srgbClr val="FF0000"/>
                </a:solidFill>
              </a:rPr>
              <a:t>What is </a:t>
            </a:r>
            <a:r>
              <a:rPr lang="en-IN" sz="3200">
                <a:solidFill>
                  <a:srgbClr val="FF0000"/>
                </a:solidFill>
              </a:rPr>
              <a:t>Website Scraping ??</a:t>
            </a:r>
          </a:p>
        </p:txBody>
      </p:sp>
      <p:sp>
        <p:nvSpPr>
          <p:cNvPr id="3" name="TextBox 2">
            <a:extLst>
              <a:ext uri="{FF2B5EF4-FFF2-40B4-BE49-F238E27FC236}">
                <a16:creationId xmlns:a16="http://schemas.microsoft.com/office/drawing/2014/main" id="{967C3D94-F262-A5AF-00FF-314C7FD9F9A1}"/>
              </a:ext>
            </a:extLst>
          </p:cNvPr>
          <p:cNvSpPr txBox="1"/>
          <p:nvPr/>
        </p:nvSpPr>
        <p:spPr>
          <a:xfrm>
            <a:off x="1401416" y="1374169"/>
            <a:ext cx="7007087"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a:t>Web scraping means </a:t>
            </a:r>
            <a:r>
              <a:rPr lang="en-US" sz="2000" b="1"/>
              <a:t>collecting information from websites automatically</a:t>
            </a:r>
            <a:r>
              <a:rPr lang="en-US" sz="2000"/>
              <a:t> using a program instead of copying by hand.</a:t>
            </a:r>
            <a:endParaRPr lang="en-IN" sz="2000"/>
          </a:p>
        </p:txBody>
      </p:sp>
      <p:pic>
        <p:nvPicPr>
          <p:cNvPr id="5" name="Picture 4">
            <a:extLst>
              <a:ext uri="{FF2B5EF4-FFF2-40B4-BE49-F238E27FC236}">
                <a16:creationId xmlns:a16="http://schemas.microsoft.com/office/drawing/2014/main" id="{8F9BE9A6-6AE2-ED95-39F4-6E05CF406790}"/>
              </a:ext>
            </a:extLst>
          </p:cNvPr>
          <p:cNvPicPr>
            <a:picLocks noChangeAspect="1"/>
          </p:cNvPicPr>
          <p:nvPr/>
        </p:nvPicPr>
        <p:blipFill>
          <a:blip r:embed="rId3">
            <a:alphaModFix/>
          </a:blip>
          <a:stretch>
            <a:fillRect/>
          </a:stretch>
        </p:blipFill>
        <p:spPr>
          <a:xfrm>
            <a:off x="1669773" y="2389832"/>
            <a:ext cx="5864088" cy="3909392"/>
          </a:xfrm>
          <a:prstGeom prst="rect">
            <a:avLst/>
          </a:prstGeom>
        </p:spPr>
      </p:pic>
    </p:spTree>
    <p:extLst>
      <p:ext uri="{BB962C8B-B14F-4D97-AF65-F5344CB8AC3E}">
        <p14:creationId xmlns:p14="http://schemas.microsoft.com/office/powerpoint/2010/main" val="186878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FA4C0-E589-5F21-85DA-15D57D854CEE}"/>
              </a:ext>
            </a:extLst>
          </p:cNvPr>
          <p:cNvSpPr txBox="1"/>
          <p:nvPr/>
        </p:nvSpPr>
        <p:spPr>
          <a:xfrm>
            <a:off x="327991" y="437322"/>
            <a:ext cx="4750905" cy="584775"/>
          </a:xfrm>
          <a:prstGeom prst="rect">
            <a:avLst/>
          </a:prstGeom>
          <a:noFill/>
        </p:spPr>
        <p:txBody>
          <a:bodyPr wrap="square" rtlCol="0">
            <a:spAutoFit/>
          </a:bodyPr>
          <a:lstStyle/>
          <a:p>
            <a:r>
              <a:rPr lang="en-IN" sz="3200" b="1">
                <a:solidFill>
                  <a:srgbClr val="FF0000"/>
                </a:solidFill>
              </a:rPr>
              <a:t>Introduction: </a:t>
            </a:r>
          </a:p>
        </p:txBody>
      </p:sp>
      <p:sp>
        <p:nvSpPr>
          <p:cNvPr id="3" name="TextBox 2">
            <a:extLst>
              <a:ext uri="{FF2B5EF4-FFF2-40B4-BE49-F238E27FC236}">
                <a16:creationId xmlns:a16="http://schemas.microsoft.com/office/drawing/2014/main" id="{B83CB588-1394-E193-3BFF-3B05F9CB3C20}"/>
              </a:ext>
            </a:extLst>
          </p:cNvPr>
          <p:cNvSpPr txBox="1"/>
          <p:nvPr/>
        </p:nvSpPr>
        <p:spPr>
          <a:xfrm>
            <a:off x="725557" y="1142999"/>
            <a:ext cx="10436086"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a:t>Hockey is an exciting sport with many statistics that tell interesting stories about teams and players. In this project, we collect data from a hockey webpage to analyze team performances, player stats, and match outcomes. The goal is to understand trends, highlight top performers, and present insights in a clear, visual way. This project combines web scraping and data visualization to make hockey data easy to explore and interpret.</a:t>
            </a:r>
            <a:endParaRPr lang="en-IN" sz="2800"/>
          </a:p>
        </p:txBody>
      </p:sp>
      <p:sp>
        <p:nvSpPr>
          <p:cNvPr id="4" name="TextBox 3">
            <a:extLst>
              <a:ext uri="{FF2B5EF4-FFF2-40B4-BE49-F238E27FC236}">
                <a16:creationId xmlns:a16="http://schemas.microsoft.com/office/drawing/2014/main" id="{89D5003D-0A33-BFCA-0A5D-C224851812C1}"/>
              </a:ext>
            </a:extLst>
          </p:cNvPr>
          <p:cNvSpPr txBox="1"/>
          <p:nvPr/>
        </p:nvSpPr>
        <p:spPr>
          <a:xfrm>
            <a:off x="954157" y="5019262"/>
            <a:ext cx="9293086" cy="523220"/>
          </a:xfrm>
          <a:prstGeom prst="rect">
            <a:avLst/>
          </a:prstGeom>
          <a:noFill/>
        </p:spPr>
        <p:txBody>
          <a:bodyPr wrap="square" rtlCol="0">
            <a:spAutoFit/>
          </a:bodyPr>
          <a:lstStyle/>
          <a:p>
            <a:pPr marL="285750" indent="-285750">
              <a:buFont typeface="Wingdings" panose="05000000000000000000" pitchFamily="2" charset="2"/>
              <a:buChar char="Ø"/>
            </a:pPr>
            <a:r>
              <a:rPr lang="en-US" sz="2800"/>
              <a:t>The Shape of Dataset is  582 row and 7 columns</a:t>
            </a:r>
            <a:endParaRPr lang="en-IN" sz="2800"/>
          </a:p>
        </p:txBody>
      </p:sp>
    </p:spTree>
    <p:extLst>
      <p:ext uri="{BB962C8B-B14F-4D97-AF65-F5344CB8AC3E}">
        <p14:creationId xmlns:p14="http://schemas.microsoft.com/office/powerpoint/2010/main" val="351905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57BD54-5438-50D9-908C-65CBB276BDE5}"/>
              </a:ext>
            </a:extLst>
          </p:cNvPr>
          <p:cNvSpPr txBox="1"/>
          <p:nvPr/>
        </p:nvSpPr>
        <p:spPr>
          <a:xfrm>
            <a:off x="457200" y="367748"/>
            <a:ext cx="4621696" cy="584775"/>
          </a:xfrm>
          <a:prstGeom prst="rect">
            <a:avLst/>
          </a:prstGeom>
          <a:noFill/>
        </p:spPr>
        <p:txBody>
          <a:bodyPr wrap="square" rtlCol="0">
            <a:spAutoFit/>
          </a:bodyPr>
          <a:lstStyle/>
          <a:p>
            <a:r>
              <a:rPr lang="en-IN" sz="3200">
                <a:solidFill>
                  <a:srgbClr val="FF0000"/>
                </a:solidFill>
              </a:rPr>
              <a:t>Problem Statement:</a:t>
            </a:r>
          </a:p>
        </p:txBody>
      </p:sp>
      <p:sp>
        <p:nvSpPr>
          <p:cNvPr id="3" name="TextBox 2">
            <a:extLst>
              <a:ext uri="{FF2B5EF4-FFF2-40B4-BE49-F238E27FC236}">
                <a16:creationId xmlns:a16="http://schemas.microsoft.com/office/drawing/2014/main" id="{20CA48FD-40CC-E2DB-70BD-D9E092642043}"/>
              </a:ext>
            </a:extLst>
          </p:cNvPr>
          <p:cNvSpPr txBox="1"/>
          <p:nvPr/>
        </p:nvSpPr>
        <p:spPr>
          <a:xfrm>
            <a:off x="1649896" y="1212574"/>
            <a:ext cx="9024730"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a:t>This project aims to address this problem by collecting, organizing, and analyzing hockey data from a reliable online source. By transforming raw webpage data into structured datasets and visual insights, the project will make it easier to understand team performances, player achievements, and league trends, thereby supporting better decision-making, fan engagement, and sports analysis.</a:t>
            </a:r>
            <a:endParaRPr lang="en-IN" sz="2800"/>
          </a:p>
        </p:txBody>
      </p:sp>
    </p:spTree>
    <p:extLst>
      <p:ext uri="{BB962C8B-B14F-4D97-AF65-F5344CB8AC3E}">
        <p14:creationId xmlns:p14="http://schemas.microsoft.com/office/powerpoint/2010/main" val="23808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2D820-CF83-38E7-360D-BA46DF9D7A64}"/>
              </a:ext>
            </a:extLst>
          </p:cNvPr>
          <p:cNvSpPr txBox="1"/>
          <p:nvPr/>
        </p:nvSpPr>
        <p:spPr>
          <a:xfrm>
            <a:off x="248479" y="218661"/>
            <a:ext cx="6947452" cy="584775"/>
          </a:xfrm>
          <a:prstGeom prst="rect">
            <a:avLst/>
          </a:prstGeom>
          <a:noFill/>
        </p:spPr>
        <p:txBody>
          <a:bodyPr wrap="square" rtlCol="0">
            <a:spAutoFit/>
          </a:bodyPr>
          <a:lstStyle/>
          <a:p>
            <a:r>
              <a:rPr lang="en-US" sz="3200">
                <a:solidFill>
                  <a:srgbClr val="FF0000"/>
                </a:solidFill>
              </a:rPr>
              <a:t>Importing Data From website:</a:t>
            </a:r>
            <a:endParaRPr lang="en-IN" sz="3200">
              <a:solidFill>
                <a:srgbClr val="FF0000"/>
              </a:solidFill>
            </a:endParaRPr>
          </a:p>
        </p:txBody>
      </p:sp>
      <p:pic>
        <p:nvPicPr>
          <p:cNvPr id="4" name="Picture 3">
            <a:extLst>
              <a:ext uri="{FF2B5EF4-FFF2-40B4-BE49-F238E27FC236}">
                <a16:creationId xmlns:a16="http://schemas.microsoft.com/office/drawing/2014/main" id="{3B054DA9-BB4B-4191-ED9B-1FEA4F624E72}"/>
              </a:ext>
            </a:extLst>
          </p:cNvPr>
          <p:cNvPicPr>
            <a:picLocks noChangeAspect="1"/>
          </p:cNvPicPr>
          <p:nvPr/>
        </p:nvPicPr>
        <p:blipFill>
          <a:blip r:embed="rId2"/>
          <a:stretch>
            <a:fillRect/>
          </a:stretch>
        </p:blipFill>
        <p:spPr>
          <a:xfrm>
            <a:off x="1341782" y="869954"/>
            <a:ext cx="5569982" cy="5769385"/>
          </a:xfrm>
          <a:prstGeom prst="rect">
            <a:avLst/>
          </a:prstGeom>
        </p:spPr>
      </p:pic>
    </p:spTree>
    <p:extLst>
      <p:ext uri="{BB962C8B-B14F-4D97-AF65-F5344CB8AC3E}">
        <p14:creationId xmlns:p14="http://schemas.microsoft.com/office/powerpoint/2010/main" val="186917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E1B1F3-C5BC-06E8-3720-27CCE711467A}"/>
              </a:ext>
            </a:extLst>
          </p:cNvPr>
          <p:cNvSpPr txBox="1"/>
          <p:nvPr/>
        </p:nvSpPr>
        <p:spPr>
          <a:xfrm>
            <a:off x="427383" y="516835"/>
            <a:ext cx="5426765" cy="523220"/>
          </a:xfrm>
          <a:prstGeom prst="rect">
            <a:avLst/>
          </a:prstGeom>
          <a:noFill/>
        </p:spPr>
        <p:txBody>
          <a:bodyPr wrap="square" rtlCol="0">
            <a:spAutoFit/>
          </a:bodyPr>
          <a:lstStyle/>
          <a:p>
            <a:r>
              <a:rPr lang="en-US" sz="2800">
                <a:solidFill>
                  <a:srgbClr val="FF0000"/>
                </a:solidFill>
              </a:rPr>
              <a:t>Output of Program:</a:t>
            </a:r>
            <a:endParaRPr lang="en-IN" sz="2800">
              <a:solidFill>
                <a:srgbClr val="FF0000"/>
              </a:solidFill>
            </a:endParaRPr>
          </a:p>
        </p:txBody>
      </p:sp>
      <p:pic>
        <p:nvPicPr>
          <p:cNvPr id="4" name="Picture 3" descr="A screenshot of a computer screen&#10;&#10;AI-generated content may be incorrect.">
            <a:extLst>
              <a:ext uri="{FF2B5EF4-FFF2-40B4-BE49-F238E27FC236}">
                <a16:creationId xmlns:a16="http://schemas.microsoft.com/office/drawing/2014/main" id="{AC0432F2-CBBD-7B5D-F5F1-E3393277D67A}"/>
              </a:ext>
            </a:extLst>
          </p:cNvPr>
          <p:cNvPicPr>
            <a:picLocks noChangeAspect="1"/>
          </p:cNvPicPr>
          <p:nvPr/>
        </p:nvPicPr>
        <p:blipFill>
          <a:blip r:embed="rId2"/>
          <a:stretch>
            <a:fillRect/>
          </a:stretch>
        </p:blipFill>
        <p:spPr>
          <a:xfrm>
            <a:off x="856170" y="1770370"/>
            <a:ext cx="9545382" cy="3496163"/>
          </a:xfrm>
          <a:prstGeom prst="rect">
            <a:avLst/>
          </a:prstGeom>
        </p:spPr>
      </p:pic>
    </p:spTree>
    <p:extLst>
      <p:ext uri="{BB962C8B-B14F-4D97-AF65-F5344CB8AC3E}">
        <p14:creationId xmlns:p14="http://schemas.microsoft.com/office/powerpoint/2010/main" val="2915123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25463-9303-072F-B080-8FDBC6D1FD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ECAC13-661F-58DF-322F-3A3E4C700A96}"/>
              </a:ext>
            </a:extLst>
          </p:cNvPr>
          <p:cNvSpPr txBox="1"/>
          <p:nvPr/>
        </p:nvSpPr>
        <p:spPr>
          <a:xfrm>
            <a:off x="437322" y="347870"/>
            <a:ext cx="4651513" cy="523220"/>
          </a:xfrm>
          <a:prstGeom prst="rect">
            <a:avLst/>
          </a:prstGeom>
          <a:noFill/>
        </p:spPr>
        <p:txBody>
          <a:bodyPr wrap="square" rtlCol="0">
            <a:spAutoFit/>
          </a:bodyPr>
          <a:lstStyle/>
          <a:p>
            <a:r>
              <a:rPr lang="en-IN" sz="2800">
                <a:solidFill>
                  <a:srgbClr val="FF0000"/>
                </a:solidFill>
              </a:rPr>
              <a:t>Exploratory Data Analysis:</a:t>
            </a:r>
          </a:p>
        </p:txBody>
      </p:sp>
      <p:pic>
        <p:nvPicPr>
          <p:cNvPr id="5" name="Picture 4" descr="A computer screen shot of a computer code&#10;&#10;AI-generated content may be incorrect.">
            <a:extLst>
              <a:ext uri="{FF2B5EF4-FFF2-40B4-BE49-F238E27FC236}">
                <a16:creationId xmlns:a16="http://schemas.microsoft.com/office/drawing/2014/main" id="{F3D5C0CD-CBE0-DB5B-D126-805E4FBD59EE}"/>
              </a:ext>
            </a:extLst>
          </p:cNvPr>
          <p:cNvPicPr>
            <a:picLocks noChangeAspect="1"/>
          </p:cNvPicPr>
          <p:nvPr/>
        </p:nvPicPr>
        <p:blipFill>
          <a:blip r:embed="rId2"/>
          <a:stretch>
            <a:fillRect/>
          </a:stretch>
        </p:blipFill>
        <p:spPr>
          <a:xfrm>
            <a:off x="2877502" y="795130"/>
            <a:ext cx="6828183" cy="2276061"/>
          </a:xfrm>
          <a:prstGeom prst="rect">
            <a:avLst/>
          </a:prstGeom>
        </p:spPr>
      </p:pic>
      <p:pic>
        <p:nvPicPr>
          <p:cNvPr id="8" name="Picture 7">
            <a:extLst>
              <a:ext uri="{FF2B5EF4-FFF2-40B4-BE49-F238E27FC236}">
                <a16:creationId xmlns:a16="http://schemas.microsoft.com/office/drawing/2014/main" id="{B83F712C-A934-D070-CEA9-414990D54580}"/>
              </a:ext>
            </a:extLst>
          </p:cNvPr>
          <p:cNvPicPr>
            <a:picLocks noChangeAspect="1"/>
          </p:cNvPicPr>
          <p:nvPr/>
        </p:nvPicPr>
        <p:blipFill>
          <a:blip r:embed="rId3">
            <a:alphaModFix amt="85000"/>
          </a:blip>
          <a:stretch>
            <a:fillRect/>
          </a:stretch>
        </p:blipFill>
        <p:spPr>
          <a:xfrm>
            <a:off x="1620077" y="3150704"/>
            <a:ext cx="8721711" cy="3429000"/>
          </a:xfrm>
          <a:prstGeom prst="rect">
            <a:avLst/>
          </a:prstGeom>
        </p:spPr>
      </p:pic>
    </p:spTree>
    <p:extLst>
      <p:ext uri="{BB962C8B-B14F-4D97-AF65-F5344CB8AC3E}">
        <p14:creationId xmlns:p14="http://schemas.microsoft.com/office/powerpoint/2010/main" val="326149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44535A-AE8B-0601-5EF3-D60479A2743E}"/>
              </a:ext>
            </a:extLst>
          </p:cNvPr>
          <p:cNvSpPr txBox="1"/>
          <p:nvPr/>
        </p:nvSpPr>
        <p:spPr>
          <a:xfrm>
            <a:off x="318053" y="357810"/>
            <a:ext cx="6629400" cy="1169551"/>
          </a:xfrm>
          <a:prstGeom prst="rect">
            <a:avLst/>
          </a:prstGeom>
          <a:noFill/>
        </p:spPr>
        <p:txBody>
          <a:bodyPr wrap="square" rtlCol="0">
            <a:spAutoFit/>
          </a:bodyPr>
          <a:lstStyle/>
          <a:p>
            <a:r>
              <a:rPr lang="en-US" sz="2800">
                <a:solidFill>
                  <a:srgbClr val="FF0000"/>
                </a:solidFill>
              </a:rPr>
              <a:t>EDA – WINS DISTRIBUTION:</a:t>
            </a:r>
          </a:p>
          <a:p>
            <a:endParaRPr lang="en-US" sz="2800">
              <a:solidFill>
                <a:srgbClr val="FF0000"/>
              </a:solidFill>
            </a:endParaRPr>
          </a:p>
          <a:p>
            <a:endParaRPr lang="en-IN"/>
          </a:p>
        </p:txBody>
      </p:sp>
      <p:pic>
        <p:nvPicPr>
          <p:cNvPr id="6" name="Picture 5">
            <a:extLst>
              <a:ext uri="{FF2B5EF4-FFF2-40B4-BE49-F238E27FC236}">
                <a16:creationId xmlns:a16="http://schemas.microsoft.com/office/drawing/2014/main" id="{2E511668-6216-4309-609F-D5F987852F19}"/>
              </a:ext>
            </a:extLst>
          </p:cNvPr>
          <p:cNvPicPr>
            <a:picLocks noChangeAspect="1"/>
          </p:cNvPicPr>
          <p:nvPr/>
        </p:nvPicPr>
        <p:blipFill>
          <a:blip r:embed="rId2"/>
          <a:stretch>
            <a:fillRect/>
          </a:stretch>
        </p:blipFill>
        <p:spPr>
          <a:xfrm>
            <a:off x="3160643" y="2827894"/>
            <a:ext cx="4458022" cy="3672296"/>
          </a:xfrm>
          <a:prstGeom prst="rect">
            <a:avLst/>
          </a:prstGeom>
        </p:spPr>
      </p:pic>
      <p:pic>
        <p:nvPicPr>
          <p:cNvPr id="8" name="Picture 7">
            <a:extLst>
              <a:ext uri="{FF2B5EF4-FFF2-40B4-BE49-F238E27FC236}">
                <a16:creationId xmlns:a16="http://schemas.microsoft.com/office/drawing/2014/main" id="{7A9CB423-3314-C513-EF1E-C8AA2C17D523}"/>
              </a:ext>
            </a:extLst>
          </p:cNvPr>
          <p:cNvPicPr>
            <a:picLocks noChangeAspect="1"/>
          </p:cNvPicPr>
          <p:nvPr/>
        </p:nvPicPr>
        <p:blipFill>
          <a:blip r:embed="rId3"/>
          <a:stretch>
            <a:fillRect/>
          </a:stretch>
        </p:blipFill>
        <p:spPr>
          <a:xfrm>
            <a:off x="2764204" y="1087620"/>
            <a:ext cx="5505513" cy="1426980"/>
          </a:xfrm>
          <a:prstGeom prst="rect">
            <a:avLst/>
          </a:prstGeom>
        </p:spPr>
      </p:pic>
    </p:spTree>
    <p:extLst>
      <p:ext uri="{BB962C8B-B14F-4D97-AF65-F5344CB8AC3E}">
        <p14:creationId xmlns:p14="http://schemas.microsoft.com/office/powerpoint/2010/main" val="441345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66A4D73-221B-1771-8C96-37BD30C12435}"/>
              </a:ext>
            </a:extLst>
          </p:cNvPr>
          <p:cNvPicPr>
            <a:picLocks noChangeAspect="1"/>
          </p:cNvPicPr>
          <p:nvPr/>
        </p:nvPicPr>
        <p:blipFill>
          <a:blip r:embed="rId2"/>
          <a:stretch>
            <a:fillRect/>
          </a:stretch>
        </p:blipFill>
        <p:spPr>
          <a:xfrm>
            <a:off x="1824934" y="1024460"/>
            <a:ext cx="7925906" cy="1409897"/>
          </a:xfrm>
          <a:prstGeom prst="rect">
            <a:avLst/>
          </a:prstGeom>
        </p:spPr>
      </p:pic>
      <p:sp>
        <p:nvSpPr>
          <p:cNvPr id="9" name="TextBox 8">
            <a:extLst>
              <a:ext uri="{FF2B5EF4-FFF2-40B4-BE49-F238E27FC236}">
                <a16:creationId xmlns:a16="http://schemas.microsoft.com/office/drawing/2014/main" id="{353BB341-BCD5-5CCF-13B7-6F3DB4F45581}"/>
              </a:ext>
            </a:extLst>
          </p:cNvPr>
          <p:cNvSpPr txBox="1"/>
          <p:nvPr/>
        </p:nvSpPr>
        <p:spPr>
          <a:xfrm>
            <a:off x="514350" y="382825"/>
            <a:ext cx="6097656" cy="523220"/>
          </a:xfrm>
          <a:prstGeom prst="rect">
            <a:avLst/>
          </a:prstGeom>
          <a:noFill/>
        </p:spPr>
        <p:txBody>
          <a:bodyPr wrap="square">
            <a:spAutoFit/>
          </a:bodyPr>
          <a:lstStyle/>
          <a:p>
            <a:r>
              <a:rPr lang="en-US" sz="2800">
                <a:solidFill>
                  <a:srgbClr val="FF0000"/>
                </a:solidFill>
              </a:rPr>
              <a:t>EDA  Team-Name DISTRIBUTION:</a:t>
            </a:r>
          </a:p>
        </p:txBody>
      </p:sp>
      <p:pic>
        <p:nvPicPr>
          <p:cNvPr id="11" name="Picture 10">
            <a:extLst>
              <a:ext uri="{FF2B5EF4-FFF2-40B4-BE49-F238E27FC236}">
                <a16:creationId xmlns:a16="http://schemas.microsoft.com/office/drawing/2014/main" id="{B9736DB7-90AB-8067-5A0D-8069CEF10A8E}"/>
              </a:ext>
            </a:extLst>
          </p:cNvPr>
          <p:cNvPicPr>
            <a:picLocks noChangeAspect="1"/>
          </p:cNvPicPr>
          <p:nvPr/>
        </p:nvPicPr>
        <p:blipFill>
          <a:blip r:embed="rId3"/>
          <a:stretch>
            <a:fillRect/>
          </a:stretch>
        </p:blipFill>
        <p:spPr>
          <a:xfrm>
            <a:off x="2405269" y="2463610"/>
            <a:ext cx="6915203" cy="4394390"/>
          </a:xfrm>
          <a:prstGeom prst="rect">
            <a:avLst/>
          </a:prstGeom>
        </p:spPr>
      </p:pic>
    </p:spTree>
    <p:extLst>
      <p:ext uri="{BB962C8B-B14F-4D97-AF65-F5344CB8AC3E}">
        <p14:creationId xmlns:p14="http://schemas.microsoft.com/office/powerpoint/2010/main" val="19021056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Words>
  <Application>Microsoft Office PowerPoint</Application>
  <PresentationFormat>Widescreen</PresentationFormat>
  <Paragraphs>25</Paragraphs>
  <Slides>13</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SALMAN RAJU</cp:lastModifiedBy>
  <cp:revision>1</cp:revision>
  <dcterms:created xsi:type="dcterms:W3CDTF">2021-02-16T05:19:01Z</dcterms:created>
  <dcterms:modified xsi:type="dcterms:W3CDTF">2025-09-09T07:10:50Z</dcterms:modified>
</cp:coreProperties>
</file>