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Implementasi Fuzzy Logic untuk Prediksi Tingkat Stres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Studi Kasus: Hubungan Jumlah Tugas, Waktu Belajar, dan Waktu Tidur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 itu Fuzzy Logic?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Definisi:</a:t>
            </a:r>
          </a:p>
          <a:p>
            <a:r>
              <a:t>Fuzzy Logic adalah metode berbasis logika yang menangani ketidakpastian dan representasi nilai yang ambigu menggunakan derajat keanggotaan.</a:t>
            </a:r>
          </a:p>
          <a:p>
            <a:endParaRPr/>
          </a:p>
          <a:p>
            <a:r>
              <a:t>Keunggulan:</a:t>
            </a:r>
          </a:p>
          <a:p>
            <a:r>
              <a:t>- Cocok untuk sistem dengan ketidakpastian.</a:t>
            </a:r>
          </a:p>
          <a:p>
            <a:r>
              <a:t>- Mudah dipahami dan diimplementasikan.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Studi Kasus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Tujuan:</a:t>
            </a:r>
          </a:p>
          <a:p>
            <a:r>
              <a:t>- Memprediksi tingkat stres berdasarkan:</a:t>
            </a:r>
          </a:p>
          <a:p>
            <a:r>
              <a:t>  - Jumlah tugas</a:t>
            </a:r>
          </a:p>
          <a:p>
            <a:r>
              <a:t>  - Waktu belajar</a:t>
            </a:r>
          </a:p>
          <a:p>
            <a:r>
              <a:t>  - Waktu tidur</a:t>
            </a:r>
          </a:p>
          <a:p>
            <a:endParaRPr/>
          </a:p>
          <a:p>
            <a:r>
              <a:t>Output:</a:t>
            </a:r>
          </a:p>
          <a:p>
            <a:r>
              <a:t>- Tingkat stres dalam skala 0 - 100.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Arsitektur Sistem Fuzzy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Variables:</a:t>
            </a:r>
          </a:p>
          <a:p>
            <a:r>
              <a:t>- Jumlah Tugas (0 - 10)</a:t>
            </a:r>
          </a:p>
          <a:p>
            <a:r>
              <a:t>- Waktu Belajar (0 - 10)</a:t>
            </a:r>
          </a:p>
          <a:p>
            <a:r>
              <a:t>- Waktu Tidur (0 - 10)</a:t>
            </a:r>
          </a:p>
          <a:p>
            <a:endParaRPr/>
          </a:p>
          <a:p>
            <a:r>
              <a:t>Output Variable:</a:t>
            </a:r>
          </a:p>
          <a:p>
            <a:r>
              <a:t>- Tingkat Stres (0 - 100)</a:t>
            </a:r>
          </a:p>
          <a:p>
            <a:endParaRPr/>
          </a:p>
          <a:p>
            <a:r>
              <a:t>Proses:</a:t>
            </a:r>
          </a:p>
          <a:p>
            <a:r>
              <a:t>1. Fuzzifikasi</a:t>
            </a:r>
          </a:p>
          <a:p>
            <a:r>
              <a:t>2. Penerapan Rules</a:t>
            </a:r>
          </a:p>
          <a:p>
            <a:r>
              <a:t>3. Defuzzifikasi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Membership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Jumlah Tugas:</a:t>
            </a:r>
          </a:p>
          <a:p>
            <a:r>
              <a:t>- Sedikit: [0, 0, 5]</a:t>
            </a:r>
          </a:p>
          <a:p>
            <a:r>
              <a:t>- Sedang: [0, 5, 10]</a:t>
            </a:r>
          </a:p>
          <a:p>
            <a:r>
              <a:t>- Banyak: [5, 10, 10]</a:t>
            </a:r>
          </a:p>
          <a:p>
            <a:endParaRPr/>
          </a:p>
          <a:p>
            <a:r>
              <a:t>Waktu Belajar:</a:t>
            </a:r>
          </a:p>
          <a:p>
            <a:r>
              <a:t>- Sebentar: [0, 0, 5]</a:t>
            </a:r>
          </a:p>
          <a:p>
            <a:r>
              <a:t>- Sedang: [0, 5, 10]</a:t>
            </a:r>
          </a:p>
          <a:p>
            <a:r>
              <a:t>- Lama: [5, 10, 10]</a:t>
            </a:r>
          </a:p>
          <a:p>
            <a:endParaRPr/>
          </a:p>
          <a:p>
            <a:r>
              <a:t>Tingkat Stres:</a:t>
            </a:r>
          </a:p>
          <a:p>
            <a:r>
              <a:t>- Rendah: [0, 0, 50]</a:t>
            </a:r>
          </a:p>
          <a:p>
            <a:r>
              <a:t>- Sedang: [0, 50, 100]</a:t>
            </a:r>
          </a:p>
          <a:p>
            <a:r>
              <a:t>- Tinggi: [50, 100, 100]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Fuzzy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Contoh aturan:</a:t>
            </a:r>
          </a:p>
          <a:p>
            <a:r>
              <a:t>- Jika Jumlah Tugas sedikit, Waktu Belajar sebentar, dan Waktu Tidur banyak, maka Stres rendah.</a:t>
            </a:r>
          </a:p>
          <a:p>
            <a:r>
              <a:t>- Jika Jumlah Tugas banyak, Waktu Belajar lama, dan Waktu Tidur sedikit, maka Stres tinggi.</a:t>
            </a:r>
          </a:p>
          <a:p>
            <a:endParaRPr/>
          </a:p>
          <a:p>
            <a:r>
              <a:t>Total: 5 Rules.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Implementasi dalam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Tampilkan potongan kode Python:</a:t>
            </a:r>
          </a:p>
          <a:p>
            <a:r>
              <a:t>- Definisi variabel fuzzy.</a:t>
            </a:r>
          </a:p>
          <a:p>
            <a:r>
              <a:t>- Definisi aturan.</a:t>
            </a:r>
          </a:p>
          <a:p>
            <a:r>
              <a:t>- Simulasi input-output.</a:t>
            </a:r>
          </a:p>
          <a:p>
            <a:endParaRPr/>
          </a:p>
          <a:p>
            <a:r>
              <a:t>Gunakan snippet kode pendek untuk menjelaskan bagian penting.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Simulasi dan Hasil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</a:t>
            </a:r>
          </a:p>
          <a:p>
            <a:r>
              <a:t>- Jumlah Tugas: 7</a:t>
            </a:r>
          </a:p>
          <a:p>
            <a:r>
              <a:t>- Waktu Belajar: 6</a:t>
            </a:r>
          </a:p>
          <a:p>
            <a:r>
              <a:t>- Waktu Tidur: 4</a:t>
            </a:r>
          </a:p>
          <a:p>
            <a:endParaRPr/>
          </a:p>
          <a:p>
            <a:r>
              <a:t>Output:</a:t>
            </a:r>
          </a:p>
          <a:p>
            <a:r>
              <a:t>- Tingkat Stres: 72.35</a:t>
            </a:r>
          </a:p>
          <a:p>
            <a:endParaRPr/>
          </a:p>
          <a:p>
            <a:r>
              <a:t>Visualisasi:</a:t>
            </a:r>
          </a:p>
          <a:p>
            <a:r>
              <a:t>- Diagram keanggotaan untuk setiap variabel.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Manfaat Fuzzy Logic:</a:t>
            </a:r>
          </a:p>
          <a:p>
            <a:r>
              <a:t>- Fleksibel untuk sistem yang kompleks.</a:t>
            </a:r>
          </a:p>
          <a:p>
            <a:r>
              <a:t>- Mudah dimodifikasi dengan aturan tambahan.</a:t>
            </a:r>
          </a:p>
          <a:p>
            <a:endParaRPr/>
          </a:p>
          <a:p>
            <a:r>
              <a:t>Pengembangan Lebih Lanjut:</a:t>
            </a:r>
          </a:p>
          <a:p>
            <a:r>
              <a:t>- Menambah variabel seperti tekanan pekerjaan.</a:t>
            </a:r>
          </a:p>
          <a:p>
            <a:r>
              <a:t>- Meningkatkan jumlah aturan.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396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Implementasi Fuzzy Logic untuk Prediksi Tingkat Stres</vt:lpstr>
      <vt:lpstr>Apa itu Fuzzy Logic?</vt:lpstr>
      <vt:lpstr>Studi Kasus</vt:lpstr>
      <vt:lpstr>Arsitektur Sistem Fuzzy</vt:lpstr>
      <vt:lpstr>Membership Functions</vt:lpstr>
      <vt:lpstr>Rules Fuzzy</vt:lpstr>
      <vt:lpstr>Implementasi dalam Python</vt:lpstr>
      <vt:lpstr>Simulasi dan Hasil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Fuzzy Logic untuk Prediksi Tingkat Stres</dc:title>
  <dc:subject/>
  <dc:creator>Admin</dc:creator>
  <cp:keywords/>
  <dc:description>generated using python-pptx</dc:description>
  <cp:lastModifiedBy>Salman Sunardi</cp:lastModifiedBy>
  <cp:revision>2</cp:revision>
  <dcterms:created xsi:type="dcterms:W3CDTF">2013-01-27T09:14:16Z</dcterms:created>
  <dcterms:modified xsi:type="dcterms:W3CDTF">2025-01-03T16:33:18Z</dcterms:modified>
  <cp:category/>
</cp:coreProperties>
</file>