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166a491a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166a491a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166a491a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166a491a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174a6ff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174a6ff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193b6ad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193b6ad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193b6ad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193b6ad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presentation on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Main Memory Database Systems: An Overview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Hector Garcia-Molina, and Kenneth Salem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No. 8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22166033 A.K.M. Salman Hosain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Memory Database Systems (MMDB) resides permanently in main physical memory, </a:t>
            </a:r>
            <a:r>
              <a:rPr lang="en"/>
              <a:t>whereas</a:t>
            </a:r>
            <a:r>
              <a:rPr lang="en"/>
              <a:t> conventional database systems (DRDB) resides is disk resident.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Optimizations of the two different types of </a:t>
            </a:r>
            <a:r>
              <a:rPr lang="en"/>
              <a:t>database</a:t>
            </a:r>
            <a:r>
              <a:rPr lang="en"/>
              <a:t> systems are different due to their storage location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paper surveys the major memory residence optimizations and discusses some memory resident systems 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DRDB, disk data are cached into memory for access; in MMDB the memory resident data have a backup copy on disk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MMDB have better response times and transaction throughputs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questions: Entire database fits in main memory? difference between a MMDB and a DRDB with a very large cache? main memory is nonvolatile and reliable by introducing special purpose hardware?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paper brief survey some MMDBs  are presented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Memory Resident Data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memory resident data on functional components of database management systems are discussed: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Concurrency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 Programming lnterface and Protection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Main Memory Systems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25" y="1017724"/>
            <a:ext cx="8132949" cy="38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that are referred every 5 minutes or more should be memory resident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Storing memory becomes convenient with the decreasing </a:t>
            </a:r>
            <a:r>
              <a:rPr lang="en"/>
              <a:t>price</a:t>
            </a:r>
            <a:r>
              <a:rPr lang="en"/>
              <a:t> of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emory resident database systems will become more common in the future, and hence, the mechanisms and optimizations discussed in this paper will become important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