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  <p:sldId id="376" r:id="rId12"/>
    <p:sldId id="379" r:id="rId13"/>
    <p:sldId id="383" r:id="rId14"/>
    <p:sldId id="378" r:id="rId15"/>
    <p:sldId id="377" r:id="rId16"/>
    <p:sldId id="381" r:id="rId17"/>
    <p:sldId id="380" r:id="rId18"/>
    <p:sldId id="382" r:id="rId19"/>
    <p:sldId id="388" r:id="rId20"/>
    <p:sldId id="394" r:id="rId21"/>
    <p:sldId id="399" r:id="rId22"/>
    <p:sldId id="400" r:id="rId23"/>
    <p:sldId id="384" r:id="rId24"/>
    <p:sldId id="386" r:id="rId25"/>
    <p:sldId id="390" r:id="rId26"/>
    <p:sldId id="407" r:id="rId27"/>
    <p:sldId id="408" r:id="rId28"/>
    <p:sldId id="409" r:id="rId29"/>
    <p:sldId id="413" r:id="rId30"/>
    <p:sldId id="414" r:id="rId31"/>
    <p:sldId id="415" r:id="rId32"/>
    <p:sldId id="416" r:id="rId33"/>
    <p:sldId id="417" r:id="rId34"/>
    <p:sldId id="393" r:id="rId35"/>
    <p:sldId id="396" r:id="rId36"/>
    <p:sldId id="391" r:id="rId37"/>
    <p:sldId id="392" r:id="rId38"/>
    <p:sldId id="401" r:id="rId39"/>
    <p:sldId id="402" r:id="rId40"/>
    <p:sldId id="404" r:id="rId41"/>
    <p:sldId id="412" r:id="rId42"/>
    <p:sldId id="395" r:id="rId43"/>
    <p:sldId id="40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opacity: 0.5;</a:t>
            </a:r>
          </a:p>
          <a:p>
            <a:r>
              <a:rPr lang="en-US" dirty="0" smtClean="0"/>
              <a:t>}</a:t>
            </a:r>
          </a:p>
          <a:p>
            <a:endParaRPr lang="en-IN" dirty="0" smtClean="0"/>
          </a:p>
          <a:p>
            <a:r>
              <a:rPr lang="en-US" dirty="0" smtClean="0"/>
              <a:t>h2.a {</a:t>
            </a:r>
            <a:br>
              <a:rPr lang="en-US" dirty="0" smtClean="0"/>
            </a:br>
            <a:r>
              <a:rPr lang="en-US" dirty="0" smtClean="0"/>
              <a:t>  visibility: visible;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h2.b {</a:t>
            </a:r>
            <a:br>
              <a:rPr lang="en-US" dirty="0" smtClean="0"/>
            </a:br>
            <a:r>
              <a:rPr lang="en-US" dirty="0" smtClean="0"/>
              <a:t>  visibility: hidden;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736" y="1097281"/>
            <a:ext cx="4772025" cy="4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Z-index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82" y="1435826"/>
            <a:ext cx="5772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8678" y="1485991"/>
            <a:ext cx="39713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1002</Words>
  <Application>Microsoft Office PowerPoint</Application>
  <PresentationFormat>Custom</PresentationFormat>
  <Paragraphs>309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CSS Property - overflow</vt:lpstr>
      <vt:lpstr>Display:inline,display:inline-block,display:block</vt:lpstr>
      <vt:lpstr>Display:inline,display:inline-block,display:block</vt:lpstr>
      <vt:lpstr>Slide 23</vt:lpstr>
      <vt:lpstr>Slide 24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Media query</vt:lpstr>
      <vt:lpstr>opacity</vt:lpstr>
      <vt:lpstr>Box sizing – without border box</vt:lpstr>
      <vt:lpstr>Box sizing – border-box</vt:lpstr>
      <vt:lpstr>Position</vt:lpstr>
      <vt:lpstr>Default Position - static</vt:lpstr>
      <vt:lpstr>Position:absolute</vt:lpstr>
      <vt:lpstr>Position:absolute</vt:lpstr>
      <vt:lpstr>Z-index</vt:lpstr>
      <vt:lpstr>Form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277</cp:revision>
  <dcterms:created xsi:type="dcterms:W3CDTF">2021-03-13T13:53:48Z</dcterms:created>
  <dcterms:modified xsi:type="dcterms:W3CDTF">2022-07-23T04:16:03Z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