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Lazy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72390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70303" y="1609725"/>
            <a:ext cx="181279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28667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6910388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steps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723900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steps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21523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190</TotalTime>
  <Words>16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Lazy loading</vt:lpstr>
      <vt:lpstr>Lazy loading </vt:lpstr>
      <vt:lpstr>setup</vt:lpstr>
      <vt:lpstr>Example steps</vt:lpstr>
      <vt:lpstr>Example steps</vt:lpstr>
      <vt:lpstr>Example steps</vt:lpstr>
      <vt:lpstr>Example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68</cp:revision>
  <dcterms:created xsi:type="dcterms:W3CDTF">2021-09-12T14:54:53Z</dcterms:created>
  <dcterms:modified xsi:type="dcterms:W3CDTF">2022-02-26T17:05:29Z</dcterms:modified>
</cp:coreProperties>
</file>