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7207</TotalTime>
  <Words>475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278</cp:revision>
  <dcterms:created xsi:type="dcterms:W3CDTF">2021-03-13T13:53:48Z</dcterms:created>
  <dcterms:modified xsi:type="dcterms:W3CDTF">2022-08-09T13:48:04Z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