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6" r:id="rId3"/>
    <p:sldId id="379" r:id="rId4"/>
    <p:sldId id="383" r:id="rId5"/>
    <p:sldId id="378" r:id="rId6"/>
    <p:sldId id="377" r:id="rId7"/>
    <p:sldId id="381" r:id="rId8"/>
    <p:sldId id="380" r:id="rId9"/>
    <p:sldId id="382" r:id="rId10"/>
    <p:sldId id="388" r:id="rId11"/>
    <p:sldId id="394" r:id="rId12"/>
    <p:sldId id="399" r:id="rId13"/>
    <p:sldId id="400" r:id="rId14"/>
    <p:sldId id="3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380</Words>
  <Application>Microsoft Office PowerPoint</Application>
  <PresentationFormat>Custom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CSS Property - overflow</vt:lpstr>
      <vt:lpstr>Display:inline,display:inline-block,display:block</vt:lpstr>
      <vt:lpstr>Display:inline,display:inline-block,display:block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2022-08-11T13:33:53Z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