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86" r:id="rId3"/>
    <p:sldId id="390" r:id="rId4"/>
    <p:sldId id="407" r:id="rId5"/>
    <p:sldId id="408" r:id="rId6"/>
    <p:sldId id="409" r:id="rId7"/>
    <p:sldId id="413" r:id="rId8"/>
    <p:sldId id="414" r:id="rId9"/>
    <p:sldId id="415" r:id="rId10"/>
    <p:sldId id="416" r:id="rId11"/>
    <p:sldId id="4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48250" y="5848709"/>
            <a:ext cx="543750" cy="5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</a:t>
            </a:r>
            <a:r>
              <a:rPr lang="pl-PL" sz="1200" dirty="0" smtClean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121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Flex box and grid</vt:lpstr>
      <vt:lpstr>flexbox</vt:lpstr>
      <vt:lpstr>FlexBoX</vt:lpstr>
      <vt:lpstr>Flexbox</vt:lpstr>
      <vt:lpstr>Grid layout 1</vt:lpstr>
      <vt:lpstr>Output</vt:lpstr>
      <vt:lpstr>Grid Layout 2</vt:lpstr>
      <vt:lpstr>Output</vt:lpstr>
      <vt:lpstr>Flex+Grid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279</cp:revision>
  <dcterms:created xsi:type="dcterms:W3CDTF">2021-03-13T13:53:48Z</dcterms:created>
  <dcterms:modified xsi:type="dcterms:W3CDTF">2022-08-11T13:34:20Z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