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325" r:id="rId7"/>
    <p:sldId id="326" r:id="rId8"/>
    <p:sldId id="263" r:id="rId9"/>
    <p:sldId id="261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82791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06826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27444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14611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78107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16-08-2022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66720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16-08-2022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081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16-08-2022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8058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16-08-2022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9983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16-08-2022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76131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16-08-2022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8530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235D3-F8FE-4F2E-BD49-473C89AAC298}" type="datetimeFigureOut">
              <a:rPr lang="en-IN" smtClean="0"/>
              <a:pPr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25792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84469" y="8626"/>
            <a:ext cx="3157752" cy="5903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180689" y="2599133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JavaScript - Training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081466"/>
            <a:ext cx="4297146" cy="1783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41068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60741" y="1723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What we can do using DOM?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647422"/>
            <a:ext cx="92369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en-US" dirty="0" smtClean="0"/>
              <a:t>Using DOM, </a:t>
            </a:r>
            <a:r>
              <a:rPr lang="en-US" dirty="0"/>
              <a:t>JavaScript gets all the power it needs to </a:t>
            </a:r>
            <a:r>
              <a:rPr lang="en-US" dirty="0" smtClean="0"/>
              <a:t>create/update HTML</a:t>
            </a:r>
            <a:r>
              <a:rPr lang="en-US" dirty="0"/>
              <a:t>:</a:t>
            </a:r>
            <a:endParaRPr lang="en-US" dirty="0" smtClean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can </a:t>
            </a:r>
            <a:r>
              <a:rPr lang="en-US" b="1" dirty="0">
                <a:solidFill>
                  <a:schemeClr val="dk1"/>
                </a:solidFill>
              </a:rPr>
              <a:t>change all the HTML elements </a:t>
            </a:r>
            <a:r>
              <a:rPr lang="en-US" dirty="0">
                <a:solidFill>
                  <a:schemeClr val="dk1"/>
                </a:solidFill>
              </a:rPr>
              <a:t>in the page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can </a:t>
            </a:r>
            <a:r>
              <a:rPr lang="en-US" b="1" dirty="0">
                <a:solidFill>
                  <a:schemeClr val="dk1"/>
                </a:solidFill>
              </a:rPr>
              <a:t>change all the HTML attributes </a:t>
            </a:r>
            <a:r>
              <a:rPr lang="en-US" dirty="0">
                <a:solidFill>
                  <a:schemeClr val="dk1"/>
                </a:solidFill>
              </a:rPr>
              <a:t>in the page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can </a:t>
            </a:r>
            <a:r>
              <a:rPr lang="en-US" b="1" dirty="0">
                <a:solidFill>
                  <a:schemeClr val="dk1"/>
                </a:solidFill>
              </a:rPr>
              <a:t>change all the CSS styles </a:t>
            </a:r>
            <a:r>
              <a:rPr lang="en-US" dirty="0">
                <a:solidFill>
                  <a:schemeClr val="dk1"/>
                </a:solidFill>
              </a:rPr>
              <a:t>in the page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can </a:t>
            </a:r>
            <a:r>
              <a:rPr lang="en-US" b="1" dirty="0">
                <a:solidFill>
                  <a:schemeClr val="dk1"/>
                </a:solidFill>
              </a:rPr>
              <a:t>remove existing HTML elements and attributes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can </a:t>
            </a:r>
            <a:r>
              <a:rPr lang="en-US" b="1" dirty="0">
                <a:solidFill>
                  <a:schemeClr val="dk1"/>
                </a:solidFill>
              </a:rPr>
              <a:t>add new HTML elements and attributes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can </a:t>
            </a:r>
            <a:r>
              <a:rPr lang="en-US" b="1" dirty="0">
                <a:solidFill>
                  <a:schemeClr val="dk1"/>
                </a:solidFill>
              </a:rPr>
              <a:t>react to all existing HTML events </a:t>
            </a:r>
            <a:r>
              <a:rPr lang="en-US" dirty="0">
                <a:solidFill>
                  <a:schemeClr val="dk1"/>
                </a:solidFill>
              </a:rPr>
              <a:t>in the page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51073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u="sng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Agenda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126" y="965455"/>
            <a:ext cx="10991307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Introduction to JavaScript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Why JavaScript?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How to Add JavaScript?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Difference between – HTML/CSS/JS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Understanding DOM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DOM Methods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Events &amp; Functions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Variables &amp; </a:t>
            </a:r>
            <a:r>
              <a:rPr lang="en-US" altLang="ja-JP" dirty="0" err="1" smtClean="0"/>
              <a:t>DataTypes</a:t>
            </a:r>
            <a:endParaRPr lang="en-US" altLang="ja-JP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Operators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Conditional Statements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Loops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err="1" smtClean="0"/>
              <a:t>Arrarys</a:t>
            </a:r>
            <a:endParaRPr lang="en-US" altLang="ja-JP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0301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What is </a:t>
            </a:r>
            <a:r>
              <a:rPr lang="en-US" sz="3600" b="1" dirty="0" smtClean="0">
                <a:solidFill>
                  <a:srgbClr val="0064B5"/>
                </a:solidFill>
              </a:rPr>
              <a:t>JavaScript?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792926"/>
            <a:ext cx="923694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JavaScript is a client side scripting language (interpreted programming language)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JavaScript </a:t>
            </a:r>
            <a:r>
              <a:rPr lang="en-IN" dirty="0" smtClean="0"/>
              <a:t>make </a:t>
            </a:r>
            <a:r>
              <a:rPr lang="en-IN" dirty="0"/>
              <a:t>web pages interactive</a:t>
            </a:r>
            <a:endParaRPr lang="en-US" dirty="0" smtClean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Open source and cross-platform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Case sensitive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Most commonly used as a part of web pages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JS was created to make web pages more Dynamic (Change content on a page directly from inside the browser)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altLang="ja-JP" dirty="0" smtClean="0"/>
              <a:t>Supported by all major browsers and enabled by default</a:t>
            </a:r>
            <a:endParaRPr lang="en-US" altLang="ja-JP" dirty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50240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Why JavaScript?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792926"/>
            <a:ext cx="923694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JavaScript adds behavior to web pages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Show or hide more information with the click of a button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Change the color of a button when the mouse hovers over it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Less server interaction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Immediate feedback to the visitors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18" y="3104559"/>
            <a:ext cx="10411105" cy="276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3679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8373" y="95067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HTML, CSS &amp; JavaScript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126" y="824365"/>
            <a:ext cx="9520631" cy="536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6856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05394" y="365760"/>
            <a:ext cx="10998926" cy="5478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70708" y="261258"/>
            <a:ext cx="10489475" cy="588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8373" y="95067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How to Add JavaScript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60741" y="792926"/>
            <a:ext cx="11304242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b="1" u="sng" dirty="0" smtClean="0">
                <a:solidFill>
                  <a:schemeClr val="dk1"/>
                </a:solidFill>
              </a:rPr>
              <a:t>Internal JS </a:t>
            </a:r>
            <a:r>
              <a:rPr lang="en-US" dirty="0" smtClean="0">
                <a:solidFill>
                  <a:schemeClr val="dk1"/>
                </a:solidFill>
              </a:rPr>
              <a:t>- Internal JavaScript code is code that's placed anywhere within the web page between the HTML tags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 smtClean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 smtClean="0">
              <a:solidFill>
                <a:schemeClr val="dk1"/>
              </a:solidFill>
            </a:endParaRPr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b="1" u="sng" dirty="0" smtClean="0">
                <a:solidFill>
                  <a:schemeClr val="dk1"/>
                </a:solidFill>
              </a:rPr>
              <a:t>External JS </a:t>
            </a:r>
            <a:endParaRPr lang="en-US" dirty="0">
              <a:solidFill>
                <a:schemeClr val="dk1"/>
              </a:solidFill>
            </a:endParaRPr>
          </a:p>
          <a:p>
            <a:pPr marL="914400" lvl="1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JavaScript code placed in a file separate from the HTML code is called external </a:t>
            </a:r>
            <a:r>
              <a:rPr lang="en-US" dirty="0" err="1" smtClean="0">
                <a:solidFill>
                  <a:schemeClr val="dk1"/>
                </a:solidFill>
              </a:rPr>
              <a:t>Javascript</a:t>
            </a:r>
            <a:r>
              <a:rPr lang="en-US" dirty="0" smtClean="0">
                <a:solidFill>
                  <a:schemeClr val="dk1"/>
                </a:solidFill>
              </a:rPr>
              <a:t>.</a:t>
            </a:r>
          </a:p>
          <a:p>
            <a:pPr marL="914400" lvl="1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External JavaScript code is written and used in the same way as internal </a:t>
            </a:r>
            <a:r>
              <a:rPr lang="en-US" dirty="0" err="1" smtClean="0">
                <a:solidFill>
                  <a:schemeClr val="dk1"/>
                </a:solidFill>
              </a:rPr>
              <a:t>Javascript</a:t>
            </a:r>
            <a:r>
              <a:rPr lang="en-US" dirty="0" smtClean="0">
                <a:solidFill>
                  <a:schemeClr val="dk1"/>
                </a:solidFill>
              </a:rPr>
              <a:t>. </a:t>
            </a:r>
          </a:p>
          <a:p>
            <a:pPr marL="914400" lvl="1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The file should have the ".</a:t>
            </a:r>
            <a:r>
              <a:rPr lang="en-US" dirty="0" err="1" smtClean="0">
                <a:solidFill>
                  <a:schemeClr val="dk1"/>
                </a:solidFill>
              </a:rPr>
              <a:t>js</a:t>
            </a:r>
            <a:r>
              <a:rPr lang="en-US" dirty="0" smtClean="0">
                <a:solidFill>
                  <a:schemeClr val="dk1"/>
                </a:solidFill>
              </a:rPr>
              <a:t>" extension. 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 smtClean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altLang="ja-JP" dirty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sp>
        <p:nvSpPr>
          <p:cNvPr id="9" name="Rectangle 8"/>
          <p:cNvSpPr/>
          <p:nvPr/>
        </p:nvSpPr>
        <p:spPr>
          <a:xfrm>
            <a:off x="802422" y="1400592"/>
            <a:ext cx="5428890" cy="1046517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&lt;script&gt; 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alert("Happy Learning"); 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&lt;/script&gt; 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2422" y="4812430"/>
            <a:ext cx="5428890" cy="5346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&lt;script </a:t>
            </a:r>
            <a:r>
              <a:rPr lang="en-US" dirty="0" err="1" smtClean="0">
                <a:solidFill>
                  <a:schemeClr val="tx1"/>
                </a:solidFill>
              </a:rPr>
              <a:t>src</a:t>
            </a:r>
            <a:r>
              <a:rPr lang="en-US" dirty="0" smtClean="0">
                <a:solidFill>
                  <a:schemeClr val="tx1"/>
                </a:solidFill>
              </a:rPr>
              <a:t>="myScript.js"&gt;&lt;/script&gt;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xmlns="" val="228656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60741" y="1723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What is DOM ?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647422"/>
            <a:ext cx="923694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When a web page is loaded, the browser creates a </a:t>
            </a:r>
            <a:r>
              <a:rPr lang="en-US" b="1" dirty="0">
                <a:solidFill>
                  <a:schemeClr val="dk1"/>
                </a:solidFill>
              </a:rPr>
              <a:t>Document Object Model </a:t>
            </a:r>
            <a:r>
              <a:rPr lang="en-US" dirty="0">
                <a:solidFill>
                  <a:schemeClr val="dk1"/>
                </a:solidFill>
              </a:rPr>
              <a:t>of the </a:t>
            </a:r>
            <a:r>
              <a:rPr lang="en-US" dirty="0" smtClean="0">
                <a:solidFill>
                  <a:schemeClr val="dk1"/>
                </a:solidFill>
              </a:rPr>
              <a:t>page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</a:t>
            </a:r>
            <a:r>
              <a:rPr lang="en-US" b="1" dirty="0">
                <a:solidFill>
                  <a:schemeClr val="dk1"/>
                </a:solidFill>
              </a:rPr>
              <a:t>HTML DOM </a:t>
            </a:r>
            <a:r>
              <a:rPr lang="en-US" dirty="0">
                <a:solidFill>
                  <a:schemeClr val="dk1"/>
                </a:solidFill>
              </a:rPr>
              <a:t>model is constructed as a tree of </a:t>
            </a:r>
            <a:r>
              <a:rPr lang="en-US" b="1" dirty="0">
                <a:solidFill>
                  <a:schemeClr val="dk1"/>
                </a:solidFill>
              </a:rPr>
              <a:t>Objects</a:t>
            </a:r>
            <a:r>
              <a:rPr lang="en-US" dirty="0" smtClean="0">
                <a:solidFill>
                  <a:schemeClr val="dk1"/>
                </a:solidFill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965" y="1538940"/>
            <a:ext cx="8164829" cy="471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2315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2991</TotalTime>
  <Words>384</Words>
  <Application>Microsoft Office PowerPoint</Application>
  <PresentationFormat>Custom</PresentationFormat>
  <Paragraphs>63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Masta</dc:creator>
  <cp:lastModifiedBy>Salman</cp:lastModifiedBy>
  <cp:revision>118</cp:revision>
  <dcterms:created xsi:type="dcterms:W3CDTF">2021-12-15T15:35:24Z</dcterms:created>
  <dcterms:modified xsi:type="dcterms:W3CDTF">2022-08-16T13:26:35Z</dcterms:modified>
</cp:coreProperties>
</file>