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23" r:id="rId10"/>
    <p:sldId id="324" r:id="rId11"/>
    <p:sldId id="308" r:id="rId12"/>
    <p:sldId id="307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JavaScript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For loop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3068</TotalTime>
  <Words>1393</Words>
  <Application>Microsoft Office PowerPoint</Application>
  <PresentationFormat>Custom</PresentationFormat>
  <Paragraphs>237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126</cp:revision>
  <dcterms:created xsi:type="dcterms:W3CDTF">2021-12-15T15:35:24Z</dcterms:created>
  <dcterms:modified xsi:type="dcterms:W3CDTF">2022-08-18T13:24:39Z</dcterms:modified>
</cp:coreProperties>
</file>