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9" r:id="rId3"/>
    <p:sldId id="320" r:id="rId4"/>
    <p:sldId id="323" r:id="rId5"/>
    <p:sldId id="321" r:id="rId6"/>
    <p:sldId id="322" r:id="rId7"/>
    <p:sldId id="324" r:id="rId8"/>
    <p:sldId id="3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27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0682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74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146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781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67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081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805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99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76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53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257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80689" y="2599133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TypeScript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106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Classes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258371" y="602478"/>
            <a:ext cx="77535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Classes </a:t>
            </a:r>
            <a:r>
              <a:rPr lang="en-US" sz="1600" dirty="0"/>
              <a:t>are the fundamental entities used to create reusable </a:t>
            </a:r>
            <a:r>
              <a:rPr lang="en-US" sz="1600" dirty="0" smtClean="0"/>
              <a:t>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Functionalities are passed down to classes and objects are created from </a:t>
            </a:r>
            <a:r>
              <a:rPr lang="en-US" sz="1600" dirty="0" smtClean="0"/>
              <a:t>classes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 class can include the following</a:t>
            </a:r>
            <a:r>
              <a:rPr lang="en-US" sz="1600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 smtClean="0"/>
              <a:t>Constructor</a:t>
            </a:r>
            <a:endParaRPr lang="en-IN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/>
              <a:t>Properties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/>
              <a:t>Methods</a:t>
            </a:r>
            <a:endParaRPr lang="en-IN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32158" y="2713751"/>
            <a:ext cx="4292093" cy="319065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constructor(code: number, name: string)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this.empName</a:t>
            </a:r>
            <a:r>
              <a:rPr lang="en-US" sz="1400" dirty="0">
                <a:solidFill>
                  <a:schemeClr val="tx1"/>
                </a:solidFill>
              </a:rPr>
              <a:t> = name;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this.empCode</a:t>
            </a:r>
            <a:r>
              <a:rPr lang="en-US" sz="1400" dirty="0">
                <a:solidFill>
                  <a:schemeClr val="tx1"/>
                </a:solidFill>
              </a:rPr>
              <a:t> = code;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getSalary</a:t>
            </a:r>
            <a:r>
              <a:rPr lang="en-US" sz="1400" dirty="0">
                <a:solidFill>
                  <a:schemeClr val="tx1"/>
                </a:solidFill>
              </a:rPr>
              <a:t>() : number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return 10000;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219200" y="2342606"/>
            <a:ext cx="4284617" cy="635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49829" y="2150655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Class name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2168434" y="3169920"/>
            <a:ext cx="45719" cy="41801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20834" y="2978331"/>
            <a:ext cx="3635829" cy="417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03560" y="2759901"/>
            <a:ext cx="11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Properties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219200" y="3959076"/>
            <a:ext cx="3770811" cy="482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27821" y="4266487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Constructor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36320" y="5027034"/>
            <a:ext cx="3770811" cy="482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767297" y="5337601"/>
            <a:ext cx="93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Method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6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Classes - Constructor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258371" y="602478"/>
            <a:ext cx="9263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constructor is a special type of method which is called when creating an </a:t>
            </a:r>
            <a:r>
              <a:rPr lang="en-US" sz="1600" dirty="0" smtClean="0"/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</a:t>
            </a:r>
            <a:r>
              <a:rPr lang="en-US" sz="1600" dirty="0" err="1"/>
              <a:t>TypeScript</a:t>
            </a:r>
            <a:r>
              <a:rPr lang="en-US" sz="1600" dirty="0"/>
              <a:t>, the constructor method is always defined with the name "</a:t>
            </a:r>
            <a:r>
              <a:rPr lang="en-US" sz="1600" dirty="0" smtClean="0"/>
              <a:t>constructor“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 is not </a:t>
            </a:r>
            <a:r>
              <a:rPr lang="en-US" sz="1600" dirty="0" smtClean="0"/>
              <a:t>mandatory </a:t>
            </a:r>
            <a:r>
              <a:rPr lang="en-US" sz="1600" dirty="0"/>
              <a:t>for a class to have a </a:t>
            </a:r>
            <a:r>
              <a:rPr lang="en-US" sz="1600" dirty="0" smtClean="0"/>
              <a:t>constructor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428540" y="1579285"/>
            <a:ext cx="4292093" cy="220052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constructor(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number, name: string 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this.empCode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this.name = name;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6380" y="2243205"/>
            <a:ext cx="4292093" cy="97911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2213" y="1775439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Class without Constructor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444559" y="3511354"/>
            <a:ext cx="273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Creating an Object of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4559" y="3901216"/>
            <a:ext cx="5843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 object of the class can be created using the new keyword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502213" y="4333341"/>
            <a:ext cx="4292093" cy="139778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>
                <a:solidFill>
                  <a:schemeClr val="tx1"/>
                </a:solidFill>
              </a:rPr>
              <a:t>emp</a:t>
            </a:r>
            <a:r>
              <a:rPr lang="en-US" sz="1400" dirty="0">
                <a:solidFill>
                  <a:schemeClr val="tx1"/>
                </a:solidFill>
              </a:rPr>
              <a:t> = new Employee();</a:t>
            </a:r>
          </a:p>
        </p:txBody>
      </p:sp>
    </p:spTree>
    <p:extLst>
      <p:ext uri="{BB962C8B-B14F-4D97-AF65-F5344CB8AC3E}">
        <p14:creationId xmlns="" xmlns:p14="http://schemas.microsoft.com/office/powerpoint/2010/main" val="7038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Classes - </a:t>
            </a:r>
            <a:r>
              <a:rPr lang="en-US" sz="3600" b="1" dirty="0" smtClean="0">
                <a:solidFill>
                  <a:srgbClr val="0064B5"/>
                </a:solidFill>
              </a:rPr>
              <a:t>Inheritance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258370" y="602478"/>
            <a:ext cx="10862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One of the most fundamental patterns in class-based programming is being able to extend existing classes to create new ones using </a:t>
            </a:r>
            <a:r>
              <a:rPr lang="en-US" sz="1600" dirty="0" smtClean="0"/>
              <a:t>inheritance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TypeScript</a:t>
            </a:r>
            <a:r>
              <a:rPr lang="en-US" sz="1600" dirty="0"/>
              <a:t> classes can be extended to create new classes with inheritance, using the keyword </a:t>
            </a:r>
            <a:r>
              <a:rPr lang="en-US" sz="1600" b="1" dirty="0"/>
              <a:t>extends</a:t>
            </a:r>
            <a:endParaRPr lang="en-US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76380" y="1981948"/>
            <a:ext cx="4292093" cy="384408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Animal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move(</a:t>
            </a:r>
            <a:r>
              <a:rPr lang="en-US" sz="1400" dirty="0" err="1">
                <a:solidFill>
                  <a:schemeClr val="tx1"/>
                </a:solidFill>
              </a:rPr>
              <a:t>distanceInMeters</a:t>
            </a:r>
            <a:r>
              <a:rPr lang="en-US" sz="1400" dirty="0">
                <a:solidFill>
                  <a:schemeClr val="tx1"/>
                </a:solidFill>
              </a:rPr>
              <a:t>: number = 0)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console.log(`Animal moved ${</a:t>
            </a:r>
            <a:r>
              <a:rPr lang="en-US" sz="1400" dirty="0" err="1">
                <a:solidFill>
                  <a:schemeClr val="tx1"/>
                </a:solidFill>
              </a:rPr>
              <a:t>distanceInMeters</a:t>
            </a:r>
            <a:r>
              <a:rPr lang="en-US" sz="1400" dirty="0">
                <a:solidFill>
                  <a:schemeClr val="tx1"/>
                </a:solidFill>
              </a:rPr>
              <a:t>}m.`);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class Dog extends Animal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bark()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console.log("Woof! Woof!");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let </a:t>
            </a:r>
            <a:r>
              <a:rPr lang="en-US" sz="1400" dirty="0">
                <a:solidFill>
                  <a:schemeClr val="tx1"/>
                </a:solidFill>
              </a:rPr>
              <a:t>dog = new Dog();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dog.bark</a:t>
            </a:r>
            <a:r>
              <a:rPr lang="en-US" sz="14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dog.move</a:t>
            </a:r>
            <a:r>
              <a:rPr lang="en-US" sz="1400" dirty="0">
                <a:solidFill>
                  <a:schemeClr val="tx1"/>
                </a:solidFill>
              </a:rPr>
              <a:t>(10);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dog.bark</a:t>
            </a:r>
            <a:r>
              <a:rPr lang="en-US" sz="14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54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Data Modifiers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258371" y="602478"/>
            <a:ext cx="9263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Controlling </a:t>
            </a:r>
            <a:r>
              <a:rPr lang="en-US" sz="1600" dirty="0"/>
              <a:t>the visibility of </a:t>
            </a:r>
            <a:r>
              <a:rPr lang="en-US" sz="1600" dirty="0" smtClean="0"/>
              <a:t>class </a:t>
            </a:r>
            <a:r>
              <a:rPr lang="en-US" sz="1600" dirty="0"/>
              <a:t>data </a:t>
            </a:r>
            <a:r>
              <a:rPr lang="en-US" sz="1600" dirty="0" smtClean="0"/>
              <a:t>members is a concept </a:t>
            </a:r>
            <a:r>
              <a:rPr lang="en-US" sz="1600" dirty="0"/>
              <a:t>of </a:t>
            </a:r>
            <a:r>
              <a:rPr lang="en-US" sz="1600" b="1" dirty="0"/>
              <a:t>Encapsulation</a:t>
            </a: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dirty="0"/>
              <a:t>There are three types of access modifiers in </a:t>
            </a:r>
            <a:r>
              <a:rPr lang="en-US" sz="1600" dirty="0" err="1"/>
              <a:t>TypeScript</a:t>
            </a:r>
            <a:r>
              <a:rPr lang="en-US" sz="1600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public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private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protected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27353" y="3996837"/>
            <a:ext cx="4292093" cy="206412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>
                <a:solidFill>
                  <a:schemeClr val="tx1"/>
                </a:solidFill>
              </a:rPr>
              <a:t>emp</a:t>
            </a:r>
            <a:r>
              <a:rPr lang="en-US" sz="1400" dirty="0">
                <a:solidFill>
                  <a:schemeClr val="tx1"/>
                </a:solidFill>
              </a:rPr>
              <a:t> = new Employee();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emp.empCode</a:t>
            </a:r>
            <a:r>
              <a:rPr lang="en-US" sz="1400" dirty="0">
                <a:solidFill>
                  <a:schemeClr val="tx1"/>
                </a:solidFill>
              </a:rPr>
              <a:t> = 123;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emp.empName</a:t>
            </a:r>
            <a:r>
              <a:rPr lang="en-US" sz="1400" dirty="0">
                <a:solidFill>
                  <a:schemeClr val="tx1"/>
                </a:solidFill>
              </a:rPr>
              <a:t> = "Swati";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3599" y="2793138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Public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383599" y="3099969"/>
            <a:ext cx="6914184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By default, all members of a class in </a:t>
            </a:r>
            <a:r>
              <a:rPr lang="en-US" sz="1600" dirty="0" err="1"/>
              <a:t>TypeScript</a:t>
            </a:r>
            <a:r>
              <a:rPr lang="en-US" sz="1600" dirty="0"/>
              <a:t> are public. 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All </a:t>
            </a:r>
            <a:r>
              <a:rPr lang="en-US" sz="1600" dirty="0"/>
              <a:t>the public members can be accessed anywhere without any restrictions</a:t>
            </a:r>
            <a:endParaRPr lang="en-IN" sz="1600" dirty="0"/>
          </a:p>
        </p:txBody>
      </p:sp>
    </p:spTree>
    <p:extLst>
      <p:ext uri="{BB962C8B-B14F-4D97-AF65-F5344CB8AC3E}">
        <p14:creationId xmlns="" xmlns:p14="http://schemas.microsoft.com/office/powerpoint/2010/main" val="12455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Data Modifiers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6375" y="1535933"/>
            <a:ext cx="4292093" cy="174095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>
                <a:solidFill>
                  <a:schemeClr val="tx1"/>
                </a:solidFill>
              </a:rPr>
              <a:t>emp</a:t>
            </a:r>
            <a:r>
              <a:rPr lang="en-US" sz="1400" dirty="0">
                <a:solidFill>
                  <a:schemeClr val="tx1"/>
                </a:solidFill>
              </a:rPr>
              <a:t> = new Employee();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emp.empCode</a:t>
            </a:r>
            <a:r>
              <a:rPr lang="en-US" sz="1400" dirty="0">
                <a:solidFill>
                  <a:schemeClr val="tx1"/>
                </a:solidFill>
              </a:rPr>
              <a:t> = 123; // Compiler Error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emp.empName</a:t>
            </a:r>
            <a:r>
              <a:rPr lang="en-US" sz="1400" dirty="0">
                <a:solidFill>
                  <a:schemeClr val="tx1"/>
                </a:solidFill>
              </a:rPr>
              <a:t> = "Swati";//OK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8373" y="708247"/>
            <a:ext cx="85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private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418433" y="1032090"/>
            <a:ext cx="11999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private access modifier ensures that class members are visible only to that class and are not accessible outside the containing class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258373" y="3348154"/>
            <a:ext cx="111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protected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418432" y="3629345"/>
            <a:ext cx="11773568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protected access modifier is similar to the private access modifier</a:t>
            </a:r>
            <a:r>
              <a:rPr lang="en-US" sz="1600" dirty="0" smtClean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except that protected members can be accessed using their deriving classes</a:t>
            </a: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7263159" y="3629344"/>
            <a:ext cx="4292093" cy="24078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Student {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studCode</a:t>
            </a:r>
            <a:r>
              <a:rPr lang="en-US" sz="1400" dirty="0">
                <a:solidFill>
                  <a:schemeClr val="tx1"/>
                </a:solidFill>
              </a:rPr>
              <a:t>: number;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protected </a:t>
            </a:r>
            <a:r>
              <a:rPr lang="en-US" sz="1400" dirty="0" err="1">
                <a:solidFill>
                  <a:schemeClr val="tx1"/>
                </a:solidFill>
              </a:rPr>
              <a:t>studName</a:t>
            </a:r>
            <a:r>
              <a:rPr lang="en-US" sz="1400" dirty="0">
                <a:solidFill>
                  <a:schemeClr val="tx1"/>
                </a:solidFill>
              </a:rPr>
              <a:t>: string; 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class Person extends Student {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</a:rPr>
              <a:t>showStudentDetails</a:t>
            </a:r>
            <a:r>
              <a:rPr lang="en-US" sz="1400" dirty="0" smtClean="0">
                <a:solidFill>
                  <a:schemeClr val="tx1"/>
                </a:solidFill>
              </a:rPr>
              <a:t>():void{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console.log(this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studCode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console.log(this.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studName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}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}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3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Data </a:t>
            </a:r>
            <a:r>
              <a:rPr lang="en-US" sz="3600" b="1" dirty="0" smtClean="0">
                <a:solidFill>
                  <a:srgbClr val="0064B5"/>
                </a:solidFill>
              </a:rPr>
              <a:t>Modifiers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2122663" y="1736861"/>
            <a:ext cx="4292093" cy="18072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readonly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</a:t>
            </a:r>
            <a:r>
              <a:rPr lang="en-US" sz="1400" dirty="0" smtClean="0">
                <a:solidFill>
                  <a:schemeClr val="tx1"/>
                </a:solidFill>
              </a:rPr>
              <a:t>;    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>
                <a:solidFill>
                  <a:schemeClr val="tx1"/>
                </a:solidFill>
              </a:rPr>
              <a:t>emp</a:t>
            </a:r>
            <a:r>
              <a:rPr lang="en-US" sz="1400" dirty="0">
                <a:solidFill>
                  <a:schemeClr val="tx1"/>
                </a:solidFill>
              </a:rPr>
              <a:t> = new </a:t>
            </a:r>
            <a:r>
              <a:rPr lang="en-US" sz="1400" dirty="0" smtClean="0">
                <a:solidFill>
                  <a:schemeClr val="tx1"/>
                </a:solidFill>
              </a:rPr>
              <a:t>Employee();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emp.empCode</a:t>
            </a:r>
            <a:r>
              <a:rPr lang="en-US" sz="1400" dirty="0">
                <a:solidFill>
                  <a:schemeClr val="tx1"/>
                </a:solidFill>
              </a:rPr>
              <a:t> = 20; //Compiler Error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emp.empName</a:t>
            </a:r>
            <a:r>
              <a:rPr lang="en-US" sz="1400" dirty="0">
                <a:solidFill>
                  <a:schemeClr val="tx1"/>
                </a:solidFill>
              </a:rPr>
              <a:t> = 'Bill';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8373" y="618247"/>
            <a:ext cx="102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 smtClean="0"/>
              <a:t>readonly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414761" y="855044"/>
            <a:ext cx="1199999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includes the </a:t>
            </a:r>
            <a:r>
              <a:rPr lang="en-US" i="1" dirty="0" err="1"/>
              <a:t>readonly</a:t>
            </a:r>
            <a:r>
              <a:rPr lang="en-US" dirty="0"/>
              <a:t> keyword that makes a property as read-only in the </a:t>
            </a:r>
            <a:r>
              <a:rPr lang="en-US" dirty="0" smtClean="0"/>
              <a:t>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Prefix </a:t>
            </a:r>
            <a:r>
              <a:rPr lang="en-US" sz="1600" dirty="0" err="1"/>
              <a:t>readonly</a:t>
            </a:r>
            <a:r>
              <a:rPr lang="en-US" sz="1600" dirty="0"/>
              <a:t> is used to make a property as read-only. Read-only members can be accessed outside the class, but their value cannot be changed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414761" y="3695758"/>
            <a:ext cx="71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Static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8432" y="3942447"/>
            <a:ext cx="6844727" cy="83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static members of a class are accessed using the class name and dot notation, without creating an </a:t>
            </a:r>
            <a:r>
              <a:rPr lang="en-US" sz="1600" dirty="0" smtClean="0"/>
              <a:t>object </a:t>
            </a:r>
            <a:r>
              <a:rPr lang="en-IN" b="1" dirty="0"/>
              <a:t>e.g. &lt;</a:t>
            </a:r>
            <a:r>
              <a:rPr lang="en-IN" b="1" dirty="0" err="1"/>
              <a:t>ClassName</a:t>
            </a:r>
            <a:r>
              <a:rPr lang="en-IN" b="1" dirty="0"/>
              <a:t>&gt;.&lt;</a:t>
            </a:r>
            <a:r>
              <a:rPr lang="en-IN" b="1" dirty="0" err="1"/>
              <a:t>StaticMember</a:t>
            </a:r>
            <a:r>
              <a:rPr lang="en-IN" b="1" dirty="0"/>
              <a:t>&gt;</a:t>
            </a:r>
            <a:endParaRPr lang="en-IN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7263159" y="3629344"/>
            <a:ext cx="4292093" cy="24078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Circle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static pi: number = 3.14;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static </a:t>
            </a:r>
            <a:r>
              <a:rPr lang="en-US" sz="1400" dirty="0" err="1">
                <a:solidFill>
                  <a:schemeClr val="tx1"/>
                </a:solidFill>
              </a:rPr>
              <a:t>calculateArea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radius:number</a:t>
            </a:r>
            <a:r>
              <a:rPr lang="en-US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return </a:t>
            </a:r>
            <a:r>
              <a:rPr lang="en-US" sz="1400" dirty="0" err="1">
                <a:solidFill>
                  <a:schemeClr val="tx1"/>
                </a:solidFill>
              </a:rPr>
              <a:t>this.pi</a:t>
            </a:r>
            <a:r>
              <a:rPr lang="en-US" sz="1400" dirty="0">
                <a:solidFill>
                  <a:schemeClr val="tx1"/>
                </a:solidFill>
              </a:rPr>
              <a:t> * radius * radius;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Circle.pi</a:t>
            </a:r>
            <a:r>
              <a:rPr lang="en-US" sz="1400" dirty="0">
                <a:solidFill>
                  <a:schemeClr val="tx1"/>
                </a:solidFill>
              </a:rPr>
              <a:t>; // returns 3.14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Circle.calculateArea</a:t>
            </a:r>
            <a:r>
              <a:rPr lang="en-US" sz="1400" dirty="0">
                <a:solidFill>
                  <a:schemeClr val="tx1"/>
                </a:solidFill>
              </a:rPr>
              <a:t>(5); // returns 78.5 </a:t>
            </a:r>
          </a:p>
        </p:txBody>
      </p:sp>
    </p:spTree>
    <p:extLst>
      <p:ext uri="{BB962C8B-B14F-4D97-AF65-F5344CB8AC3E}">
        <p14:creationId xmlns="" xmlns:p14="http://schemas.microsoft.com/office/powerpoint/2010/main" val="16866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Interface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258370" y="602478"/>
            <a:ext cx="1086247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interface defines the syntax that any entity must adhere </a:t>
            </a:r>
            <a:r>
              <a:rPr lang="en-US" sz="1600" dirty="0" smtClean="0"/>
              <a:t>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Interfaces define properties, methods, and events, which are the members of the </a:t>
            </a:r>
            <a:r>
              <a:rPr lang="en-US" sz="1600" dirty="0" smtClean="0"/>
              <a:t>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 often helps in providing a standard structure that the deriving classes would follow.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42886" y="1927381"/>
            <a:ext cx="4292093" cy="63933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interface </a:t>
            </a:r>
            <a:r>
              <a:rPr lang="en-US" sz="1400" dirty="0" err="1">
                <a:solidFill>
                  <a:schemeClr val="tx1"/>
                </a:solidFill>
              </a:rPr>
              <a:t>interface_name</a:t>
            </a:r>
            <a:r>
              <a:rPr lang="en-US" sz="1400" dirty="0">
                <a:solidFill>
                  <a:schemeClr val="tx1"/>
                </a:solidFill>
              </a:rPr>
              <a:t>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886" y="2682173"/>
            <a:ext cx="4292093" cy="352827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interface </a:t>
            </a:r>
            <a:r>
              <a:rPr lang="en-US" sz="1400" dirty="0" err="1">
                <a:solidFill>
                  <a:schemeClr val="tx1"/>
                </a:solidFill>
              </a:rPr>
              <a:t>IPerson</a:t>
            </a:r>
            <a:r>
              <a:rPr lang="en-US" sz="1400" dirty="0">
                <a:solidFill>
                  <a:schemeClr val="tx1"/>
                </a:solidFill>
              </a:rPr>
              <a:t>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firstName:string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</a:rPr>
              <a:t>lastName:string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</a:rPr>
              <a:t>sayHi</a:t>
            </a:r>
            <a:r>
              <a:rPr lang="en-US" sz="1400" dirty="0" smtClean="0">
                <a:solidFill>
                  <a:schemeClr val="tx1"/>
                </a:solidFill>
              </a:rPr>
              <a:t>: ()=&gt;string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 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var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customer:IPerson</a:t>
            </a:r>
            <a:r>
              <a:rPr lang="en-US" sz="1400" dirty="0">
                <a:solidFill>
                  <a:schemeClr val="tx1"/>
                </a:solidFill>
              </a:rPr>
              <a:t> =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firstName</a:t>
            </a:r>
            <a:r>
              <a:rPr lang="en-US" sz="1400" dirty="0">
                <a:solidFill>
                  <a:schemeClr val="tx1"/>
                </a:solidFill>
              </a:rPr>
              <a:t>:"Tom",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r>
              <a:rPr lang="en-US" sz="1400" dirty="0">
                <a:solidFill>
                  <a:schemeClr val="tx1"/>
                </a:solidFill>
              </a:rPr>
              <a:t>:"Hanks",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sayHi</a:t>
            </a:r>
            <a:r>
              <a:rPr lang="en-US" sz="1400" dirty="0">
                <a:solidFill>
                  <a:schemeClr val="tx1"/>
                </a:solidFill>
              </a:rPr>
              <a:t>: ():string =&gt;{return "Hi there"}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}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console.log("Customer Object ")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console.log(</a:t>
            </a:r>
            <a:r>
              <a:rPr lang="en-US" sz="1400" dirty="0" err="1">
                <a:solidFill>
                  <a:schemeClr val="tx1"/>
                </a:solidFill>
              </a:rPr>
              <a:t>customer.firstName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console.log(</a:t>
            </a:r>
            <a:r>
              <a:rPr lang="en-US" sz="1400" dirty="0" err="1">
                <a:solidFill>
                  <a:schemeClr val="tx1"/>
                </a:solidFill>
              </a:rPr>
              <a:t>customer.lastName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console.log(</a:t>
            </a:r>
            <a:r>
              <a:rPr lang="en-US" sz="1400" dirty="0" err="1">
                <a:solidFill>
                  <a:schemeClr val="tx1"/>
                </a:solidFill>
              </a:rPr>
              <a:t>customer.sayHi</a:t>
            </a:r>
            <a:r>
              <a:rPr lang="en-US" sz="1400" dirty="0">
                <a:solidFill>
                  <a:schemeClr val="tx1"/>
                </a:solidFill>
              </a:rPr>
              <a:t>())  </a:t>
            </a:r>
          </a:p>
        </p:txBody>
      </p:sp>
    </p:spTree>
    <p:extLst>
      <p:ext uri="{BB962C8B-B14F-4D97-AF65-F5344CB8AC3E}">
        <p14:creationId xmlns="" xmlns:p14="http://schemas.microsoft.com/office/powerpoint/2010/main" val="12976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806</Words>
  <Application>Microsoft Office PowerPoint</Application>
  <PresentationFormat>Custom</PresentationFormat>
  <Paragraphs>164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Masta</dc:creator>
  <cp:lastModifiedBy>Salman</cp:lastModifiedBy>
  <cp:revision>124</cp:revision>
  <dcterms:created xsi:type="dcterms:W3CDTF">2021-12-15T15:35:24Z</dcterms:created>
  <dcterms:modified xsi:type="dcterms:W3CDTF">2022-08-26T13:28:22Z</dcterms:modified>
</cp:coreProperties>
</file>