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71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Black"/>
      <p:bold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Roboto Medium"/>
      <p:regular r:id="rId22"/>
      <p:bold r:id="rId23"/>
      <p:italic r:id="rId24"/>
      <p:boldItalic r:id="rId25"/>
    </p:embeddedFont>
    <p:embeddedFont>
      <p:font typeface="Roboto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g6/QEM4CNS86WQCzE5i1W6EfGQ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20" Type="http://schemas.openxmlformats.org/officeDocument/2006/relationships/font" Target="fonts/Roboto-italic.fntdata"/><Relationship Id="rId22" Type="http://schemas.openxmlformats.org/officeDocument/2006/relationships/font" Target="fonts/RobotoMedium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Medium-italic.fntdata"/><Relationship Id="rId23" Type="http://schemas.openxmlformats.org/officeDocument/2006/relationships/font" Target="fonts/RobotoMedium-bold.fntdata"/><Relationship Id="rId26" Type="http://schemas.openxmlformats.org/officeDocument/2006/relationships/font" Target="fonts/RobotoLight-regular.fntdata"/><Relationship Id="rId25" Type="http://schemas.openxmlformats.org/officeDocument/2006/relationships/font" Target="fonts/RobotoMedium-boldItalic.fntdata"/><Relationship Id="rId28" Type="http://schemas.openxmlformats.org/officeDocument/2006/relationships/font" Target="fonts/RobotoLight-italic.fntdata"/><Relationship Id="rId27" Type="http://schemas.openxmlformats.org/officeDocument/2006/relationships/font" Target="fonts/RobotoLight-bold.fntdata"/><Relationship Id="rId29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Black-boldItalic.fntdata"/><Relationship Id="rId16" Type="http://schemas.openxmlformats.org/officeDocument/2006/relationships/font" Target="fonts/RobotoBlack-bold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1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2633f981b19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4" name="Google Shape;724;g2633f981b19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2bb869feffc_0_1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7" name="Google Shape;927;g2bb869feffc_0_13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2633f981b19_0_1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1" name="Google Shape;731;g2633f981b19_0_1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633f981b19_0_1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7" name="Google Shape;737;g2633f981b19_0_1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2633f981b19_0_15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7" name="Google Shape;757;g2633f981b19_0_1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B132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2bb869fef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3" name="Google Shape;763;g2bb869fef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2bb869feff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9" name="Google Shape;829;g2bb869feff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2bb869feffc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6" name="Google Shape;846;g2bb869feffc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bb869feffc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5" name="Google Shape;865;g2bb869feffc_0_8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2bb869feffc_0_1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0" name="Google Shape;880;g2bb869feffc_0_1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3.png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3.png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9.png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4.png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0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3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9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1.png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0.png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1.png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k - Cover blue">
  <p:cSld name="TITLE_1_1_1_2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g2633f981b19_0_5261"/>
          <p:cNvPicPr preferRelativeResize="0"/>
          <p:nvPr/>
        </p:nvPicPr>
        <p:blipFill rotWithShape="1">
          <a:blip r:embed="rId2">
            <a:alphaModFix/>
          </a:blip>
          <a:srcRect b="40734" l="0" r="0" t="-9130"/>
          <a:stretch/>
        </p:blipFill>
        <p:spPr>
          <a:xfrm>
            <a:off x="5398925" y="2820575"/>
            <a:ext cx="3460074" cy="23229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g2633f981b19_0_5261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g2633f981b19_0_52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464" y="448450"/>
            <a:ext cx="1508700" cy="30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g2633f981b19_0_5261"/>
          <p:cNvSpPr txBox="1"/>
          <p:nvPr>
            <p:ph idx="1" type="subTitle"/>
          </p:nvPr>
        </p:nvSpPr>
        <p:spPr>
          <a:xfrm>
            <a:off x="301752" y="3163824"/>
            <a:ext cx="43077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" name="Google Shape;11;g2633f981b19_0_5261"/>
          <p:cNvSpPr txBox="1"/>
          <p:nvPr>
            <p:ph idx="2" type="subTitle"/>
          </p:nvPr>
        </p:nvSpPr>
        <p:spPr>
          <a:xfrm>
            <a:off x="301752" y="4222675"/>
            <a:ext cx="428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g2633f981b19_0_5261"/>
          <p:cNvSpPr txBox="1"/>
          <p:nvPr>
            <p:ph type="title"/>
          </p:nvPr>
        </p:nvSpPr>
        <p:spPr>
          <a:xfrm>
            <a:off x="301749" y="1926175"/>
            <a:ext cx="70845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3" name="Google Shape;13;g2633f981b19_0_5261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© 2023 Freshworks Inc. </a:t>
            </a:r>
            <a:r>
              <a:rPr b="0" i="0" lang="en" sz="600" u="none" cap="none" strike="noStrik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All rights reserved. </a:t>
            </a:r>
            <a:endParaRPr b="0" i="0" sz="600" u="none" cap="none" strike="noStrike">
              <a:solidFill>
                <a:srgbClr val="FFD6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divider - blue">
  <p:cSld name="SECTION_HEADER_1_1">
    <p:bg>
      <p:bgPr>
        <a:solidFill>
          <a:schemeClr val="accen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633f981b19_0_5310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© 2023 Freshworks Inc All rights reserved. </a:t>
            </a:r>
            <a:endParaRPr b="0" i="0" sz="600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g2633f981b19_0_5310"/>
          <p:cNvSpPr txBox="1"/>
          <p:nvPr>
            <p:ph type="title"/>
          </p:nvPr>
        </p:nvSpPr>
        <p:spPr>
          <a:xfrm>
            <a:off x="301752" y="2033536"/>
            <a:ext cx="7999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 Black"/>
              <a:buNone/>
              <a:defRPr b="0" i="0" sz="40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g2633f981b19_0_5310"/>
          <p:cNvSpPr txBox="1"/>
          <p:nvPr>
            <p:ph idx="2" type="title"/>
          </p:nvPr>
        </p:nvSpPr>
        <p:spPr>
          <a:xfrm>
            <a:off x="310896" y="1623011"/>
            <a:ext cx="7999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4" name="Google Shape;64;g2633f981b19_0_5310"/>
          <p:cNvPicPr preferRelativeResize="0"/>
          <p:nvPr/>
        </p:nvPicPr>
        <p:blipFill rotWithShape="1">
          <a:blip r:embed="rId2">
            <a:alphaModFix/>
          </a:blip>
          <a:srcRect b="-9155" l="0" r="0" t="-2501"/>
          <a:stretch/>
        </p:blipFill>
        <p:spPr>
          <a:xfrm>
            <a:off x="256200" y="4673875"/>
            <a:ext cx="992601" cy="2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k - Cover blue">
  <p:cSld name="TITLE_1_1_1_2">
    <p:bg>
      <p:bgPr>
        <a:solidFill>
          <a:schemeClr val="dk1"/>
        </a:solid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g2633f981b19_0_6816"/>
          <p:cNvPicPr preferRelativeResize="0"/>
          <p:nvPr/>
        </p:nvPicPr>
        <p:blipFill rotWithShape="1">
          <a:blip r:embed="rId2">
            <a:alphaModFix/>
          </a:blip>
          <a:srcRect b="40734" l="0" r="0" t="-9130"/>
          <a:stretch/>
        </p:blipFill>
        <p:spPr>
          <a:xfrm>
            <a:off x="5398925" y="2820575"/>
            <a:ext cx="3460074" cy="2322926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g2633f981b19_0_6816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4" name="Google Shape;564;g2633f981b19_0_68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464" y="448450"/>
            <a:ext cx="1508700" cy="301775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g2633f981b19_0_6816"/>
          <p:cNvSpPr txBox="1"/>
          <p:nvPr>
            <p:ph idx="1" type="subTitle"/>
          </p:nvPr>
        </p:nvSpPr>
        <p:spPr>
          <a:xfrm>
            <a:off x="301752" y="3163824"/>
            <a:ext cx="43077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6" name="Google Shape;566;g2633f981b19_0_6816"/>
          <p:cNvSpPr txBox="1"/>
          <p:nvPr>
            <p:ph idx="2" type="subTitle"/>
          </p:nvPr>
        </p:nvSpPr>
        <p:spPr>
          <a:xfrm>
            <a:off x="301752" y="4222675"/>
            <a:ext cx="428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7" name="Google Shape;567;g2633f981b19_0_6816"/>
          <p:cNvSpPr txBox="1"/>
          <p:nvPr>
            <p:ph type="title"/>
          </p:nvPr>
        </p:nvSpPr>
        <p:spPr>
          <a:xfrm>
            <a:off x="301749" y="1926175"/>
            <a:ext cx="70845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68" name="Google Shape;568;g2633f981b19_0_6816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© 2023 Freshworks Inc. </a:t>
            </a:r>
            <a:r>
              <a:rPr b="0" i="0" lang="en" sz="600" u="none" cap="none" strike="noStrik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All rights reserved. </a:t>
            </a:r>
            <a:endParaRPr b="0" i="0" sz="600" u="none" cap="none" strike="noStrike">
              <a:solidFill>
                <a:srgbClr val="FFD6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k - Cover yellow">
  <p:cSld name="TITLE_1_1_1_2_2">
    <p:bg>
      <p:bgPr>
        <a:solidFill>
          <a:schemeClr val="dk1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0" name="Google Shape;570;g2633f981b19_0_6824"/>
          <p:cNvPicPr preferRelativeResize="0"/>
          <p:nvPr/>
        </p:nvPicPr>
        <p:blipFill rotWithShape="1">
          <a:blip r:embed="rId2">
            <a:alphaModFix/>
          </a:blip>
          <a:srcRect b="40799" l="0" r="0" t="-4421"/>
          <a:stretch/>
        </p:blipFill>
        <p:spPr>
          <a:xfrm>
            <a:off x="5398925" y="2979975"/>
            <a:ext cx="3460076" cy="216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g2633f981b19_0_68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464" y="448450"/>
            <a:ext cx="1508700" cy="301775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g2633f981b19_0_6824"/>
          <p:cNvSpPr txBox="1"/>
          <p:nvPr>
            <p:ph idx="1" type="subTitle"/>
          </p:nvPr>
        </p:nvSpPr>
        <p:spPr>
          <a:xfrm>
            <a:off x="301752" y="3163824"/>
            <a:ext cx="43077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3" name="Google Shape;573;g2633f981b19_0_6824"/>
          <p:cNvSpPr txBox="1"/>
          <p:nvPr>
            <p:ph idx="2" type="subTitle"/>
          </p:nvPr>
        </p:nvSpPr>
        <p:spPr>
          <a:xfrm>
            <a:off x="301752" y="4222675"/>
            <a:ext cx="428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574" name="Google Shape;574;g2633f981b19_0_6824"/>
          <p:cNvSpPr txBox="1"/>
          <p:nvPr>
            <p:ph type="title"/>
          </p:nvPr>
        </p:nvSpPr>
        <p:spPr>
          <a:xfrm>
            <a:off x="301749" y="1926175"/>
            <a:ext cx="70551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5" name="Google Shape;575;g2633f981b19_0_6824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6961D"/>
                </a:solidFill>
                <a:latin typeface="Roboto"/>
                <a:ea typeface="Roboto"/>
                <a:cs typeface="Roboto"/>
                <a:sym typeface="Roboto"/>
              </a:rPr>
              <a:t>© 2023 Freshworks Inc. </a:t>
            </a:r>
            <a:r>
              <a:rPr b="0" i="0" lang="en" sz="600" u="none" cap="none" strike="noStrik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All rights reserved. </a:t>
            </a:r>
            <a:endParaRPr b="0" i="0" sz="600" u="none" cap="none" strike="noStrike">
              <a:solidFill>
                <a:srgbClr val="FFD6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k - Cover green">
  <p:cSld name="TITLE_1_1_1_2_2_1">
    <p:bg>
      <p:bgPr>
        <a:solidFill>
          <a:schemeClr val="dk1"/>
        </a:solid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" name="Google Shape;577;g2633f981b19_0_6831"/>
          <p:cNvPicPr preferRelativeResize="0"/>
          <p:nvPr/>
        </p:nvPicPr>
        <p:blipFill rotWithShape="1">
          <a:blip r:embed="rId2">
            <a:alphaModFix/>
          </a:blip>
          <a:srcRect b="40805" l="0" r="0" t="-7866"/>
          <a:stretch/>
        </p:blipFill>
        <p:spPr>
          <a:xfrm>
            <a:off x="5398925" y="2863100"/>
            <a:ext cx="3460076" cy="22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g2633f981b19_0_68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464" y="448450"/>
            <a:ext cx="1508700" cy="301775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g2633f981b19_0_6831"/>
          <p:cNvSpPr txBox="1"/>
          <p:nvPr>
            <p:ph idx="1" type="subTitle"/>
          </p:nvPr>
        </p:nvSpPr>
        <p:spPr>
          <a:xfrm>
            <a:off x="301752" y="3165650"/>
            <a:ext cx="43077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80" name="Google Shape;580;g2633f981b19_0_6831"/>
          <p:cNvSpPr txBox="1"/>
          <p:nvPr>
            <p:ph idx="2" type="subTitle"/>
          </p:nvPr>
        </p:nvSpPr>
        <p:spPr>
          <a:xfrm>
            <a:off x="301752" y="4222675"/>
            <a:ext cx="428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81" name="Google Shape;581;g2633f981b19_0_6831"/>
          <p:cNvSpPr txBox="1"/>
          <p:nvPr>
            <p:ph type="title"/>
          </p:nvPr>
        </p:nvSpPr>
        <p:spPr>
          <a:xfrm>
            <a:off x="301749" y="1926175"/>
            <a:ext cx="70668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2" name="Google Shape;582;g2633f981b19_0_6831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44A778"/>
                </a:solidFill>
                <a:latin typeface="Roboto"/>
                <a:ea typeface="Roboto"/>
                <a:cs typeface="Roboto"/>
                <a:sym typeface="Roboto"/>
              </a:rPr>
              <a:t>© 2023 Freshworks Inc.</a:t>
            </a:r>
            <a:r>
              <a:rPr b="0" i="0" lang="en" sz="600" u="none" cap="none" strike="noStrike">
                <a:solidFill>
                  <a:srgbClr val="3DE77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" sz="600" u="none" cap="none" strike="noStrik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All rights reserved. </a:t>
            </a:r>
            <a:endParaRPr b="0" i="0" sz="600" u="none" cap="none" strike="noStrike">
              <a:solidFill>
                <a:srgbClr val="FFD6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Cover blue">
  <p:cSld name="TITLE_1_1_1_2_3">
    <p:bg>
      <p:bgPr>
        <a:solidFill>
          <a:schemeClr val="dk2"/>
        </a:solid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Google Shape;584;g2633f981b19_0_6838"/>
          <p:cNvPicPr preferRelativeResize="0"/>
          <p:nvPr/>
        </p:nvPicPr>
        <p:blipFill rotWithShape="1">
          <a:blip r:embed="rId2">
            <a:alphaModFix/>
          </a:blip>
          <a:srcRect b="40734" l="0" r="0" t="-9130"/>
          <a:stretch/>
        </p:blipFill>
        <p:spPr>
          <a:xfrm>
            <a:off x="5398925" y="2820575"/>
            <a:ext cx="3460074" cy="2322926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g2633f981b19_0_6838"/>
          <p:cNvSpPr txBox="1"/>
          <p:nvPr>
            <p:ph idx="1" type="subTitle"/>
          </p:nvPr>
        </p:nvSpPr>
        <p:spPr>
          <a:xfrm>
            <a:off x="301752" y="3163824"/>
            <a:ext cx="43077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86" name="Google Shape;586;g2633f981b19_0_6838"/>
          <p:cNvSpPr txBox="1"/>
          <p:nvPr>
            <p:ph idx="2" type="subTitle"/>
          </p:nvPr>
        </p:nvSpPr>
        <p:spPr>
          <a:xfrm>
            <a:off x="301752" y="4222675"/>
            <a:ext cx="428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87" name="Google Shape;587;g2633f981b19_0_6838"/>
          <p:cNvSpPr txBox="1"/>
          <p:nvPr>
            <p:ph type="title"/>
          </p:nvPr>
        </p:nvSpPr>
        <p:spPr>
          <a:xfrm>
            <a:off x="301749" y="1926175"/>
            <a:ext cx="70845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pic>
        <p:nvPicPr>
          <p:cNvPr id="588" name="Google Shape;588;g2633f981b19_0_6838"/>
          <p:cNvPicPr preferRelativeResize="0"/>
          <p:nvPr/>
        </p:nvPicPr>
        <p:blipFill rotWithShape="1">
          <a:blip r:embed="rId3">
            <a:alphaModFix/>
          </a:blip>
          <a:srcRect b="4758" l="0" r="1350" t="4759"/>
          <a:stretch/>
        </p:blipFill>
        <p:spPr>
          <a:xfrm>
            <a:off x="268738" y="448450"/>
            <a:ext cx="1508761" cy="301752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g2633f981b19_0_6838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© 2023 Freshworks Inc.</a:t>
            </a:r>
            <a:r>
              <a:rPr b="0" i="0" lang="en" sz="600" u="none" cap="none" strike="noStrike">
                <a:solidFill>
                  <a:srgbClr val="68DCFC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All rights reserved. </a:t>
            </a:r>
            <a:endParaRPr b="0" i="0" sz="600" u="none" cap="none" strike="noStrike">
              <a:solidFill>
                <a:srgbClr val="C2C2C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Cover yellow">
  <p:cSld name="TITLE_1_1_1_2_2_2">
    <p:bg>
      <p:bgPr>
        <a:solidFill>
          <a:schemeClr val="dk2"/>
        </a:solid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1" name="Google Shape;591;g2633f981b19_0_6845"/>
          <p:cNvPicPr preferRelativeResize="0"/>
          <p:nvPr/>
        </p:nvPicPr>
        <p:blipFill rotWithShape="1">
          <a:blip r:embed="rId2">
            <a:alphaModFix/>
          </a:blip>
          <a:srcRect b="40799" l="0" r="0" t="-4421"/>
          <a:stretch/>
        </p:blipFill>
        <p:spPr>
          <a:xfrm>
            <a:off x="5398925" y="2979975"/>
            <a:ext cx="3460076" cy="2163524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g2633f981b19_0_6845"/>
          <p:cNvSpPr txBox="1"/>
          <p:nvPr>
            <p:ph idx="1" type="subTitle"/>
          </p:nvPr>
        </p:nvSpPr>
        <p:spPr>
          <a:xfrm>
            <a:off x="301752" y="3163824"/>
            <a:ext cx="43077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3" name="Google Shape;593;g2633f981b19_0_6845"/>
          <p:cNvSpPr txBox="1"/>
          <p:nvPr>
            <p:ph idx="2" type="subTitle"/>
          </p:nvPr>
        </p:nvSpPr>
        <p:spPr>
          <a:xfrm>
            <a:off x="301752" y="4222675"/>
            <a:ext cx="428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594" name="Google Shape;594;g2633f981b19_0_6845"/>
          <p:cNvSpPr txBox="1"/>
          <p:nvPr>
            <p:ph type="title"/>
          </p:nvPr>
        </p:nvSpPr>
        <p:spPr>
          <a:xfrm>
            <a:off x="301749" y="1926175"/>
            <a:ext cx="70788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95" name="Google Shape;595;g2633f981b19_0_6845"/>
          <p:cNvPicPr preferRelativeResize="0"/>
          <p:nvPr/>
        </p:nvPicPr>
        <p:blipFill rotWithShape="1">
          <a:blip r:embed="rId3">
            <a:alphaModFix/>
          </a:blip>
          <a:srcRect b="4758" l="0" r="1350" t="4759"/>
          <a:stretch/>
        </p:blipFill>
        <p:spPr>
          <a:xfrm>
            <a:off x="268738" y="448450"/>
            <a:ext cx="1508761" cy="301752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g2633f981b19_0_6845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6961D"/>
                </a:solidFill>
                <a:latin typeface="Roboto"/>
                <a:ea typeface="Roboto"/>
                <a:cs typeface="Roboto"/>
                <a:sym typeface="Roboto"/>
              </a:rPr>
              <a:t>© 2023 Freshworks Inc. </a:t>
            </a: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All rights reserved. </a:t>
            </a:r>
            <a:endParaRPr b="0" i="0" sz="600" u="none" cap="none" strike="noStrike">
              <a:solidFill>
                <a:srgbClr val="C2C2C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Cover green">
  <p:cSld name="TITLE_1_1_1_2_2_1_1">
    <p:bg>
      <p:bgPr>
        <a:solidFill>
          <a:schemeClr val="dk2"/>
        </a:solid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" name="Google Shape;598;g2633f981b19_0_6852"/>
          <p:cNvPicPr preferRelativeResize="0"/>
          <p:nvPr/>
        </p:nvPicPr>
        <p:blipFill rotWithShape="1">
          <a:blip r:embed="rId2">
            <a:alphaModFix/>
          </a:blip>
          <a:srcRect b="40805" l="0" r="0" t="-7866"/>
          <a:stretch/>
        </p:blipFill>
        <p:spPr>
          <a:xfrm>
            <a:off x="5398925" y="2863100"/>
            <a:ext cx="3460076" cy="228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g2633f981b19_0_6852"/>
          <p:cNvSpPr txBox="1"/>
          <p:nvPr>
            <p:ph idx="1" type="subTitle"/>
          </p:nvPr>
        </p:nvSpPr>
        <p:spPr>
          <a:xfrm>
            <a:off x="301752" y="3163824"/>
            <a:ext cx="43077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0" name="Google Shape;600;g2633f981b19_0_6852"/>
          <p:cNvSpPr txBox="1"/>
          <p:nvPr>
            <p:ph idx="2" type="subTitle"/>
          </p:nvPr>
        </p:nvSpPr>
        <p:spPr>
          <a:xfrm>
            <a:off x="301752" y="4222675"/>
            <a:ext cx="428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1" name="Google Shape;601;g2633f981b19_0_6852"/>
          <p:cNvSpPr txBox="1"/>
          <p:nvPr>
            <p:ph type="title"/>
          </p:nvPr>
        </p:nvSpPr>
        <p:spPr>
          <a:xfrm>
            <a:off x="301749" y="1926175"/>
            <a:ext cx="70788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02" name="Google Shape;602;g2633f981b19_0_6852"/>
          <p:cNvPicPr preferRelativeResize="0"/>
          <p:nvPr/>
        </p:nvPicPr>
        <p:blipFill rotWithShape="1">
          <a:blip r:embed="rId3">
            <a:alphaModFix/>
          </a:blip>
          <a:srcRect b="4758" l="0" r="1350" t="4759"/>
          <a:stretch/>
        </p:blipFill>
        <p:spPr>
          <a:xfrm>
            <a:off x="268738" y="448450"/>
            <a:ext cx="1508761" cy="301752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g2633f981b19_0_6852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44A778"/>
                </a:solidFill>
                <a:latin typeface="Roboto"/>
                <a:ea typeface="Roboto"/>
                <a:cs typeface="Roboto"/>
                <a:sym typeface="Roboto"/>
              </a:rPr>
              <a:t>© 2023 Freshworks Inc. </a:t>
            </a: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All rights reserved. </a:t>
            </a:r>
            <a:endParaRPr b="0" i="0" sz="600" u="none" cap="none" strike="noStrike">
              <a:solidFill>
                <a:srgbClr val="C2C2C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Statement">
  <p:cSld name="TITLE_1_1_1_1_1_1">
    <p:bg>
      <p:bgPr>
        <a:solidFill>
          <a:schemeClr val="dk2"/>
        </a:solidFill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633f981b19_0_6859"/>
          <p:cNvSpPr txBox="1"/>
          <p:nvPr>
            <p:ph type="title"/>
          </p:nvPr>
        </p:nvSpPr>
        <p:spPr>
          <a:xfrm>
            <a:off x="571500" y="2033536"/>
            <a:ext cx="7999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 Black"/>
              <a:buNone/>
              <a:defRPr b="0" i="0" sz="5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06" name="Google Shape;606;g2633f981b19_0_6859"/>
          <p:cNvPicPr preferRelativeResize="0"/>
          <p:nvPr/>
        </p:nvPicPr>
        <p:blipFill rotWithShape="1">
          <a:blip r:embed="rId2">
            <a:alphaModFix/>
          </a:blip>
          <a:srcRect b="4758" l="0" r="1350" t="4759"/>
          <a:stretch/>
        </p:blipFill>
        <p:spPr>
          <a:xfrm>
            <a:off x="284600" y="4677650"/>
            <a:ext cx="920200" cy="1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g2633f981b19_0_6859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C2C2C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Product announcement">
  <p:cSld name="CUSTOM_3_1_1_1">
    <p:bg>
      <p:bgPr>
        <a:solidFill>
          <a:schemeClr val="dk2"/>
        </a:soli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633f981b19_0_6868"/>
          <p:cNvSpPr txBox="1"/>
          <p:nvPr>
            <p:ph type="title"/>
          </p:nvPr>
        </p:nvSpPr>
        <p:spPr>
          <a:xfrm>
            <a:off x="571500" y="173736"/>
            <a:ext cx="7999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0" name="Google Shape;610;g2633f981b19_0_6868"/>
          <p:cNvSpPr txBox="1"/>
          <p:nvPr>
            <p:ph idx="2" type="title"/>
          </p:nvPr>
        </p:nvSpPr>
        <p:spPr>
          <a:xfrm>
            <a:off x="571500" y="704088"/>
            <a:ext cx="7999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611" name="Google Shape;611;g2633f981b19_0_6868"/>
          <p:cNvPicPr preferRelativeResize="0"/>
          <p:nvPr/>
        </p:nvPicPr>
        <p:blipFill rotWithShape="1">
          <a:blip r:embed="rId2">
            <a:alphaModFix/>
          </a:blip>
          <a:srcRect b="4758" l="0" r="1350" t="4759"/>
          <a:stretch/>
        </p:blipFill>
        <p:spPr>
          <a:xfrm>
            <a:off x="284600" y="4677650"/>
            <a:ext cx="920200" cy="1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g2633f981b19_0_6868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C2C2C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FA+lifestyle">
  <p:cSld name="CAPTION_ONLY_1_1">
    <p:bg>
      <p:bgPr>
        <a:solidFill>
          <a:schemeClr val="dk2"/>
        </a:solidFill>
      </p:bgPr>
    </p:bg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" name="Google Shape;614;g2633f981b19_0_6873"/>
          <p:cNvPicPr preferRelativeResize="0"/>
          <p:nvPr/>
        </p:nvPicPr>
        <p:blipFill rotWithShape="1">
          <a:blip r:embed="rId2">
            <a:alphaModFix/>
          </a:blip>
          <a:srcRect b="4758" l="0" r="1350" t="4759"/>
          <a:stretch/>
        </p:blipFill>
        <p:spPr>
          <a:xfrm>
            <a:off x="284600" y="4677650"/>
            <a:ext cx="920200" cy="1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g2633f981b19_0_6873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C2C2C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6" name="Google Shape;616;g2633f981b19_0_6873"/>
          <p:cNvSpPr txBox="1"/>
          <p:nvPr>
            <p:ph type="title"/>
          </p:nvPr>
        </p:nvSpPr>
        <p:spPr>
          <a:xfrm>
            <a:off x="301750" y="2290875"/>
            <a:ext cx="44286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Black"/>
              <a:buNone/>
              <a:defRPr b="0" i="0" sz="4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k - FA+lifestyle">
  <p:cSld name="CAPTION_ONLY_1_1_4">
    <p:bg>
      <p:bgPr>
        <a:solidFill>
          <a:schemeClr val="dk1"/>
        </a:solidFill>
      </p:bgPr>
    </p:bg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633f981b19_0_6877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C2C2C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9" name="Google Shape;619;g2633f981b19_0_68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200" y="4680463"/>
            <a:ext cx="904600" cy="1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g2633f981b19_0_6877"/>
          <p:cNvSpPr txBox="1"/>
          <p:nvPr>
            <p:ph type="title"/>
          </p:nvPr>
        </p:nvSpPr>
        <p:spPr>
          <a:xfrm>
            <a:off x="301750" y="2290875"/>
            <a:ext cx="44286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 Black"/>
              <a:buNone/>
              <a:defRPr b="0" i="0" sz="40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divider - green">
  <p:cSld name="SECTION_HEADER_1_1_2">
    <p:bg>
      <p:bgPr>
        <a:solidFill>
          <a:schemeClr val="accent5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33f981b19_0_5315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44A778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44A77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g2633f981b19_0_5315"/>
          <p:cNvSpPr txBox="1"/>
          <p:nvPr>
            <p:ph type="title"/>
          </p:nvPr>
        </p:nvSpPr>
        <p:spPr>
          <a:xfrm>
            <a:off x="301752" y="2033536"/>
            <a:ext cx="7999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 Black"/>
              <a:buNone/>
              <a:defRPr b="0" i="0" sz="40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g2633f981b19_0_5315"/>
          <p:cNvSpPr txBox="1"/>
          <p:nvPr>
            <p:ph idx="2" type="title"/>
          </p:nvPr>
        </p:nvSpPr>
        <p:spPr>
          <a:xfrm>
            <a:off x="310896" y="1623011"/>
            <a:ext cx="7999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9" name="Google Shape;69;g2633f981b19_0_5315"/>
          <p:cNvPicPr preferRelativeResize="0"/>
          <p:nvPr/>
        </p:nvPicPr>
        <p:blipFill rotWithShape="1">
          <a:blip r:embed="rId2">
            <a:alphaModFix/>
          </a:blip>
          <a:srcRect b="-9155" l="0" r="0" t="-2501"/>
          <a:stretch/>
        </p:blipFill>
        <p:spPr>
          <a:xfrm>
            <a:off x="256200" y="4673875"/>
            <a:ext cx="992601" cy="2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H1 H2">
  <p:cSld name="CAPTION_ONLY_1_1_2_2">
    <p:bg>
      <p:bgPr>
        <a:solidFill>
          <a:schemeClr val="dk2"/>
        </a:solidFill>
      </p:bgPr>
    </p:bg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633f981b19_0_6881"/>
          <p:cNvSpPr txBox="1"/>
          <p:nvPr>
            <p:ph type="title"/>
          </p:nvPr>
        </p:nvSpPr>
        <p:spPr>
          <a:xfrm>
            <a:off x="301752" y="173736"/>
            <a:ext cx="8001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3" name="Google Shape;623;g2633f981b19_0_6881"/>
          <p:cNvSpPr txBox="1"/>
          <p:nvPr>
            <p:ph idx="1" type="subTitle"/>
          </p:nvPr>
        </p:nvSpPr>
        <p:spPr>
          <a:xfrm>
            <a:off x="301752" y="795528"/>
            <a:ext cx="79932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24" name="Google Shape;624;g2633f981b19_0_6881"/>
          <p:cNvPicPr preferRelativeResize="0"/>
          <p:nvPr/>
        </p:nvPicPr>
        <p:blipFill rotWithShape="1">
          <a:blip r:embed="rId2">
            <a:alphaModFix/>
          </a:blip>
          <a:srcRect b="4758" l="0" r="1350" t="4759"/>
          <a:stretch/>
        </p:blipFill>
        <p:spPr>
          <a:xfrm>
            <a:off x="284600" y="4677650"/>
            <a:ext cx="920200" cy="1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g2633f981b19_0_6881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C2C2C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H1 H2 with text box">
  <p:cSld name="CAPTION_ONLY_1_1_2_2_1">
    <p:bg>
      <p:bgPr>
        <a:solidFill>
          <a:schemeClr val="dk2"/>
        </a:solidFill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633f981b19_0_6890"/>
          <p:cNvSpPr txBox="1"/>
          <p:nvPr>
            <p:ph type="title"/>
          </p:nvPr>
        </p:nvSpPr>
        <p:spPr>
          <a:xfrm>
            <a:off x="301752" y="173736"/>
            <a:ext cx="8001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8" name="Google Shape;628;g2633f981b19_0_6890"/>
          <p:cNvSpPr txBox="1"/>
          <p:nvPr>
            <p:ph idx="1" type="subTitle"/>
          </p:nvPr>
        </p:nvSpPr>
        <p:spPr>
          <a:xfrm>
            <a:off x="301752" y="795528"/>
            <a:ext cx="79932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29" name="Google Shape;629;g2633f981b19_0_6890"/>
          <p:cNvPicPr preferRelativeResize="0"/>
          <p:nvPr/>
        </p:nvPicPr>
        <p:blipFill rotWithShape="1">
          <a:blip r:embed="rId2">
            <a:alphaModFix/>
          </a:blip>
          <a:srcRect b="4758" l="0" r="1350" t="4759"/>
          <a:stretch/>
        </p:blipFill>
        <p:spPr>
          <a:xfrm>
            <a:off x="284600" y="4677650"/>
            <a:ext cx="920200" cy="1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g2633f981b19_0_6890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C2C2C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g2633f981b19_0_6890"/>
          <p:cNvSpPr txBox="1"/>
          <p:nvPr>
            <p:ph idx="2" type="title"/>
          </p:nvPr>
        </p:nvSpPr>
        <p:spPr>
          <a:xfrm>
            <a:off x="301750" y="1484825"/>
            <a:ext cx="8266800" cy="21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H1  1 with text box">
  <p:cSld name="CAPTION_ONLY_1_1_2_1_1_2">
    <p:bg>
      <p:bgPr>
        <a:solidFill>
          <a:schemeClr val="dk2"/>
        </a:solidFill>
      </p:bgPr>
    </p:bg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633f981b19_0_6896"/>
          <p:cNvSpPr txBox="1"/>
          <p:nvPr>
            <p:ph type="title"/>
          </p:nvPr>
        </p:nvSpPr>
        <p:spPr>
          <a:xfrm>
            <a:off x="301752" y="173736"/>
            <a:ext cx="8001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34" name="Google Shape;634;g2633f981b19_0_6896"/>
          <p:cNvPicPr preferRelativeResize="0"/>
          <p:nvPr/>
        </p:nvPicPr>
        <p:blipFill rotWithShape="1">
          <a:blip r:embed="rId2">
            <a:alphaModFix/>
          </a:blip>
          <a:srcRect b="4758" l="0" r="1350" t="4759"/>
          <a:stretch/>
        </p:blipFill>
        <p:spPr>
          <a:xfrm>
            <a:off x="284600" y="4677650"/>
            <a:ext cx="920200" cy="1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g2633f981b19_0_6896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C2C2C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6" name="Google Shape;636;g2633f981b19_0_6896"/>
          <p:cNvSpPr txBox="1"/>
          <p:nvPr>
            <p:ph idx="2" type="title"/>
          </p:nvPr>
        </p:nvSpPr>
        <p:spPr>
          <a:xfrm>
            <a:off x="301750" y="1484825"/>
            <a:ext cx="8266800" cy="21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Cover">
  <p:cSld name="TITLE_1_1_1_2_1">
    <p:bg>
      <p:bgPr>
        <a:solidFill>
          <a:schemeClr val="dk2"/>
        </a:solidFill>
      </p:bgPr>
    </p:bg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633f981b19_0_6911"/>
          <p:cNvSpPr txBox="1"/>
          <p:nvPr>
            <p:ph idx="1" type="subTitle"/>
          </p:nvPr>
        </p:nvSpPr>
        <p:spPr>
          <a:xfrm>
            <a:off x="301752" y="3206800"/>
            <a:ext cx="43077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9" name="Google Shape;639;g2633f981b19_0_6911"/>
          <p:cNvSpPr txBox="1"/>
          <p:nvPr>
            <p:ph idx="2" type="subTitle"/>
          </p:nvPr>
        </p:nvSpPr>
        <p:spPr>
          <a:xfrm>
            <a:off x="301752" y="4222675"/>
            <a:ext cx="428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640" name="Google Shape;640;g2633f981b19_0_6911"/>
          <p:cNvSpPr txBox="1"/>
          <p:nvPr>
            <p:ph type="title"/>
          </p:nvPr>
        </p:nvSpPr>
        <p:spPr>
          <a:xfrm>
            <a:off x="301752" y="1926175"/>
            <a:ext cx="43086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1" name="Google Shape;641;g2633f981b19_0_6911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C2C2C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2" name="Google Shape;642;g2633f981b19_0_6911"/>
          <p:cNvPicPr preferRelativeResize="0"/>
          <p:nvPr/>
        </p:nvPicPr>
        <p:blipFill rotWithShape="1">
          <a:blip r:embed="rId2">
            <a:alphaModFix/>
          </a:blip>
          <a:srcRect b="4758" l="0" r="1350" t="4759"/>
          <a:stretch/>
        </p:blipFill>
        <p:spPr>
          <a:xfrm>
            <a:off x="268738" y="448450"/>
            <a:ext cx="1508761" cy="30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Customer case study">
  <p:cSld name="CUSTOM_1_4"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633f981b19_0_69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5" name="Google Shape;645;g2633f981b19_0_69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g2633f981b19_0_6917"/>
          <p:cNvSpPr/>
          <p:nvPr/>
        </p:nvSpPr>
        <p:spPr>
          <a:xfrm>
            <a:off x="-6500" y="0"/>
            <a:ext cx="213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g2633f981b19_0_6917"/>
          <p:cNvSpPr txBox="1"/>
          <p:nvPr>
            <p:ph type="title"/>
          </p:nvPr>
        </p:nvSpPr>
        <p:spPr>
          <a:xfrm>
            <a:off x="2400300" y="580950"/>
            <a:ext cx="65034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8" name="Google Shape;648;g2633f981b19_0_6917"/>
          <p:cNvSpPr txBox="1"/>
          <p:nvPr>
            <p:ph idx="1" type="subTitle"/>
          </p:nvPr>
        </p:nvSpPr>
        <p:spPr>
          <a:xfrm>
            <a:off x="2400300" y="291150"/>
            <a:ext cx="615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1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49" name="Google Shape;649;g2633f981b19_0_6917"/>
          <p:cNvPicPr preferRelativeResize="0"/>
          <p:nvPr/>
        </p:nvPicPr>
        <p:blipFill rotWithShape="1">
          <a:blip r:embed="rId2">
            <a:alphaModFix/>
          </a:blip>
          <a:srcRect b="4758" l="0" r="1350" t="4759"/>
          <a:stretch/>
        </p:blipFill>
        <p:spPr>
          <a:xfrm>
            <a:off x="284600" y="4677650"/>
            <a:ext cx="920200" cy="1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g2633f981b19_0_6917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C2C2C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k - Customer case study">
  <p:cSld name="CUSTOM_1_4_1"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2633f981b19_0_69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3" name="Google Shape;653;g2633f981b19_0_69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g2633f981b19_0_6925"/>
          <p:cNvSpPr/>
          <p:nvPr/>
        </p:nvSpPr>
        <p:spPr>
          <a:xfrm>
            <a:off x="-6500" y="0"/>
            <a:ext cx="213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g2633f981b19_0_6925"/>
          <p:cNvSpPr txBox="1"/>
          <p:nvPr>
            <p:ph type="title"/>
          </p:nvPr>
        </p:nvSpPr>
        <p:spPr>
          <a:xfrm>
            <a:off x="2400300" y="580950"/>
            <a:ext cx="65034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6" name="Google Shape;656;g2633f981b19_0_6925"/>
          <p:cNvSpPr txBox="1"/>
          <p:nvPr>
            <p:ph idx="1" type="subTitle"/>
          </p:nvPr>
        </p:nvSpPr>
        <p:spPr>
          <a:xfrm>
            <a:off x="2400300" y="291150"/>
            <a:ext cx="615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1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7" name="Google Shape;657;g2633f981b19_0_6925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8" name="Google Shape;658;g2633f981b19_0_6925"/>
          <p:cNvPicPr preferRelativeResize="0"/>
          <p:nvPr/>
        </p:nvPicPr>
        <p:blipFill rotWithShape="1">
          <a:blip r:embed="rId2">
            <a:alphaModFix/>
          </a:blip>
          <a:srcRect b="4758" l="0" r="1350" t="4759"/>
          <a:stretch/>
        </p:blipFill>
        <p:spPr>
          <a:xfrm>
            <a:off x="284600" y="4677650"/>
            <a:ext cx="920200" cy="18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k - Customer value quote">
  <p:cSld name="TITLE_ONLY_1_2">
    <p:bg>
      <p:bgPr>
        <a:solidFill>
          <a:schemeClr val="dk1"/>
        </a:solidFill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2633f981b19_0_6933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1" name="Google Shape;661;g2633f981b19_0_6933"/>
          <p:cNvSpPr txBox="1"/>
          <p:nvPr>
            <p:ph type="title"/>
          </p:nvPr>
        </p:nvSpPr>
        <p:spPr>
          <a:xfrm>
            <a:off x="5562925" y="1039375"/>
            <a:ext cx="27996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2" name="Google Shape;662;g2633f981b19_0_6933"/>
          <p:cNvSpPr txBox="1"/>
          <p:nvPr>
            <p:ph idx="2" type="title"/>
          </p:nvPr>
        </p:nvSpPr>
        <p:spPr>
          <a:xfrm>
            <a:off x="377975" y="2199900"/>
            <a:ext cx="4076700" cy="1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"/>
              <a:buNone/>
              <a:defRPr b="1" i="0" sz="2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"/>
              <a:buNone/>
              <a:defRPr b="1" i="0" sz="2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"/>
              <a:buNone/>
              <a:defRPr b="1" i="0" sz="2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"/>
              <a:buNone/>
              <a:defRPr b="1" i="0" sz="2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"/>
              <a:buNone/>
              <a:defRPr b="1" i="0" sz="2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"/>
              <a:buNone/>
              <a:defRPr b="1" i="0" sz="2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"/>
              <a:buNone/>
              <a:defRPr b="1" i="0" sz="2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"/>
              <a:buNone/>
              <a:defRPr b="1" i="0" sz="2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"/>
              <a:buNone/>
              <a:defRPr b="1" i="0" sz="2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663" name="Google Shape;663;g2633f981b19_0_69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200" y="4680463"/>
            <a:ext cx="904600" cy="1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g2633f981b19_0_6933"/>
          <p:cNvSpPr txBox="1"/>
          <p:nvPr>
            <p:ph idx="3" type="title"/>
          </p:nvPr>
        </p:nvSpPr>
        <p:spPr>
          <a:xfrm>
            <a:off x="377975" y="3724300"/>
            <a:ext cx="4076700" cy="13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Medium"/>
              <a:buNone/>
              <a:defRPr b="0" i="1" sz="16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Medium"/>
              <a:buNone/>
              <a:defRPr b="0" i="1" sz="16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Medium"/>
              <a:buNone/>
              <a:defRPr b="0" i="1" sz="16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Medium"/>
              <a:buNone/>
              <a:defRPr b="0" i="1" sz="16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Medium"/>
              <a:buNone/>
              <a:defRPr b="0" i="1" sz="16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Medium"/>
              <a:buNone/>
              <a:defRPr b="0" i="1" sz="16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Medium"/>
              <a:buNone/>
              <a:defRPr b="0" i="1" sz="16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Medium"/>
              <a:buNone/>
              <a:defRPr b="0" i="1" sz="16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Medium"/>
              <a:buNone/>
              <a:defRPr b="0" i="1" sz="16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Customer value quote">
  <p:cSld name="TITLE_ONLY_1_2_2">
    <p:bg>
      <p:bgPr>
        <a:solidFill>
          <a:schemeClr val="dk2"/>
        </a:solidFill>
      </p:bgPr>
    </p:bg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633f981b19_0_6939"/>
          <p:cNvSpPr txBox="1"/>
          <p:nvPr>
            <p:ph type="title"/>
          </p:nvPr>
        </p:nvSpPr>
        <p:spPr>
          <a:xfrm>
            <a:off x="5562925" y="1039375"/>
            <a:ext cx="27996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7" name="Google Shape;667;g2633f981b19_0_6939"/>
          <p:cNvSpPr txBox="1"/>
          <p:nvPr>
            <p:ph idx="2" type="title"/>
          </p:nvPr>
        </p:nvSpPr>
        <p:spPr>
          <a:xfrm>
            <a:off x="377975" y="2199900"/>
            <a:ext cx="4076700" cy="1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None/>
              <a:defRPr b="1" i="0" sz="2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None/>
              <a:defRPr b="1" i="0" sz="2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None/>
              <a:defRPr b="1" i="0" sz="2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None/>
              <a:defRPr b="1" i="0" sz="2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None/>
              <a:defRPr b="1" i="0" sz="2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None/>
              <a:defRPr b="1" i="0" sz="2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None/>
              <a:defRPr b="1" i="0" sz="2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None/>
              <a:defRPr b="1" i="0" sz="2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None/>
              <a:defRPr b="1" i="0" sz="2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68" name="Google Shape;668;g2633f981b19_0_6939"/>
          <p:cNvSpPr txBox="1"/>
          <p:nvPr>
            <p:ph idx="3" type="title"/>
          </p:nvPr>
        </p:nvSpPr>
        <p:spPr>
          <a:xfrm>
            <a:off x="377975" y="3724300"/>
            <a:ext cx="4076700" cy="13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None/>
              <a:defRPr b="0" i="1" sz="16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None/>
              <a:defRPr b="0" i="1" sz="16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None/>
              <a:defRPr b="0" i="1" sz="16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None/>
              <a:defRPr b="0" i="1" sz="16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None/>
              <a:defRPr b="0" i="1" sz="16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None/>
              <a:defRPr b="0" i="1" sz="16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None/>
              <a:defRPr b="0" i="1" sz="16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None/>
              <a:defRPr b="0" i="1" sz="16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None/>
              <a:defRPr b="0" i="1" sz="16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pic>
        <p:nvPicPr>
          <p:cNvPr id="669" name="Google Shape;669;g2633f981b19_0_6939"/>
          <p:cNvPicPr preferRelativeResize="0"/>
          <p:nvPr/>
        </p:nvPicPr>
        <p:blipFill rotWithShape="1">
          <a:blip r:embed="rId2">
            <a:alphaModFix/>
          </a:blip>
          <a:srcRect b="4758" l="0" r="1350" t="4759"/>
          <a:stretch/>
        </p:blipFill>
        <p:spPr>
          <a:xfrm>
            <a:off x="284600" y="4677650"/>
            <a:ext cx="920200" cy="1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g2633f981b19_0_6939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- H1">
  <p:cSld name="MAIN_POINT_4_1">
    <p:bg>
      <p:bgPr>
        <a:solidFill>
          <a:schemeClr val="dk1"/>
        </a:solidFill>
      </p:bgPr>
    </p:bg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633f981b19_0_6945"/>
          <p:cNvSpPr txBox="1"/>
          <p:nvPr>
            <p:ph type="title"/>
          </p:nvPr>
        </p:nvSpPr>
        <p:spPr>
          <a:xfrm>
            <a:off x="283464" y="173736"/>
            <a:ext cx="8001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3" name="Google Shape;673;g2633f981b19_0_6945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4" name="Google Shape;674;g2633f981b19_0_69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200" y="4680463"/>
            <a:ext cx="904600" cy="18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Shapes blue ">
  <p:cSld name="CUSTOM_2_1_1_2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6" name="Google Shape;676;g2633f981b19_0_6955"/>
          <p:cNvPicPr preferRelativeResize="0"/>
          <p:nvPr/>
        </p:nvPicPr>
        <p:blipFill rotWithShape="1">
          <a:blip r:embed="rId2">
            <a:alphaModFix/>
          </a:blip>
          <a:srcRect b="28094" l="-1213" r="15184" t="-12768"/>
          <a:stretch/>
        </p:blipFill>
        <p:spPr>
          <a:xfrm>
            <a:off x="2699850" y="0"/>
            <a:ext cx="64623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g2633f981b19_0_6955"/>
          <p:cNvSpPr txBox="1"/>
          <p:nvPr>
            <p:ph type="title"/>
          </p:nvPr>
        </p:nvSpPr>
        <p:spPr>
          <a:xfrm>
            <a:off x="301752" y="173736"/>
            <a:ext cx="8001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8" name="Google Shape;678;g2633f981b19_0_6955"/>
          <p:cNvSpPr txBox="1"/>
          <p:nvPr>
            <p:ph idx="1" type="subTitle"/>
          </p:nvPr>
        </p:nvSpPr>
        <p:spPr>
          <a:xfrm>
            <a:off x="301750" y="800100"/>
            <a:ext cx="65562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9" name="Google Shape;679;g2633f981b19_0_6955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2085D5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</a:t>
            </a:r>
            <a:r>
              <a:rPr b="0" i="0" lang="en" sz="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erved. </a:t>
            </a:r>
            <a:endParaRPr b="0" i="0" sz="6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0" name="Google Shape;680;g2633f981b19_0_6955"/>
          <p:cNvPicPr preferRelativeResize="0"/>
          <p:nvPr/>
        </p:nvPicPr>
        <p:blipFill rotWithShape="1">
          <a:blip r:embed="rId3">
            <a:alphaModFix/>
          </a:blip>
          <a:srcRect b="4758" l="0" r="1350" t="4759"/>
          <a:stretch/>
        </p:blipFill>
        <p:spPr>
          <a:xfrm>
            <a:off x="284600" y="4677650"/>
            <a:ext cx="920200" cy="18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divider - yellow">
  <p:cSld name="SECTION_HEADER_1_1_1_1">
    <p:bg>
      <p:bgPr>
        <a:solidFill>
          <a:schemeClr val="accent6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33f981b19_0_5320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6961D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F69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g2633f981b19_0_5320"/>
          <p:cNvSpPr txBox="1"/>
          <p:nvPr>
            <p:ph type="title"/>
          </p:nvPr>
        </p:nvSpPr>
        <p:spPr>
          <a:xfrm>
            <a:off x="301752" y="2033536"/>
            <a:ext cx="7999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 Black"/>
              <a:buNone/>
              <a:defRPr b="0" i="0" sz="40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g2633f981b19_0_5320"/>
          <p:cNvSpPr txBox="1"/>
          <p:nvPr>
            <p:ph idx="2" type="title"/>
          </p:nvPr>
        </p:nvSpPr>
        <p:spPr>
          <a:xfrm>
            <a:off x="310896" y="1623011"/>
            <a:ext cx="7999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4" name="Google Shape;74;g2633f981b19_0_5320"/>
          <p:cNvPicPr preferRelativeResize="0"/>
          <p:nvPr/>
        </p:nvPicPr>
        <p:blipFill rotWithShape="1">
          <a:blip r:embed="rId2">
            <a:alphaModFix/>
          </a:blip>
          <a:srcRect b="-9155" l="0" r="0" t="-2501"/>
          <a:stretch/>
        </p:blipFill>
        <p:spPr>
          <a:xfrm>
            <a:off x="256200" y="4673875"/>
            <a:ext cx="992601" cy="2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Shapes green">
  <p:cSld name="CUSTOM_2_1_1_1"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g2633f981b19_0_6961"/>
          <p:cNvPicPr preferRelativeResize="0"/>
          <p:nvPr/>
        </p:nvPicPr>
        <p:blipFill rotWithShape="1">
          <a:blip r:embed="rId2">
            <a:alphaModFix/>
          </a:blip>
          <a:srcRect b="28731" l="5137" r="32583" t="-10376"/>
          <a:stretch/>
        </p:blipFill>
        <p:spPr>
          <a:xfrm>
            <a:off x="2802125" y="0"/>
            <a:ext cx="634187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g2633f981b19_0_6961"/>
          <p:cNvSpPr txBox="1"/>
          <p:nvPr>
            <p:ph type="title"/>
          </p:nvPr>
        </p:nvSpPr>
        <p:spPr>
          <a:xfrm>
            <a:off x="301752" y="173736"/>
            <a:ext cx="8001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4" name="Google Shape;684;g2633f981b19_0_6961"/>
          <p:cNvSpPr txBox="1"/>
          <p:nvPr>
            <p:ph idx="1" type="subTitle"/>
          </p:nvPr>
        </p:nvSpPr>
        <p:spPr>
          <a:xfrm>
            <a:off x="301752" y="800100"/>
            <a:ext cx="8010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85" name="Google Shape;685;g2633f981b19_0_6961"/>
          <p:cNvPicPr preferRelativeResize="0"/>
          <p:nvPr/>
        </p:nvPicPr>
        <p:blipFill rotWithShape="1">
          <a:blip r:embed="rId3">
            <a:alphaModFix/>
          </a:blip>
          <a:srcRect b="4758" l="0" r="1350" t="4759"/>
          <a:stretch/>
        </p:blipFill>
        <p:spPr>
          <a:xfrm>
            <a:off x="284600" y="4677650"/>
            <a:ext cx="920200" cy="1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g2633f981b19_0_6961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E9453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</a:t>
            </a:r>
            <a:r>
              <a:rPr b="0" i="0" lang="en" sz="600" u="none" cap="none" strike="noStrike">
                <a:solidFill>
                  <a:srgbClr val="44A778"/>
                </a:solidFill>
                <a:latin typeface="Roboto"/>
                <a:ea typeface="Roboto"/>
                <a:cs typeface="Roboto"/>
                <a:sym typeface="Roboto"/>
              </a:rPr>
              <a:t>rved. </a:t>
            </a:r>
            <a:endParaRPr b="0" i="0" sz="600" u="none" cap="none" strike="noStrike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Shapes+lifestyle green">
  <p:cSld name="CUSTOM_2_1_1_1_1_1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633f981b19_0_6967"/>
          <p:cNvSpPr txBox="1"/>
          <p:nvPr>
            <p:ph type="title"/>
          </p:nvPr>
        </p:nvSpPr>
        <p:spPr>
          <a:xfrm>
            <a:off x="301752" y="173736"/>
            <a:ext cx="8001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9" name="Google Shape;689;g2633f981b19_0_6967"/>
          <p:cNvSpPr txBox="1"/>
          <p:nvPr>
            <p:ph idx="1" type="subTitle"/>
          </p:nvPr>
        </p:nvSpPr>
        <p:spPr>
          <a:xfrm>
            <a:off x="301752" y="800100"/>
            <a:ext cx="8010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90" name="Google Shape;690;g2633f981b19_0_6967"/>
          <p:cNvPicPr preferRelativeResize="0"/>
          <p:nvPr/>
        </p:nvPicPr>
        <p:blipFill rotWithShape="1">
          <a:blip r:embed="rId2">
            <a:alphaModFix/>
          </a:blip>
          <a:srcRect b="4758" l="0" r="1350" t="4759"/>
          <a:stretch/>
        </p:blipFill>
        <p:spPr>
          <a:xfrm>
            <a:off x="284600" y="4677650"/>
            <a:ext cx="920200" cy="18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g2633f981b19_0_6967"/>
          <p:cNvPicPr preferRelativeResize="0"/>
          <p:nvPr/>
        </p:nvPicPr>
        <p:blipFill rotWithShape="1">
          <a:blip r:embed="rId3">
            <a:alphaModFix/>
          </a:blip>
          <a:srcRect b="108" l="0" r="0" t="108"/>
          <a:stretch/>
        </p:blipFill>
        <p:spPr>
          <a:xfrm>
            <a:off x="4333850" y="795525"/>
            <a:ext cx="4560374" cy="43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g2633f981b19_0_6967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44A778"/>
                </a:solidFill>
                <a:latin typeface="Roboto"/>
                <a:ea typeface="Roboto"/>
                <a:cs typeface="Roboto"/>
                <a:sym typeface="Roboto"/>
              </a:rPr>
              <a:t>© 2023 F</a:t>
            </a: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reshworks Inc. All rights reserved. </a:t>
            </a:r>
            <a:endParaRPr b="0" i="0" sz="600" u="none" cap="none" strike="noStrike">
              <a:solidFill>
                <a:srgbClr val="C2C2C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Shapes+lifestyle blue">
  <p:cSld name="CUSTOM_2_1_1_1_1_1_2"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633f981b19_0_6973"/>
          <p:cNvSpPr txBox="1"/>
          <p:nvPr>
            <p:ph type="title"/>
          </p:nvPr>
        </p:nvSpPr>
        <p:spPr>
          <a:xfrm>
            <a:off x="301752" y="173736"/>
            <a:ext cx="8001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5" name="Google Shape;695;g2633f981b19_0_6973"/>
          <p:cNvSpPr txBox="1"/>
          <p:nvPr>
            <p:ph idx="1" type="subTitle"/>
          </p:nvPr>
        </p:nvSpPr>
        <p:spPr>
          <a:xfrm>
            <a:off x="301752" y="800100"/>
            <a:ext cx="8010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96" name="Google Shape;696;g2633f981b19_0_6973"/>
          <p:cNvPicPr preferRelativeResize="0"/>
          <p:nvPr/>
        </p:nvPicPr>
        <p:blipFill rotWithShape="1">
          <a:blip r:embed="rId2">
            <a:alphaModFix/>
          </a:blip>
          <a:srcRect b="4758" l="0" r="1350" t="4759"/>
          <a:stretch/>
        </p:blipFill>
        <p:spPr>
          <a:xfrm>
            <a:off x="284600" y="4677650"/>
            <a:ext cx="920200" cy="18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g2633f981b19_0_69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3850" y="1686450"/>
            <a:ext cx="3385100" cy="3457050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g2633f981b19_0_6973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© 2023 F</a:t>
            </a: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reshworks Inc. All rights reserved. </a:t>
            </a:r>
            <a:endParaRPr b="0" i="0" sz="600" u="none" cap="none" strike="noStrike">
              <a:solidFill>
                <a:srgbClr val="C2C2C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Shapes+lifestyle yellow">
  <p:cSld name="CUSTOM_2_1_1_1_1_1_2_1"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0" name="Google Shape;700;g2633f981b19_0_69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33850" y="1660673"/>
            <a:ext cx="3414550" cy="3482827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g2633f981b19_0_6979"/>
          <p:cNvSpPr txBox="1"/>
          <p:nvPr>
            <p:ph type="title"/>
          </p:nvPr>
        </p:nvSpPr>
        <p:spPr>
          <a:xfrm>
            <a:off x="301752" y="173736"/>
            <a:ext cx="8001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2" name="Google Shape;702;g2633f981b19_0_6979"/>
          <p:cNvSpPr txBox="1"/>
          <p:nvPr>
            <p:ph idx="1" type="subTitle"/>
          </p:nvPr>
        </p:nvSpPr>
        <p:spPr>
          <a:xfrm>
            <a:off x="301752" y="800100"/>
            <a:ext cx="8010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03" name="Google Shape;703;g2633f981b19_0_6979"/>
          <p:cNvPicPr preferRelativeResize="0"/>
          <p:nvPr/>
        </p:nvPicPr>
        <p:blipFill rotWithShape="1">
          <a:blip r:embed="rId3">
            <a:alphaModFix/>
          </a:blip>
          <a:srcRect b="4758" l="0" r="1350" t="4759"/>
          <a:stretch/>
        </p:blipFill>
        <p:spPr>
          <a:xfrm>
            <a:off x="284600" y="4677650"/>
            <a:ext cx="920200" cy="1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g2633f981b19_0_6979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6961D"/>
                </a:solidFill>
                <a:latin typeface="Roboto"/>
                <a:ea typeface="Roboto"/>
                <a:cs typeface="Roboto"/>
                <a:sym typeface="Roboto"/>
              </a:rPr>
              <a:t>© 2023 F</a:t>
            </a: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reshworks Inc. All rights reserved. </a:t>
            </a:r>
            <a:endParaRPr b="0" i="0" sz="600" u="none" cap="none" strike="noStrike">
              <a:solidFill>
                <a:srgbClr val="C2C2C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Statement left">
  <p:cSld name="TITLE_1_1_1_1_1_1_1">
    <p:bg>
      <p:bgPr>
        <a:solidFill>
          <a:schemeClr val="dk2"/>
        </a:solidFill>
      </p:bgPr>
    </p:bg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633f981b19_0_6985"/>
          <p:cNvSpPr txBox="1"/>
          <p:nvPr>
            <p:ph type="title"/>
          </p:nvPr>
        </p:nvSpPr>
        <p:spPr>
          <a:xfrm>
            <a:off x="301752" y="2033536"/>
            <a:ext cx="7999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 Black"/>
              <a:buNone/>
              <a:defRPr b="0" i="0" sz="5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07" name="Google Shape;707;g2633f981b19_0_6985"/>
          <p:cNvPicPr preferRelativeResize="0"/>
          <p:nvPr/>
        </p:nvPicPr>
        <p:blipFill rotWithShape="1">
          <a:blip r:embed="rId2">
            <a:alphaModFix/>
          </a:blip>
          <a:srcRect b="4758" l="0" r="1350" t="4759"/>
          <a:stretch/>
        </p:blipFill>
        <p:spPr>
          <a:xfrm>
            <a:off x="284600" y="4677650"/>
            <a:ext cx="920200" cy="1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g2633f981b19_0_6985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C2C2C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k - Statement left">
  <p:cSld name="TITLE_1_1_1_1_1_1_1_1">
    <p:bg>
      <p:bgPr>
        <a:solidFill>
          <a:schemeClr val="dk1"/>
        </a:solidFill>
      </p:bgPr>
    </p:bg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633f981b19_0_6989"/>
          <p:cNvSpPr txBox="1"/>
          <p:nvPr>
            <p:ph type="title"/>
          </p:nvPr>
        </p:nvSpPr>
        <p:spPr>
          <a:xfrm>
            <a:off x="301752" y="2033536"/>
            <a:ext cx="7999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Roboto Black"/>
              <a:buNone/>
              <a:defRPr b="0" i="0" sz="50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11" name="Google Shape;711;g2633f981b19_0_69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200" y="4680463"/>
            <a:ext cx="904600" cy="1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g2633f981b19_0_6989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k - Left" type="secHead">
  <p:cSld name="SECTION_HEADER">
    <p:bg>
      <p:bgPr>
        <a:solidFill>
          <a:schemeClr val="dk1"/>
        </a:solidFill>
      </p:bgPr>
    </p:bg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633f981b19_0_6993"/>
          <p:cNvSpPr txBox="1"/>
          <p:nvPr>
            <p:ph type="title"/>
          </p:nvPr>
        </p:nvSpPr>
        <p:spPr>
          <a:xfrm>
            <a:off x="283464" y="2262025"/>
            <a:ext cx="7363500" cy="13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Black"/>
              <a:buNone/>
              <a:defRPr b="0" i="0" sz="36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15" name="Google Shape;715;g2633f981b19_0_6993"/>
          <p:cNvSpPr/>
          <p:nvPr/>
        </p:nvSpPr>
        <p:spPr>
          <a:xfrm>
            <a:off x="510900" y="4817625"/>
            <a:ext cx="3006600" cy="16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g2633f981b19_0_6993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Announcement right 1">
  <p:cSld name="CAPTION_ONLY_1_1_2_4_1_1">
    <p:bg>
      <p:bgPr>
        <a:solidFill>
          <a:schemeClr val="dk2"/>
        </a:solidFill>
      </p:bgPr>
    </p:bg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2bb869feffc_0_820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" sz="600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sz="60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9" name="Google Shape;719;g2bb869feffc_0_820"/>
          <p:cNvSpPr txBox="1"/>
          <p:nvPr>
            <p:ph type="title"/>
          </p:nvPr>
        </p:nvSpPr>
        <p:spPr>
          <a:xfrm>
            <a:off x="301750" y="173725"/>
            <a:ext cx="88422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0" name="Google Shape;720;g2bb869feffc_0_820"/>
          <p:cNvSpPr txBox="1"/>
          <p:nvPr>
            <p:ph idx="1" type="subTitle"/>
          </p:nvPr>
        </p:nvSpPr>
        <p:spPr>
          <a:xfrm>
            <a:off x="301752" y="795528"/>
            <a:ext cx="79932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721" name="Google Shape;721;g2bb869feffc_0_820"/>
          <p:cNvPicPr preferRelativeResize="0"/>
          <p:nvPr/>
        </p:nvPicPr>
        <p:blipFill rotWithShape="1">
          <a:blip r:embed="rId2">
            <a:alphaModFix/>
          </a:blip>
          <a:srcRect b="4759" l="0" r="1351" t="4759"/>
          <a:stretch/>
        </p:blipFill>
        <p:spPr>
          <a:xfrm>
            <a:off x="284600" y="4677650"/>
            <a:ext cx="920200" cy="18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k - Cover">
  <p:cSld name="TITLE_1_1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g2633f981b19_0_53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3464" y="448450"/>
            <a:ext cx="1508700" cy="3017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2633f981b19_0_5325"/>
          <p:cNvSpPr txBox="1"/>
          <p:nvPr>
            <p:ph type="title"/>
          </p:nvPr>
        </p:nvSpPr>
        <p:spPr>
          <a:xfrm>
            <a:off x="301752" y="1926175"/>
            <a:ext cx="43086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g2633f981b19_0_5325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g2633f981b19_0_5325"/>
          <p:cNvSpPr txBox="1"/>
          <p:nvPr>
            <p:ph idx="1" type="subTitle"/>
          </p:nvPr>
        </p:nvSpPr>
        <p:spPr>
          <a:xfrm>
            <a:off x="301752" y="3163824"/>
            <a:ext cx="43077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0" name="Google Shape;80;g2633f981b19_0_5325"/>
          <p:cNvSpPr txBox="1"/>
          <p:nvPr>
            <p:ph idx="2" type="subTitle"/>
          </p:nvPr>
        </p:nvSpPr>
        <p:spPr>
          <a:xfrm>
            <a:off x="301752" y="4222675"/>
            <a:ext cx="428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61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Cover">
  <p:cSld name="TITLE_1_1_1">
    <p:bg>
      <p:bgPr>
        <a:solidFill>
          <a:schemeClr val="dk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33f981b19_0_5331"/>
          <p:cNvSpPr txBox="1"/>
          <p:nvPr>
            <p:ph type="title"/>
          </p:nvPr>
        </p:nvSpPr>
        <p:spPr>
          <a:xfrm>
            <a:off x="301752" y="1926175"/>
            <a:ext cx="43086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g2633f981b19_0_5331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C2C2C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g2633f981b19_0_5331"/>
          <p:cNvSpPr txBox="1"/>
          <p:nvPr>
            <p:ph idx="1" type="subTitle"/>
          </p:nvPr>
        </p:nvSpPr>
        <p:spPr>
          <a:xfrm>
            <a:off x="301752" y="3163824"/>
            <a:ext cx="43077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g2633f981b19_0_5331"/>
          <p:cNvSpPr txBox="1"/>
          <p:nvPr>
            <p:ph idx="2" type="subTitle"/>
          </p:nvPr>
        </p:nvSpPr>
        <p:spPr>
          <a:xfrm>
            <a:off x="301752" y="4222675"/>
            <a:ext cx="428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86" name="Google Shape;86;g2633f981b19_0_5331"/>
          <p:cNvPicPr preferRelativeResize="0"/>
          <p:nvPr/>
        </p:nvPicPr>
        <p:blipFill rotWithShape="1">
          <a:blip r:embed="rId2">
            <a:alphaModFix/>
          </a:blip>
          <a:srcRect b="4758" l="0" r="1350" t="4759"/>
          <a:stretch/>
        </p:blipFill>
        <p:spPr>
          <a:xfrm>
            <a:off x="268738" y="448450"/>
            <a:ext cx="1508761" cy="30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761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">
  <p:cSld name="TITLE_1_1_1_1"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33f981b19_0_5337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  <p15:guide id="2" orient="horz" pos="1620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––">
  <p:cSld name="MAIN_POINT_4_2"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k - Quote">
  <p:cSld name="TITLE_ONLY_1"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33f981b19_0_5340"/>
          <p:cNvSpPr txBox="1"/>
          <p:nvPr>
            <p:ph type="title"/>
          </p:nvPr>
        </p:nvSpPr>
        <p:spPr>
          <a:xfrm>
            <a:off x="301752" y="1495350"/>
            <a:ext cx="8025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g2633f981b19_0_5340"/>
          <p:cNvSpPr txBox="1"/>
          <p:nvPr>
            <p:ph idx="2" type="title"/>
          </p:nvPr>
        </p:nvSpPr>
        <p:spPr>
          <a:xfrm>
            <a:off x="301749" y="3636425"/>
            <a:ext cx="80250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b="1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b="1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b="1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b="1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b="1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b="1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b="1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b="1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b="1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3" name="Google Shape;93;g2633f981b19_0_5340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g2633f981b19_0_53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200" y="4680463"/>
            <a:ext cx="904600" cy="18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k - Announcement">
  <p:cSld name="CUSTOM_3_1_1"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33f981b19_0_5345"/>
          <p:cNvSpPr txBox="1"/>
          <p:nvPr>
            <p:ph type="title"/>
          </p:nvPr>
        </p:nvSpPr>
        <p:spPr>
          <a:xfrm>
            <a:off x="571500" y="173736"/>
            <a:ext cx="7999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g2633f981b19_0_5345"/>
          <p:cNvSpPr txBox="1"/>
          <p:nvPr>
            <p:ph idx="2" type="title"/>
          </p:nvPr>
        </p:nvSpPr>
        <p:spPr>
          <a:xfrm>
            <a:off x="571500" y="702625"/>
            <a:ext cx="7999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98" name="Google Shape;98;g2633f981b19_0_53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200" y="4680463"/>
            <a:ext cx="904600" cy="1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2633f981b19_0_5345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Product announcement right">
  <p:cSld name="CUSTOM_3_1_1_2">
    <p:bg>
      <p:bgPr>
        <a:solidFill>
          <a:schemeClr val="dk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33f981b19_0_5350"/>
          <p:cNvSpPr txBox="1"/>
          <p:nvPr>
            <p:ph type="title"/>
          </p:nvPr>
        </p:nvSpPr>
        <p:spPr>
          <a:xfrm>
            <a:off x="6100800" y="832104"/>
            <a:ext cx="2928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2" name="Google Shape;102;g2633f981b19_0_5350"/>
          <p:cNvPicPr preferRelativeResize="0"/>
          <p:nvPr/>
        </p:nvPicPr>
        <p:blipFill rotWithShape="1">
          <a:blip r:embed="rId2">
            <a:alphaModFix/>
          </a:blip>
          <a:srcRect b="4758" l="0" r="1350" t="4759"/>
          <a:stretch/>
        </p:blipFill>
        <p:spPr>
          <a:xfrm>
            <a:off x="284600" y="4677650"/>
            <a:ext cx="920200" cy="1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2633f981b19_0_5350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C2C2C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k - Announcement right">
  <p:cSld name="CAPTION_ONLY_1_1_2_4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g2633f981b19_0_53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200" y="4680463"/>
            <a:ext cx="904600" cy="1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g2633f981b19_0_5358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17;g2633f981b19_0_5358"/>
          <p:cNvSpPr txBox="1"/>
          <p:nvPr>
            <p:ph type="title"/>
          </p:nvPr>
        </p:nvSpPr>
        <p:spPr>
          <a:xfrm>
            <a:off x="301750" y="173725"/>
            <a:ext cx="88422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g2633f981b19_0_5358"/>
          <p:cNvSpPr txBox="1"/>
          <p:nvPr>
            <p:ph idx="1" type="subTitle"/>
          </p:nvPr>
        </p:nvSpPr>
        <p:spPr>
          <a:xfrm>
            <a:off x="301752" y="795528"/>
            <a:ext cx="79932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k - Product announcement right">
  <p:cSld name="CUSTOM_3_1_1_2_1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33f981b19_0_5354"/>
          <p:cNvSpPr txBox="1"/>
          <p:nvPr>
            <p:ph type="title"/>
          </p:nvPr>
        </p:nvSpPr>
        <p:spPr>
          <a:xfrm>
            <a:off x="6100800" y="832104"/>
            <a:ext cx="2928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g2633f981b19_0_5354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g2633f981b19_0_53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200" y="4680463"/>
            <a:ext cx="904600" cy="18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Announcement right">
  <p:cSld name="CAPTION_ONLY_1_1_2_4_1">
    <p:bg>
      <p:bgPr>
        <a:solidFill>
          <a:schemeClr val="dk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33f981b19_0_5363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g2633f981b19_0_5363"/>
          <p:cNvSpPr txBox="1"/>
          <p:nvPr>
            <p:ph type="title"/>
          </p:nvPr>
        </p:nvSpPr>
        <p:spPr>
          <a:xfrm>
            <a:off x="301750" y="173725"/>
            <a:ext cx="88422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g2633f981b19_0_5363"/>
          <p:cNvSpPr txBox="1"/>
          <p:nvPr>
            <p:ph idx="1" type="subTitle"/>
          </p:nvPr>
        </p:nvSpPr>
        <p:spPr>
          <a:xfrm>
            <a:off x="301752" y="795528"/>
            <a:ext cx="79932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12" name="Google Shape;112;g2633f981b19_0_5363"/>
          <p:cNvPicPr preferRelativeResize="0"/>
          <p:nvPr/>
        </p:nvPicPr>
        <p:blipFill rotWithShape="1">
          <a:blip r:embed="rId2">
            <a:alphaModFix/>
          </a:blip>
          <a:srcRect b="4758" l="0" r="1350" t="4759"/>
          <a:stretch/>
        </p:blipFill>
        <p:spPr>
          <a:xfrm>
            <a:off x="284600" y="4677650"/>
            <a:ext cx="920200" cy="18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k - Shapes yellow">
  <p:cSld name="CAPTION_ONLY_1_1_2_3"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g2633f981b19_0_5368"/>
          <p:cNvPicPr preferRelativeResize="0"/>
          <p:nvPr/>
        </p:nvPicPr>
        <p:blipFill rotWithShape="1">
          <a:blip r:embed="rId2">
            <a:alphaModFix/>
          </a:blip>
          <a:srcRect b="3020" l="-1998" r="40881" t="-3020"/>
          <a:stretch/>
        </p:blipFill>
        <p:spPr>
          <a:xfrm>
            <a:off x="3964500" y="104900"/>
            <a:ext cx="5179500" cy="50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2633f981b19_0_53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200" y="4680463"/>
            <a:ext cx="904600" cy="1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2633f981b19_0_5368"/>
          <p:cNvSpPr txBox="1"/>
          <p:nvPr>
            <p:ph type="title"/>
          </p:nvPr>
        </p:nvSpPr>
        <p:spPr>
          <a:xfrm>
            <a:off x="301751" y="173725"/>
            <a:ext cx="58557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g2633f981b19_0_5368"/>
          <p:cNvSpPr txBox="1"/>
          <p:nvPr>
            <p:ph idx="1" type="subTitle"/>
          </p:nvPr>
        </p:nvSpPr>
        <p:spPr>
          <a:xfrm>
            <a:off x="301750" y="795525"/>
            <a:ext cx="58557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g2633f981b19_0_5368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© 2023 Freshworks Inc. All r</a:t>
            </a:r>
            <a:r>
              <a:rPr b="0" i="0" lang="en" sz="600" u="none" cap="none" strike="noStrike">
                <a:solidFill>
                  <a:srgbClr val="F6961D"/>
                </a:solidFill>
                <a:latin typeface="Roboto"/>
                <a:ea typeface="Roboto"/>
                <a:cs typeface="Roboto"/>
                <a:sym typeface="Roboto"/>
              </a:rPr>
              <a:t>ights reserved. </a:t>
            </a:r>
            <a:endParaRPr b="0" i="0" sz="600" u="none" cap="none" strike="noStrike">
              <a:solidFill>
                <a:srgbClr val="F69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k - Shapes blue ">
  <p:cSld name="CAPTION_ONLY_1_1_2_3_1"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2633f981b19_0_5374"/>
          <p:cNvPicPr preferRelativeResize="0"/>
          <p:nvPr/>
        </p:nvPicPr>
        <p:blipFill rotWithShape="1">
          <a:blip r:embed="rId2">
            <a:alphaModFix/>
          </a:blip>
          <a:srcRect b="28094" l="-1209" r="15424" t="-12768"/>
          <a:stretch/>
        </p:blipFill>
        <p:spPr>
          <a:xfrm>
            <a:off x="2699850" y="0"/>
            <a:ext cx="64441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633f981b19_0_53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200" y="4680463"/>
            <a:ext cx="904600" cy="1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2633f981b19_0_5374"/>
          <p:cNvSpPr txBox="1"/>
          <p:nvPr>
            <p:ph type="title"/>
          </p:nvPr>
        </p:nvSpPr>
        <p:spPr>
          <a:xfrm>
            <a:off x="301752" y="173736"/>
            <a:ext cx="8001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g2633f981b19_0_5374"/>
          <p:cNvSpPr txBox="1"/>
          <p:nvPr>
            <p:ph idx="1" type="subTitle"/>
          </p:nvPr>
        </p:nvSpPr>
        <p:spPr>
          <a:xfrm>
            <a:off x="301752" y="795528"/>
            <a:ext cx="79932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g2633f981b19_0_5374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2085D5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</a:t>
            </a:r>
            <a:r>
              <a:rPr b="0" i="0" lang="en" sz="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erved. </a:t>
            </a:r>
            <a:endParaRPr b="0" i="0" sz="6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k - Shapes green ">
  <p:cSld name="CAPTION_ONLY_1_1_2_3_1_1"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2633f981b19_0_5380"/>
          <p:cNvPicPr preferRelativeResize="0"/>
          <p:nvPr/>
        </p:nvPicPr>
        <p:blipFill rotWithShape="1">
          <a:blip r:embed="rId2">
            <a:alphaModFix/>
          </a:blip>
          <a:srcRect b="28731" l="5137" r="32583" t="-10376"/>
          <a:stretch/>
        </p:blipFill>
        <p:spPr>
          <a:xfrm>
            <a:off x="2802125" y="0"/>
            <a:ext cx="634187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2633f981b19_0_53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200" y="4680463"/>
            <a:ext cx="904600" cy="1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633f981b19_0_5380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E9453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</a:t>
            </a:r>
            <a:r>
              <a:rPr b="0" i="0" lang="en" sz="600" u="none" cap="none" strike="noStrike">
                <a:solidFill>
                  <a:srgbClr val="44A778"/>
                </a:solidFill>
                <a:latin typeface="Roboto"/>
                <a:ea typeface="Roboto"/>
                <a:cs typeface="Roboto"/>
                <a:sym typeface="Roboto"/>
              </a:rPr>
              <a:t>rved. </a:t>
            </a:r>
            <a:endParaRPr b="0" i="0" sz="600" u="none" cap="none" strike="noStrike">
              <a:solidFill>
                <a:srgbClr val="44A77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g2633f981b19_0_5380"/>
          <p:cNvSpPr txBox="1"/>
          <p:nvPr>
            <p:ph type="title"/>
          </p:nvPr>
        </p:nvSpPr>
        <p:spPr>
          <a:xfrm>
            <a:off x="301752" y="173736"/>
            <a:ext cx="8001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g2633f981b19_0_5380"/>
          <p:cNvSpPr txBox="1"/>
          <p:nvPr>
            <p:ph idx="1" type="subTitle"/>
          </p:nvPr>
        </p:nvSpPr>
        <p:spPr>
          <a:xfrm>
            <a:off x="301752" y="795528"/>
            <a:ext cx="79932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k - Shapes+lifestyle yellow">
  <p:cSld name="CAPTION_ONLY_1_1_2_3_1_1_1_3_1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2633f981b19_0_53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200" y="4680463"/>
            <a:ext cx="904600" cy="1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2633f981b19_0_5386"/>
          <p:cNvSpPr txBox="1"/>
          <p:nvPr>
            <p:ph type="title"/>
          </p:nvPr>
        </p:nvSpPr>
        <p:spPr>
          <a:xfrm>
            <a:off x="301752" y="173736"/>
            <a:ext cx="8001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g2633f981b19_0_5386"/>
          <p:cNvSpPr txBox="1"/>
          <p:nvPr>
            <p:ph idx="1" type="subTitle"/>
          </p:nvPr>
        </p:nvSpPr>
        <p:spPr>
          <a:xfrm>
            <a:off x="301751" y="795515"/>
            <a:ext cx="3574800" cy="1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35" name="Google Shape;135;g2633f981b19_0_53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3850" y="1660673"/>
            <a:ext cx="3414550" cy="348282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633f981b19_0_5386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6961D"/>
                </a:solidFill>
                <a:latin typeface="Roboto"/>
                <a:ea typeface="Roboto"/>
                <a:cs typeface="Roboto"/>
                <a:sym typeface="Roboto"/>
              </a:rPr>
              <a:t>© 2023 Fr</a:t>
            </a:r>
            <a:r>
              <a:rPr b="0" i="0" lang="en" sz="600" u="none" cap="none" strike="noStrik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eshworks Inc. All rights reserved. </a:t>
            </a:r>
            <a:endParaRPr b="0" i="0" sz="600" u="none" cap="none" strike="noStrike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k - Shapes+headshot blue">
  <p:cSld name="CAPTION_ONLY_1_1_2_3_1_1_1_2"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2633f981b19_0_53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200" y="4680463"/>
            <a:ext cx="904600" cy="1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2633f981b19_0_5392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g2633f981b19_0_5392"/>
          <p:cNvSpPr txBox="1"/>
          <p:nvPr>
            <p:ph type="title"/>
          </p:nvPr>
        </p:nvSpPr>
        <p:spPr>
          <a:xfrm>
            <a:off x="301752" y="173736"/>
            <a:ext cx="8001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g2633f981b19_0_5392"/>
          <p:cNvSpPr txBox="1"/>
          <p:nvPr>
            <p:ph idx="2" type="title"/>
          </p:nvPr>
        </p:nvSpPr>
        <p:spPr>
          <a:xfrm>
            <a:off x="347875" y="997050"/>
            <a:ext cx="40143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g2633f981b19_0_5392"/>
          <p:cNvSpPr txBox="1"/>
          <p:nvPr>
            <p:ph idx="3" type="title"/>
          </p:nvPr>
        </p:nvSpPr>
        <p:spPr>
          <a:xfrm>
            <a:off x="347875" y="1616200"/>
            <a:ext cx="40143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3" name="Google Shape;143;g2633f981b19_0_5392"/>
          <p:cNvPicPr preferRelativeResize="0"/>
          <p:nvPr/>
        </p:nvPicPr>
        <p:blipFill rotWithShape="1">
          <a:blip r:embed="rId3">
            <a:alphaModFix/>
          </a:blip>
          <a:srcRect b="10385" l="3456" r="0" t="0"/>
          <a:stretch/>
        </p:blipFill>
        <p:spPr>
          <a:xfrm>
            <a:off x="4105656" y="1856232"/>
            <a:ext cx="2942575" cy="26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k - Shapes+headshot green">
  <p:cSld name="CAPTION_ONLY_1_1_2_3_1_1_1_2_1">
    <p:bg>
      <p:bgPr>
        <a:solidFill>
          <a:schemeClr val="dk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g2633f981b19_0_53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200" y="4680463"/>
            <a:ext cx="904600" cy="1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2633f981b19_0_5399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g2633f981b19_0_5399"/>
          <p:cNvSpPr txBox="1"/>
          <p:nvPr>
            <p:ph type="title"/>
          </p:nvPr>
        </p:nvSpPr>
        <p:spPr>
          <a:xfrm>
            <a:off x="301752" y="173736"/>
            <a:ext cx="8001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8" name="Google Shape;148;g2633f981b19_0_5399"/>
          <p:cNvPicPr preferRelativeResize="0"/>
          <p:nvPr/>
        </p:nvPicPr>
        <p:blipFill rotWithShape="1">
          <a:blip r:embed="rId3">
            <a:alphaModFix/>
          </a:blip>
          <a:srcRect b="11283" l="0" r="0" t="0"/>
          <a:stretch/>
        </p:blipFill>
        <p:spPr>
          <a:xfrm>
            <a:off x="4000475" y="1856225"/>
            <a:ext cx="3047750" cy="264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2633f981b19_0_5399"/>
          <p:cNvSpPr txBox="1"/>
          <p:nvPr>
            <p:ph idx="2" type="title"/>
          </p:nvPr>
        </p:nvSpPr>
        <p:spPr>
          <a:xfrm>
            <a:off x="347875" y="997050"/>
            <a:ext cx="40143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g2633f981b19_0_5399"/>
          <p:cNvSpPr txBox="1"/>
          <p:nvPr>
            <p:ph idx="3" type="title"/>
          </p:nvPr>
        </p:nvSpPr>
        <p:spPr>
          <a:xfrm>
            <a:off x="347875" y="1616200"/>
            <a:ext cx="40143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k - Shapes+headshot yellow ">
  <p:cSld name="CAPTION_ONLY_1_1_2_3_1_1_1_2_1_1"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g2633f981b19_0_5406"/>
          <p:cNvPicPr preferRelativeResize="0"/>
          <p:nvPr/>
        </p:nvPicPr>
        <p:blipFill rotWithShape="1">
          <a:blip r:embed="rId2">
            <a:alphaModFix/>
          </a:blip>
          <a:srcRect b="-1947" l="0" r="0" t="0"/>
          <a:stretch/>
        </p:blipFill>
        <p:spPr>
          <a:xfrm>
            <a:off x="4118425" y="2356950"/>
            <a:ext cx="2863500" cy="212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2633f981b19_0_54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200" y="4680463"/>
            <a:ext cx="904600" cy="1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2633f981b19_0_5406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g2633f981b19_0_5406"/>
          <p:cNvSpPr txBox="1"/>
          <p:nvPr>
            <p:ph type="title"/>
          </p:nvPr>
        </p:nvSpPr>
        <p:spPr>
          <a:xfrm>
            <a:off x="301752" y="173736"/>
            <a:ext cx="8001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g2633f981b19_0_5406"/>
          <p:cNvSpPr txBox="1"/>
          <p:nvPr>
            <p:ph idx="2" type="title"/>
          </p:nvPr>
        </p:nvSpPr>
        <p:spPr>
          <a:xfrm>
            <a:off x="347875" y="997050"/>
            <a:ext cx="40143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g2633f981b19_0_5406"/>
          <p:cNvSpPr txBox="1"/>
          <p:nvPr>
            <p:ph idx="3" type="title"/>
          </p:nvPr>
        </p:nvSpPr>
        <p:spPr>
          <a:xfrm>
            <a:off x="347875" y="1616200"/>
            <a:ext cx="40143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Shapes+headshot blue">
  <p:cSld name="CAPTION_ONLY_1_1_2_3_1_1_1_2_2">
    <p:bg>
      <p:bgPr>
        <a:solidFill>
          <a:schemeClr val="dk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2633f981b19_0_5413"/>
          <p:cNvPicPr preferRelativeResize="0"/>
          <p:nvPr/>
        </p:nvPicPr>
        <p:blipFill rotWithShape="1">
          <a:blip r:embed="rId2">
            <a:alphaModFix/>
          </a:blip>
          <a:srcRect b="10385" l="3456" r="0" t="0"/>
          <a:stretch/>
        </p:blipFill>
        <p:spPr>
          <a:xfrm>
            <a:off x="4105656" y="1856232"/>
            <a:ext cx="2942575" cy="267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2633f981b19_0_5413"/>
          <p:cNvSpPr txBox="1"/>
          <p:nvPr>
            <p:ph type="title"/>
          </p:nvPr>
        </p:nvSpPr>
        <p:spPr>
          <a:xfrm>
            <a:off x="301752" y="173736"/>
            <a:ext cx="8001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1" name="Google Shape;161;g2633f981b19_0_5413"/>
          <p:cNvPicPr preferRelativeResize="0"/>
          <p:nvPr/>
        </p:nvPicPr>
        <p:blipFill rotWithShape="1">
          <a:blip r:embed="rId3">
            <a:alphaModFix/>
          </a:blip>
          <a:srcRect b="4758" l="0" r="1350" t="4759"/>
          <a:stretch/>
        </p:blipFill>
        <p:spPr>
          <a:xfrm>
            <a:off x="284600" y="4677650"/>
            <a:ext cx="920200" cy="1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2633f981b19_0_5413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C2C2C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g2633f981b19_0_5413"/>
          <p:cNvSpPr txBox="1"/>
          <p:nvPr>
            <p:ph idx="2" type="title"/>
          </p:nvPr>
        </p:nvSpPr>
        <p:spPr>
          <a:xfrm>
            <a:off x="347875" y="997050"/>
            <a:ext cx="40143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g2633f981b19_0_5413"/>
          <p:cNvSpPr txBox="1"/>
          <p:nvPr>
            <p:ph idx="3" type="title"/>
          </p:nvPr>
        </p:nvSpPr>
        <p:spPr>
          <a:xfrm>
            <a:off x="347875" y="1616200"/>
            <a:ext cx="40143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H1 ">
  <p:cSld name="CAPTION_ONLY_1_1_2_1_1">
    <p:bg>
      <p:bgPr>
        <a:solidFill>
          <a:schemeClr val="dk2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2633f981b19_0_5269"/>
          <p:cNvSpPr txBox="1"/>
          <p:nvPr>
            <p:ph type="title"/>
          </p:nvPr>
        </p:nvSpPr>
        <p:spPr>
          <a:xfrm>
            <a:off x="301752" y="173736"/>
            <a:ext cx="8001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1" name="Google Shape;21;g2633f981b19_0_5269"/>
          <p:cNvPicPr preferRelativeResize="0"/>
          <p:nvPr/>
        </p:nvPicPr>
        <p:blipFill rotWithShape="1">
          <a:blip r:embed="rId2">
            <a:alphaModFix/>
          </a:blip>
          <a:srcRect b="4758" l="0" r="1350" t="4759"/>
          <a:stretch/>
        </p:blipFill>
        <p:spPr>
          <a:xfrm>
            <a:off x="284600" y="4677650"/>
            <a:ext cx="920200" cy="1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g2633f981b19_0_5269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C2C2C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Shapes+headshot green">
  <p:cSld name="CAPTION_ONLY_1_1_2_3_1_1_1_2_2_1">
    <p:bg>
      <p:bgPr>
        <a:solidFill>
          <a:schemeClr val="dk2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33f981b19_0_5420"/>
          <p:cNvSpPr txBox="1"/>
          <p:nvPr>
            <p:ph type="title"/>
          </p:nvPr>
        </p:nvSpPr>
        <p:spPr>
          <a:xfrm>
            <a:off x="301752" y="173736"/>
            <a:ext cx="8001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7" name="Google Shape;167;g2633f981b19_0_5420"/>
          <p:cNvPicPr preferRelativeResize="0"/>
          <p:nvPr/>
        </p:nvPicPr>
        <p:blipFill rotWithShape="1">
          <a:blip r:embed="rId2">
            <a:alphaModFix/>
          </a:blip>
          <a:srcRect b="4758" l="0" r="1350" t="4759"/>
          <a:stretch/>
        </p:blipFill>
        <p:spPr>
          <a:xfrm>
            <a:off x="284600" y="4677650"/>
            <a:ext cx="920200" cy="1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2633f981b19_0_5420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C2C2C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g2633f981b19_0_5420"/>
          <p:cNvSpPr txBox="1"/>
          <p:nvPr>
            <p:ph idx="2" type="title"/>
          </p:nvPr>
        </p:nvSpPr>
        <p:spPr>
          <a:xfrm>
            <a:off x="347875" y="997050"/>
            <a:ext cx="40143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g2633f981b19_0_5420"/>
          <p:cNvSpPr txBox="1"/>
          <p:nvPr>
            <p:ph idx="3" type="title"/>
          </p:nvPr>
        </p:nvSpPr>
        <p:spPr>
          <a:xfrm>
            <a:off x="347875" y="1616200"/>
            <a:ext cx="40143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71" name="Google Shape;171;g2633f981b19_0_5420"/>
          <p:cNvPicPr preferRelativeResize="0"/>
          <p:nvPr/>
        </p:nvPicPr>
        <p:blipFill rotWithShape="1">
          <a:blip r:embed="rId3">
            <a:alphaModFix/>
          </a:blip>
          <a:srcRect b="11283" l="0" r="0" t="0"/>
          <a:stretch/>
        </p:blipFill>
        <p:spPr>
          <a:xfrm>
            <a:off x="4000475" y="1856225"/>
            <a:ext cx="3047750" cy="26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Shapes+headshot yellow">
  <p:cSld name="CAPTION_ONLY_1_1_2_3_1_1_1_2_2_1_1">
    <p:bg>
      <p:bgPr>
        <a:solidFill>
          <a:schemeClr val="dk2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33f981b19_0_5427"/>
          <p:cNvSpPr txBox="1"/>
          <p:nvPr>
            <p:ph type="title"/>
          </p:nvPr>
        </p:nvSpPr>
        <p:spPr>
          <a:xfrm>
            <a:off x="301752" y="173736"/>
            <a:ext cx="8001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74" name="Google Shape;174;g2633f981b19_0_5427"/>
          <p:cNvPicPr preferRelativeResize="0"/>
          <p:nvPr/>
        </p:nvPicPr>
        <p:blipFill rotWithShape="1">
          <a:blip r:embed="rId2">
            <a:alphaModFix/>
          </a:blip>
          <a:srcRect b="4758" l="0" r="1350" t="4759"/>
          <a:stretch/>
        </p:blipFill>
        <p:spPr>
          <a:xfrm>
            <a:off x="284600" y="4677650"/>
            <a:ext cx="920200" cy="1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2633f981b19_0_5427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C2C2C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g2633f981b19_0_5427"/>
          <p:cNvSpPr txBox="1"/>
          <p:nvPr>
            <p:ph idx="2" type="title"/>
          </p:nvPr>
        </p:nvSpPr>
        <p:spPr>
          <a:xfrm>
            <a:off x="347875" y="997050"/>
            <a:ext cx="40143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g2633f981b19_0_5427"/>
          <p:cNvSpPr txBox="1"/>
          <p:nvPr>
            <p:ph idx="3" type="title"/>
          </p:nvPr>
        </p:nvSpPr>
        <p:spPr>
          <a:xfrm>
            <a:off x="347875" y="1616200"/>
            <a:ext cx="40143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78" name="Google Shape;178;g2633f981b19_0_5427"/>
          <p:cNvPicPr preferRelativeResize="0"/>
          <p:nvPr/>
        </p:nvPicPr>
        <p:blipFill rotWithShape="1">
          <a:blip r:embed="rId3">
            <a:alphaModFix/>
          </a:blip>
          <a:srcRect b="-1947" l="0" r="0" t="0"/>
          <a:stretch/>
        </p:blipFill>
        <p:spPr>
          <a:xfrm>
            <a:off x="4118425" y="2356950"/>
            <a:ext cx="2863500" cy="212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k - Shapes+lifestyle blue ">
  <p:cSld name="CAPTION_ONLY_1_1_2_3_1_1_1_1">
    <p:bg>
      <p:bgPr>
        <a:solidFill>
          <a:schemeClr val="dk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g2633f981b19_0_54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200" y="4680463"/>
            <a:ext cx="904600" cy="1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2633f981b19_0_5434"/>
          <p:cNvSpPr txBox="1"/>
          <p:nvPr>
            <p:ph type="title"/>
          </p:nvPr>
        </p:nvSpPr>
        <p:spPr>
          <a:xfrm>
            <a:off x="301751" y="173725"/>
            <a:ext cx="54402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g2633f981b19_0_5434"/>
          <p:cNvSpPr txBox="1"/>
          <p:nvPr>
            <p:ph idx="1" type="subTitle"/>
          </p:nvPr>
        </p:nvSpPr>
        <p:spPr>
          <a:xfrm>
            <a:off x="301751" y="795517"/>
            <a:ext cx="35748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83" name="Google Shape;183;g2633f981b19_0_54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3850" y="1686450"/>
            <a:ext cx="3385100" cy="345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2633f981b19_0_5434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© 2023 F</a:t>
            </a:r>
            <a:r>
              <a:rPr b="0" i="0" lang="en" sz="600" u="none" cap="none" strike="noStrike">
                <a:solidFill>
                  <a:srgbClr val="0AA6D0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b="0" i="0" lang="en" sz="600" u="none" cap="none" strike="noStrik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eshworks Inc. All rights reserved. </a:t>
            </a:r>
            <a:endParaRPr b="0" i="0" sz="600" u="none" cap="none" strike="noStrike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k - Shapes+lifestyle green ">
  <p:cSld name="CAPTION_ONLY_1_1_2_3_1_1_1_1_2">
    <p:bg>
      <p:bgPr>
        <a:solidFill>
          <a:schemeClr val="dk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g2633f981b19_0_5440"/>
          <p:cNvPicPr preferRelativeResize="0"/>
          <p:nvPr/>
        </p:nvPicPr>
        <p:blipFill rotWithShape="1">
          <a:blip r:embed="rId2">
            <a:alphaModFix/>
          </a:blip>
          <a:srcRect b="108" l="0" r="0" t="108"/>
          <a:stretch/>
        </p:blipFill>
        <p:spPr>
          <a:xfrm>
            <a:off x="4333850" y="795525"/>
            <a:ext cx="4560374" cy="43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2633f981b19_0_54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200" y="4680463"/>
            <a:ext cx="904600" cy="1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2633f981b19_0_5440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BF6F"/>
                </a:solidFill>
                <a:latin typeface="Roboto"/>
                <a:ea typeface="Roboto"/>
                <a:cs typeface="Roboto"/>
                <a:sym typeface="Roboto"/>
              </a:rPr>
              <a:t>© 2023 F</a:t>
            </a:r>
            <a:r>
              <a:rPr b="0" i="0" lang="en" sz="600" u="none" cap="none" strike="noStrik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reshworks Inc. All rights reserved. </a:t>
            </a:r>
            <a:endParaRPr b="0" i="0" sz="600" u="none" cap="none" strike="noStrike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g2633f981b19_0_5440"/>
          <p:cNvSpPr txBox="1"/>
          <p:nvPr>
            <p:ph type="title"/>
          </p:nvPr>
        </p:nvSpPr>
        <p:spPr>
          <a:xfrm>
            <a:off x="301751" y="173725"/>
            <a:ext cx="50628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g2633f981b19_0_5440"/>
          <p:cNvSpPr txBox="1"/>
          <p:nvPr>
            <p:ph idx="1" type="subTitle"/>
          </p:nvPr>
        </p:nvSpPr>
        <p:spPr>
          <a:xfrm>
            <a:off x="301751" y="795517"/>
            <a:ext cx="35748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k - H1">
  <p:cSld name="CAPTION_ONLY_1_1_2_1">
    <p:bg>
      <p:bgPr>
        <a:solidFill>
          <a:schemeClr val="dk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g2633f981b19_0_54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200" y="4680463"/>
            <a:ext cx="904600" cy="1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2633f981b19_0_5446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g2633f981b19_0_5446"/>
          <p:cNvSpPr txBox="1"/>
          <p:nvPr>
            <p:ph type="title"/>
          </p:nvPr>
        </p:nvSpPr>
        <p:spPr>
          <a:xfrm>
            <a:off x="301752" y="173736"/>
            <a:ext cx="8001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">
  <p:cSld name="CAPTION_ONLY_1_1_3">
    <p:bg>
      <p:bgPr>
        <a:solidFill>
          <a:schemeClr val="dk2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33f981b19_0_5450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C2C2C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k - Cover yellow">
  <p:cSld name="TITLE_1_1_1_2_2">
    <p:bg>
      <p:bgPr>
        <a:solidFill>
          <a:schemeClr val="dk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g2633f981b19_0_5452"/>
          <p:cNvPicPr preferRelativeResize="0"/>
          <p:nvPr/>
        </p:nvPicPr>
        <p:blipFill rotWithShape="1">
          <a:blip r:embed="rId2">
            <a:alphaModFix/>
          </a:blip>
          <a:srcRect b="40799" l="0" r="0" t="-4421"/>
          <a:stretch/>
        </p:blipFill>
        <p:spPr>
          <a:xfrm>
            <a:off x="5398925" y="2979975"/>
            <a:ext cx="3460076" cy="216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2633f981b19_0_54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464" y="448450"/>
            <a:ext cx="1508700" cy="30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2633f981b19_0_5452"/>
          <p:cNvSpPr txBox="1"/>
          <p:nvPr>
            <p:ph idx="1" type="subTitle"/>
          </p:nvPr>
        </p:nvSpPr>
        <p:spPr>
          <a:xfrm>
            <a:off x="301752" y="3163824"/>
            <a:ext cx="43077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1" name="Google Shape;201;g2633f981b19_0_5452"/>
          <p:cNvSpPr txBox="1"/>
          <p:nvPr>
            <p:ph idx="2" type="subTitle"/>
          </p:nvPr>
        </p:nvSpPr>
        <p:spPr>
          <a:xfrm>
            <a:off x="301752" y="4222675"/>
            <a:ext cx="428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202" name="Google Shape;202;g2633f981b19_0_5452"/>
          <p:cNvSpPr txBox="1"/>
          <p:nvPr>
            <p:ph type="title"/>
          </p:nvPr>
        </p:nvSpPr>
        <p:spPr>
          <a:xfrm>
            <a:off x="301749" y="1926175"/>
            <a:ext cx="70551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" name="Google Shape;203;g2633f981b19_0_5452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6961D"/>
                </a:solidFill>
                <a:latin typeface="Roboto"/>
                <a:ea typeface="Roboto"/>
                <a:cs typeface="Roboto"/>
                <a:sym typeface="Roboto"/>
              </a:rPr>
              <a:t>© 2023 Freshworks Inc. </a:t>
            </a:r>
            <a:r>
              <a:rPr b="0" i="0" lang="en" sz="600" u="none" cap="none" strike="noStrik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All rights reserved. </a:t>
            </a:r>
            <a:endParaRPr b="0" i="0" sz="600" u="none" cap="none" strike="noStrike">
              <a:solidFill>
                <a:srgbClr val="FFD6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k - Cover green">
  <p:cSld name="TITLE_1_1_1_2_2_1">
    <p:bg>
      <p:bgPr>
        <a:solidFill>
          <a:schemeClr val="dk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g2633f981b19_0_5459"/>
          <p:cNvPicPr preferRelativeResize="0"/>
          <p:nvPr/>
        </p:nvPicPr>
        <p:blipFill rotWithShape="1">
          <a:blip r:embed="rId2">
            <a:alphaModFix/>
          </a:blip>
          <a:srcRect b="40805" l="0" r="0" t="-7866"/>
          <a:stretch/>
        </p:blipFill>
        <p:spPr>
          <a:xfrm>
            <a:off x="5398925" y="2863100"/>
            <a:ext cx="3460076" cy="22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2633f981b19_0_54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464" y="448450"/>
            <a:ext cx="1508700" cy="30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2633f981b19_0_5459"/>
          <p:cNvSpPr txBox="1"/>
          <p:nvPr>
            <p:ph idx="1" type="subTitle"/>
          </p:nvPr>
        </p:nvSpPr>
        <p:spPr>
          <a:xfrm>
            <a:off x="301752" y="3165650"/>
            <a:ext cx="43077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8" name="Google Shape;208;g2633f981b19_0_5459"/>
          <p:cNvSpPr txBox="1"/>
          <p:nvPr>
            <p:ph idx="2" type="subTitle"/>
          </p:nvPr>
        </p:nvSpPr>
        <p:spPr>
          <a:xfrm>
            <a:off x="301752" y="4222675"/>
            <a:ext cx="428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9" name="Google Shape;209;g2633f981b19_0_5459"/>
          <p:cNvSpPr txBox="1"/>
          <p:nvPr>
            <p:ph type="title"/>
          </p:nvPr>
        </p:nvSpPr>
        <p:spPr>
          <a:xfrm>
            <a:off x="301749" y="1926175"/>
            <a:ext cx="70668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g2633f981b19_0_5459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44A778"/>
                </a:solidFill>
                <a:latin typeface="Roboto"/>
                <a:ea typeface="Roboto"/>
                <a:cs typeface="Roboto"/>
                <a:sym typeface="Roboto"/>
              </a:rPr>
              <a:t>© 2023 Freshworks Inc.</a:t>
            </a:r>
            <a:r>
              <a:rPr b="0" i="0" lang="en" sz="600" u="none" cap="none" strike="noStrike">
                <a:solidFill>
                  <a:srgbClr val="3DE77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" sz="600" u="none" cap="none" strike="noStrik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All rights reserved. </a:t>
            </a:r>
            <a:endParaRPr b="0" i="0" sz="600" u="none" cap="none" strike="noStrike">
              <a:solidFill>
                <a:srgbClr val="FFD6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Cover blue">
  <p:cSld name="TITLE_1_1_1_2_3">
    <p:bg>
      <p:bgPr>
        <a:solidFill>
          <a:schemeClr val="dk2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g2633f981b19_0_5466"/>
          <p:cNvPicPr preferRelativeResize="0"/>
          <p:nvPr/>
        </p:nvPicPr>
        <p:blipFill rotWithShape="1">
          <a:blip r:embed="rId2">
            <a:alphaModFix/>
          </a:blip>
          <a:srcRect b="40734" l="0" r="0" t="-9130"/>
          <a:stretch/>
        </p:blipFill>
        <p:spPr>
          <a:xfrm>
            <a:off x="5398925" y="2820575"/>
            <a:ext cx="3460074" cy="232292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2633f981b19_0_5466"/>
          <p:cNvSpPr txBox="1"/>
          <p:nvPr>
            <p:ph idx="1" type="subTitle"/>
          </p:nvPr>
        </p:nvSpPr>
        <p:spPr>
          <a:xfrm>
            <a:off x="301752" y="3163824"/>
            <a:ext cx="43077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4" name="Google Shape;214;g2633f981b19_0_5466"/>
          <p:cNvSpPr txBox="1"/>
          <p:nvPr>
            <p:ph idx="2" type="subTitle"/>
          </p:nvPr>
        </p:nvSpPr>
        <p:spPr>
          <a:xfrm>
            <a:off x="301752" y="4222675"/>
            <a:ext cx="428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Google Shape;215;g2633f981b19_0_5466"/>
          <p:cNvSpPr txBox="1"/>
          <p:nvPr>
            <p:ph type="title"/>
          </p:nvPr>
        </p:nvSpPr>
        <p:spPr>
          <a:xfrm>
            <a:off x="301749" y="1926175"/>
            <a:ext cx="70845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pic>
        <p:nvPicPr>
          <p:cNvPr id="216" name="Google Shape;216;g2633f981b19_0_5466"/>
          <p:cNvPicPr preferRelativeResize="0"/>
          <p:nvPr/>
        </p:nvPicPr>
        <p:blipFill rotWithShape="1">
          <a:blip r:embed="rId3">
            <a:alphaModFix/>
          </a:blip>
          <a:srcRect b="4758" l="0" r="1350" t="4759"/>
          <a:stretch/>
        </p:blipFill>
        <p:spPr>
          <a:xfrm>
            <a:off x="268738" y="448450"/>
            <a:ext cx="1508761" cy="30175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2633f981b19_0_5466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© 2023 Freshworks Inc.</a:t>
            </a:r>
            <a:r>
              <a:rPr b="0" i="0" lang="en" sz="600" u="none" cap="none" strike="noStrike">
                <a:solidFill>
                  <a:srgbClr val="68DCFC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All rights reserved. </a:t>
            </a:r>
            <a:endParaRPr b="0" i="0" sz="600" u="none" cap="none" strike="noStrike">
              <a:solidFill>
                <a:srgbClr val="C2C2C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Cover yellow">
  <p:cSld name="TITLE_1_1_1_2_2_2">
    <p:bg>
      <p:bgPr>
        <a:solidFill>
          <a:schemeClr val="dk2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g2633f981b19_0_5473"/>
          <p:cNvPicPr preferRelativeResize="0"/>
          <p:nvPr/>
        </p:nvPicPr>
        <p:blipFill rotWithShape="1">
          <a:blip r:embed="rId2">
            <a:alphaModFix/>
          </a:blip>
          <a:srcRect b="40799" l="0" r="0" t="-4421"/>
          <a:stretch/>
        </p:blipFill>
        <p:spPr>
          <a:xfrm>
            <a:off x="5398925" y="2979975"/>
            <a:ext cx="3460076" cy="216352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2633f981b19_0_5473"/>
          <p:cNvSpPr txBox="1"/>
          <p:nvPr>
            <p:ph idx="1" type="subTitle"/>
          </p:nvPr>
        </p:nvSpPr>
        <p:spPr>
          <a:xfrm>
            <a:off x="301752" y="3163824"/>
            <a:ext cx="43077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1" name="Google Shape;221;g2633f981b19_0_5473"/>
          <p:cNvSpPr txBox="1"/>
          <p:nvPr>
            <p:ph idx="2" type="subTitle"/>
          </p:nvPr>
        </p:nvSpPr>
        <p:spPr>
          <a:xfrm>
            <a:off x="301752" y="4222675"/>
            <a:ext cx="428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222" name="Google Shape;222;g2633f981b19_0_5473"/>
          <p:cNvSpPr txBox="1"/>
          <p:nvPr>
            <p:ph type="title"/>
          </p:nvPr>
        </p:nvSpPr>
        <p:spPr>
          <a:xfrm>
            <a:off x="301749" y="1926175"/>
            <a:ext cx="70788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23" name="Google Shape;223;g2633f981b19_0_5473"/>
          <p:cNvPicPr preferRelativeResize="0"/>
          <p:nvPr/>
        </p:nvPicPr>
        <p:blipFill rotWithShape="1">
          <a:blip r:embed="rId3">
            <a:alphaModFix/>
          </a:blip>
          <a:srcRect b="4758" l="0" r="1350" t="4759"/>
          <a:stretch/>
        </p:blipFill>
        <p:spPr>
          <a:xfrm>
            <a:off x="268738" y="448450"/>
            <a:ext cx="1508761" cy="30175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2633f981b19_0_5473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6961D"/>
                </a:solidFill>
                <a:latin typeface="Roboto"/>
                <a:ea typeface="Roboto"/>
                <a:cs typeface="Roboto"/>
                <a:sym typeface="Roboto"/>
              </a:rPr>
              <a:t>© 2023 Freshworks Inc. </a:t>
            </a: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All rights reserved. </a:t>
            </a:r>
            <a:endParaRPr b="0" i="0" sz="600" u="none" cap="none" strike="noStrike">
              <a:solidFill>
                <a:srgbClr val="C2C2C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H1 H2">
  <p:cSld name="CAPTION_ONLY_1_1_2_2">
    <p:bg>
      <p:bgPr>
        <a:solidFill>
          <a:schemeClr val="dk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633f981b19_0_5273"/>
          <p:cNvSpPr txBox="1"/>
          <p:nvPr>
            <p:ph type="title"/>
          </p:nvPr>
        </p:nvSpPr>
        <p:spPr>
          <a:xfrm>
            <a:off x="301752" y="173736"/>
            <a:ext cx="8001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g2633f981b19_0_5273"/>
          <p:cNvSpPr txBox="1"/>
          <p:nvPr>
            <p:ph idx="1" type="subTitle"/>
          </p:nvPr>
        </p:nvSpPr>
        <p:spPr>
          <a:xfrm>
            <a:off x="301752" y="795528"/>
            <a:ext cx="79932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6" name="Google Shape;26;g2633f981b19_0_5273"/>
          <p:cNvPicPr preferRelativeResize="0"/>
          <p:nvPr/>
        </p:nvPicPr>
        <p:blipFill rotWithShape="1">
          <a:blip r:embed="rId2">
            <a:alphaModFix/>
          </a:blip>
          <a:srcRect b="4758" l="0" r="1350" t="4759"/>
          <a:stretch/>
        </p:blipFill>
        <p:spPr>
          <a:xfrm>
            <a:off x="284600" y="4677650"/>
            <a:ext cx="920200" cy="1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g2633f981b19_0_5273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C2C2C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Cover green">
  <p:cSld name="TITLE_1_1_1_2_2_1_1">
    <p:bg>
      <p:bgPr>
        <a:solidFill>
          <a:schemeClr val="dk2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g2633f981b19_0_5480"/>
          <p:cNvPicPr preferRelativeResize="0"/>
          <p:nvPr/>
        </p:nvPicPr>
        <p:blipFill rotWithShape="1">
          <a:blip r:embed="rId2">
            <a:alphaModFix/>
          </a:blip>
          <a:srcRect b="40805" l="0" r="0" t="-7866"/>
          <a:stretch/>
        </p:blipFill>
        <p:spPr>
          <a:xfrm>
            <a:off x="5398925" y="2863100"/>
            <a:ext cx="3460076" cy="228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2633f981b19_0_5480"/>
          <p:cNvSpPr txBox="1"/>
          <p:nvPr>
            <p:ph idx="1" type="subTitle"/>
          </p:nvPr>
        </p:nvSpPr>
        <p:spPr>
          <a:xfrm>
            <a:off x="301752" y="3163824"/>
            <a:ext cx="43077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8" name="Google Shape;228;g2633f981b19_0_5480"/>
          <p:cNvSpPr txBox="1"/>
          <p:nvPr>
            <p:ph idx="2" type="subTitle"/>
          </p:nvPr>
        </p:nvSpPr>
        <p:spPr>
          <a:xfrm>
            <a:off x="301752" y="4222675"/>
            <a:ext cx="428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9" name="Google Shape;229;g2633f981b19_0_5480"/>
          <p:cNvSpPr txBox="1"/>
          <p:nvPr>
            <p:ph type="title"/>
          </p:nvPr>
        </p:nvSpPr>
        <p:spPr>
          <a:xfrm>
            <a:off x="301749" y="1926175"/>
            <a:ext cx="70788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30" name="Google Shape;230;g2633f981b19_0_5480"/>
          <p:cNvPicPr preferRelativeResize="0"/>
          <p:nvPr/>
        </p:nvPicPr>
        <p:blipFill rotWithShape="1">
          <a:blip r:embed="rId3">
            <a:alphaModFix/>
          </a:blip>
          <a:srcRect b="4758" l="0" r="1350" t="4759"/>
          <a:stretch/>
        </p:blipFill>
        <p:spPr>
          <a:xfrm>
            <a:off x="268738" y="448450"/>
            <a:ext cx="1508761" cy="301752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2633f981b19_0_5480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44A778"/>
                </a:solidFill>
                <a:latin typeface="Roboto"/>
                <a:ea typeface="Roboto"/>
                <a:cs typeface="Roboto"/>
                <a:sym typeface="Roboto"/>
              </a:rPr>
              <a:t>© 2023 Freshworks Inc. </a:t>
            </a: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All rights reserved. </a:t>
            </a:r>
            <a:endParaRPr b="0" i="0" sz="600" u="none" cap="none" strike="noStrike">
              <a:solidFill>
                <a:srgbClr val="C2C2C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Statement">
  <p:cSld name="TITLE_1_1_1_1_1_1">
    <p:bg>
      <p:bgPr>
        <a:solidFill>
          <a:schemeClr val="dk2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633f981b19_0_5487"/>
          <p:cNvSpPr txBox="1"/>
          <p:nvPr>
            <p:ph type="title"/>
          </p:nvPr>
        </p:nvSpPr>
        <p:spPr>
          <a:xfrm>
            <a:off x="571500" y="2033536"/>
            <a:ext cx="7999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 Black"/>
              <a:buNone/>
              <a:defRPr b="0" i="0" sz="5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34" name="Google Shape;234;g2633f981b19_0_5487"/>
          <p:cNvPicPr preferRelativeResize="0"/>
          <p:nvPr/>
        </p:nvPicPr>
        <p:blipFill rotWithShape="1">
          <a:blip r:embed="rId2">
            <a:alphaModFix/>
          </a:blip>
          <a:srcRect b="4758" l="0" r="1350" t="4759"/>
          <a:stretch/>
        </p:blipFill>
        <p:spPr>
          <a:xfrm>
            <a:off x="284600" y="4677650"/>
            <a:ext cx="920200" cy="1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2633f981b19_0_5487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C2C2C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Quote">
  <p:cSld name="TITLE_ONLY_1_1">
    <p:bg>
      <p:bgPr>
        <a:solidFill>
          <a:schemeClr val="dk2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633f981b19_0_5491"/>
          <p:cNvSpPr txBox="1"/>
          <p:nvPr>
            <p:ph type="title"/>
          </p:nvPr>
        </p:nvSpPr>
        <p:spPr>
          <a:xfrm>
            <a:off x="301752" y="1495350"/>
            <a:ext cx="8025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" name="Google Shape;238;g2633f981b19_0_5491"/>
          <p:cNvSpPr txBox="1"/>
          <p:nvPr>
            <p:ph idx="2" type="title"/>
          </p:nvPr>
        </p:nvSpPr>
        <p:spPr>
          <a:xfrm>
            <a:off x="301749" y="3636425"/>
            <a:ext cx="80250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1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1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1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1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1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1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1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1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1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39" name="Google Shape;239;g2633f981b19_0_5491"/>
          <p:cNvPicPr preferRelativeResize="0"/>
          <p:nvPr/>
        </p:nvPicPr>
        <p:blipFill rotWithShape="1">
          <a:blip r:embed="rId2">
            <a:alphaModFix/>
          </a:blip>
          <a:srcRect b="4758" l="0" r="1350" t="4759"/>
          <a:stretch/>
        </p:blipFill>
        <p:spPr>
          <a:xfrm>
            <a:off x="284600" y="4677650"/>
            <a:ext cx="920200" cy="1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2633f981b19_0_5491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C2C2C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Product announcement">
  <p:cSld name="CUSTOM_3_1_1_1">
    <p:bg>
      <p:bgPr>
        <a:solidFill>
          <a:schemeClr val="dk2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633f981b19_0_5496"/>
          <p:cNvSpPr txBox="1"/>
          <p:nvPr>
            <p:ph type="title"/>
          </p:nvPr>
        </p:nvSpPr>
        <p:spPr>
          <a:xfrm>
            <a:off x="571500" y="173736"/>
            <a:ext cx="7999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3" name="Google Shape;243;g2633f981b19_0_5496"/>
          <p:cNvSpPr txBox="1"/>
          <p:nvPr>
            <p:ph idx="2" type="title"/>
          </p:nvPr>
        </p:nvSpPr>
        <p:spPr>
          <a:xfrm>
            <a:off x="571500" y="704088"/>
            <a:ext cx="7999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44" name="Google Shape;244;g2633f981b19_0_5496"/>
          <p:cNvPicPr preferRelativeResize="0"/>
          <p:nvPr/>
        </p:nvPicPr>
        <p:blipFill rotWithShape="1">
          <a:blip r:embed="rId2">
            <a:alphaModFix/>
          </a:blip>
          <a:srcRect b="4758" l="0" r="1350" t="4759"/>
          <a:stretch/>
        </p:blipFill>
        <p:spPr>
          <a:xfrm>
            <a:off x="284600" y="4677650"/>
            <a:ext cx="920200" cy="1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2633f981b19_0_5496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C2C2C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FA+lifestyle">
  <p:cSld name="CAPTION_ONLY_1_1">
    <p:bg>
      <p:bgPr>
        <a:solidFill>
          <a:schemeClr val="dk2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g2633f981b19_0_5501"/>
          <p:cNvPicPr preferRelativeResize="0"/>
          <p:nvPr/>
        </p:nvPicPr>
        <p:blipFill rotWithShape="1">
          <a:blip r:embed="rId2">
            <a:alphaModFix/>
          </a:blip>
          <a:srcRect b="4758" l="0" r="1350" t="4759"/>
          <a:stretch/>
        </p:blipFill>
        <p:spPr>
          <a:xfrm>
            <a:off x="284600" y="4677650"/>
            <a:ext cx="920200" cy="1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2633f981b19_0_5501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C2C2C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g2633f981b19_0_5501"/>
          <p:cNvSpPr txBox="1"/>
          <p:nvPr>
            <p:ph type="title"/>
          </p:nvPr>
        </p:nvSpPr>
        <p:spPr>
          <a:xfrm>
            <a:off x="301750" y="2290875"/>
            <a:ext cx="44286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Black"/>
              <a:buNone/>
              <a:defRPr b="0" i="0" sz="4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k - FA+lifestyle">
  <p:cSld name="CAPTION_ONLY_1_1_4"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633f981b19_0_5505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C2C2C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2" name="Google Shape;252;g2633f981b19_0_55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200" y="4680463"/>
            <a:ext cx="904600" cy="1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2633f981b19_0_5505"/>
          <p:cNvSpPr txBox="1"/>
          <p:nvPr>
            <p:ph type="title"/>
          </p:nvPr>
        </p:nvSpPr>
        <p:spPr>
          <a:xfrm>
            <a:off x="301750" y="2290875"/>
            <a:ext cx="44286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 Black"/>
              <a:buNone/>
              <a:defRPr b="0" i="0" sz="40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H1 H2 with text box">
  <p:cSld name="CAPTION_ONLY_1_1_2_2_1">
    <p:bg>
      <p:bgPr>
        <a:solidFill>
          <a:schemeClr val="dk2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633f981b19_0_5509"/>
          <p:cNvSpPr txBox="1"/>
          <p:nvPr>
            <p:ph type="title"/>
          </p:nvPr>
        </p:nvSpPr>
        <p:spPr>
          <a:xfrm>
            <a:off x="301752" y="173736"/>
            <a:ext cx="8001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6" name="Google Shape;256;g2633f981b19_0_5509"/>
          <p:cNvSpPr txBox="1"/>
          <p:nvPr>
            <p:ph idx="1" type="subTitle"/>
          </p:nvPr>
        </p:nvSpPr>
        <p:spPr>
          <a:xfrm>
            <a:off x="301752" y="795528"/>
            <a:ext cx="79932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57" name="Google Shape;257;g2633f981b19_0_5509"/>
          <p:cNvPicPr preferRelativeResize="0"/>
          <p:nvPr/>
        </p:nvPicPr>
        <p:blipFill rotWithShape="1">
          <a:blip r:embed="rId2">
            <a:alphaModFix/>
          </a:blip>
          <a:srcRect b="4758" l="0" r="1350" t="4759"/>
          <a:stretch/>
        </p:blipFill>
        <p:spPr>
          <a:xfrm>
            <a:off x="284600" y="4677650"/>
            <a:ext cx="920200" cy="1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2633f981b19_0_5509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C2C2C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g2633f981b19_0_5509"/>
          <p:cNvSpPr txBox="1"/>
          <p:nvPr>
            <p:ph idx="2" type="title"/>
          </p:nvPr>
        </p:nvSpPr>
        <p:spPr>
          <a:xfrm>
            <a:off x="301750" y="1484825"/>
            <a:ext cx="8266800" cy="21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H1  1 with text box">
  <p:cSld name="CAPTION_ONLY_1_1_2_1_1_2">
    <p:bg>
      <p:bgPr>
        <a:solidFill>
          <a:schemeClr val="dk2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633f981b19_0_5515"/>
          <p:cNvSpPr txBox="1"/>
          <p:nvPr>
            <p:ph type="title"/>
          </p:nvPr>
        </p:nvSpPr>
        <p:spPr>
          <a:xfrm>
            <a:off x="301752" y="173736"/>
            <a:ext cx="8001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62" name="Google Shape;262;g2633f981b19_0_5515"/>
          <p:cNvPicPr preferRelativeResize="0"/>
          <p:nvPr/>
        </p:nvPicPr>
        <p:blipFill rotWithShape="1">
          <a:blip r:embed="rId2">
            <a:alphaModFix/>
          </a:blip>
          <a:srcRect b="4758" l="0" r="1350" t="4759"/>
          <a:stretch/>
        </p:blipFill>
        <p:spPr>
          <a:xfrm>
            <a:off x="284600" y="4677650"/>
            <a:ext cx="920200" cy="1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2633f981b19_0_5515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C2C2C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g2633f981b19_0_5515"/>
          <p:cNvSpPr txBox="1"/>
          <p:nvPr>
            <p:ph idx="2" type="title"/>
          </p:nvPr>
        </p:nvSpPr>
        <p:spPr>
          <a:xfrm>
            <a:off x="301750" y="1484825"/>
            <a:ext cx="8266800" cy="21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Agenda stripe">
  <p:cSld name="CAPTION_ONLY_1_1_2_1_1_1">
    <p:bg>
      <p:bgPr>
        <a:solidFill>
          <a:schemeClr val="dk2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633f981b19_0_5520"/>
          <p:cNvSpPr/>
          <p:nvPr/>
        </p:nvSpPr>
        <p:spPr>
          <a:xfrm>
            <a:off x="8861400" y="-14187"/>
            <a:ext cx="302400" cy="516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g2633f981b19_0_5520"/>
          <p:cNvSpPr/>
          <p:nvPr/>
        </p:nvSpPr>
        <p:spPr>
          <a:xfrm>
            <a:off x="8558801" y="-14187"/>
            <a:ext cx="302400" cy="516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g2633f981b19_0_5520"/>
          <p:cNvSpPr/>
          <p:nvPr/>
        </p:nvSpPr>
        <p:spPr>
          <a:xfrm>
            <a:off x="8256201" y="-14187"/>
            <a:ext cx="302400" cy="5162400"/>
          </a:xfrm>
          <a:prstGeom prst="rect">
            <a:avLst/>
          </a:prstGeom>
          <a:solidFill>
            <a:srgbClr val="4CF77F"/>
          </a:solidFill>
          <a:ln cap="flat" cmpd="sng" w="9525">
            <a:solidFill>
              <a:srgbClr val="4CF7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g2633f981b19_0_5520"/>
          <p:cNvSpPr/>
          <p:nvPr/>
        </p:nvSpPr>
        <p:spPr>
          <a:xfrm>
            <a:off x="7953590" y="-14187"/>
            <a:ext cx="302400" cy="5162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00CC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g2633f981b19_0_5520"/>
          <p:cNvSpPr/>
          <p:nvPr/>
        </p:nvSpPr>
        <p:spPr>
          <a:xfrm>
            <a:off x="7651000" y="-14175"/>
            <a:ext cx="302400" cy="5162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g2633f981b19_0_5520"/>
          <p:cNvSpPr/>
          <p:nvPr/>
        </p:nvSpPr>
        <p:spPr>
          <a:xfrm>
            <a:off x="7348400" y="-14175"/>
            <a:ext cx="302400" cy="5162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59F2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g2633f981b19_0_5520"/>
          <p:cNvSpPr txBox="1"/>
          <p:nvPr>
            <p:ph type="title"/>
          </p:nvPr>
        </p:nvSpPr>
        <p:spPr>
          <a:xfrm>
            <a:off x="301752" y="173736"/>
            <a:ext cx="8001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73" name="Google Shape;273;g2633f981b19_0_5520"/>
          <p:cNvPicPr preferRelativeResize="0"/>
          <p:nvPr/>
        </p:nvPicPr>
        <p:blipFill rotWithShape="1">
          <a:blip r:embed="rId2">
            <a:alphaModFix/>
          </a:blip>
          <a:srcRect b="4758" l="0" r="1350" t="4759"/>
          <a:stretch/>
        </p:blipFill>
        <p:spPr>
          <a:xfrm>
            <a:off x="284600" y="4677650"/>
            <a:ext cx="920200" cy="1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2633f981b19_0_5520"/>
          <p:cNvSpPr txBox="1"/>
          <p:nvPr/>
        </p:nvSpPr>
        <p:spPr>
          <a:xfrm>
            <a:off x="5441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C2C2C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Cover">
  <p:cSld name="TITLE_1_1_1_2_1">
    <p:bg>
      <p:bgPr>
        <a:solidFill>
          <a:schemeClr val="dk2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633f981b19_0_5530"/>
          <p:cNvSpPr txBox="1"/>
          <p:nvPr>
            <p:ph idx="1" type="subTitle"/>
          </p:nvPr>
        </p:nvSpPr>
        <p:spPr>
          <a:xfrm>
            <a:off x="301752" y="3206800"/>
            <a:ext cx="43077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7" name="Google Shape;277;g2633f981b19_0_5530"/>
          <p:cNvSpPr txBox="1"/>
          <p:nvPr>
            <p:ph idx="2" type="subTitle"/>
          </p:nvPr>
        </p:nvSpPr>
        <p:spPr>
          <a:xfrm>
            <a:off x="301752" y="4222675"/>
            <a:ext cx="428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278" name="Google Shape;278;g2633f981b19_0_5530"/>
          <p:cNvSpPr txBox="1"/>
          <p:nvPr>
            <p:ph type="title"/>
          </p:nvPr>
        </p:nvSpPr>
        <p:spPr>
          <a:xfrm>
            <a:off x="301752" y="1926175"/>
            <a:ext cx="43086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9" name="Google Shape;279;g2633f981b19_0_5530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C2C2C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0" name="Google Shape;280;g2633f981b19_0_5530"/>
          <p:cNvPicPr preferRelativeResize="0"/>
          <p:nvPr/>
        </p:nvPicPr>
        <p:blipFill rotWithShape="1">
          <a:blip r:embed="rId2">
            <a:alphaModFix/>
          </a:blip>
          <a:srcRect b="4758" l="0" r="1350" t="4759"/>
          <a:stretch/>
        </p:blipFill>
        <p:spPr>
          <a:xfrm>
            <a:off x="268738" y="448450"/>
            <a:ext cx="1508761" cy="30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- H1 H2">
  <p:cSld name="CAPTION_ONLY_1_1_2">
    <p:bg>
      <p:bgPr>
        <a:solidFill>
          <a:schemeClr val="dk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g2633f981b19_0_52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200" y="4680463"/>
            <a:ext cx="904600" cy="1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g2633f981b19_0_5278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31;g2633f981b19_0_5278"/>
          <p:cNvSpPr txBox="1"/>
          <p:nvPr>
            <p:ph type="title"/>
          </p:nvPr>
        </p:nvSpPr>
        <p:spPr>
          <a:xfrm>
            <a:off x="301752" y="173736"/>
            <a:ext cx="8001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g2633f981b19_0_5278"/>
          <p:cNvSpPr txBox="1"/>
          <p:nvPr>
            <p:ph idx="1" type="subTitle"/>
          </p:nvPr>
        </p:nvSpPr>
        <p:spPr>
          <a:xfrm>
            <a:off x="301752" y="795528"/>
            <a:ext cx="79932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Customer case study">
  <p:cSld name="CUSTOM_1_4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633f981b19_0_55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g2633f981b19_0_55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2633f981b19_0_5536"/>
          <p:cNvSpPr/>
          <p:nvPr/>
        </p:nvSpPr>
        <p:spPr>
          <a:xfrm>
            <a:off x="-6500" y="0"/>
            <a:ext cx="213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2633f981b19_0_5536"/>
          <p:cNvSpPr txBox="1"/>
          <p:nvPr>
            <p:ph type="title"/>
          </p:nvPr>
        </p:nvSpPr>
        <p:spPr>
          <a:xfrm>
            <a:off x="2400300" y="580950"/>
            <a:ext cx="65034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" name="Google Shape;286;g2633f981b19_0_5536"/>
          <p:cNvSpPr txBox="1"/>
          <p:nvPr>
            <p:ph idx="1" type="subTitle"/>
          </p:nvPr>
        </p:nvSpPr>
        <p:spPr>
          <a:xfrm>
            <a:off x="2400300" y="291150"/>
            <a:ext cx="615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1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87" name="Google Shape;287;g2633f981b19_0_5536"/>
          <p:cNvPicPr preferRelativeResize="0"/>
          <p:nvPr/>
        </p:nvPicPr>
        <p:blipFill rotWithShape="1">
          <a:blip r:embed="rId2">
            <a:alphaModFix/>
          </a:blip>
          <a:srcRect b="4758" l="0" r="1350" t="4759"/>
          <a:stretch/>
        </p:blipFill>
        <p:spPr>
          <a:xfrm>
            <a:off x="284600" y="4677650"/>
            <a:ext cx="920200" cy="1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2633f981b19_0_5536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C2C2C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k - Customer case study">
  <p:cSld name="CUSTOM_1_4_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633f981b19_0_55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g2633f981b19_0_55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2633f981b19_0_5544"/>
          <p:cNvSpPr/>
          <p:nvPr/>
        </p:nvSpPr>
        <p:spPr>
          <a:xfrm>
            <a:off x="-6500" y="0"/>
            <a:ext cx="213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2633f981b19_0_5544"/>
          <p:cNvSpPr txBox="1"/>
          <p:nvPr>
            <p:ph type="title"/>
          </p:nvPr>
        </p:nvSpPr>
        <p:spPr>
          <a:xfrm>
            <a:off x="2400300" y="580950"/>
            <a:ext cx="65034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4" name="Google Shape;294;g2633f981b19_0_5544"/>
          <p:cNvSpPr txBox="1"/>
          <p:nvPr>
            <p:ph idx="1" type="subTitle"/>
          </p:nvPr>
        </p:nvSpPr>
        <p:spPr>
          <a:xfrm>
            <a:off x="2400300" y="291150"/>
            <a:ext cx="615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1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5" name="Google Shape;295;g2633f981b19_0_5544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6" name="Google Shape;296;g2633f981b19_0_5544"/>
          <p:cNvPicPr preferRelativeResize="0"/>
          <p:nvPr/>
        </p:nvPicPr>
        <p:blipFill rotWithShape="1">
          <a:blip r:embed="rId2">
            <a:alphaModFix/>
          </a:blip>
          <a:srcRect b="4758" l="0" r="1350" t="4759"/>
          <a:stretch/>
        </p:blipFill>
        <p:spPr>
          <a:xfrm>
            <a:off x="284600" y="4677650"/>
            <a:ext cx="920200" cy="18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k - Customer value quote">
  <p:cSld name="TITLE_ONLY_1_2">
    <p:bg>
      <p:bgPr>
        <a:solidFill>
          <a:schemeClr val="dk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633f981b19_0_5552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g2633f981b19_0_5552"/>
          <p:cNvSpPr txBox="1"/>
          <p:nvPr>
            <p:ph type="title"/>
          </p:nvPr>
        </p:nvSpPr>
        <p:spPr>
          <a:xfrm>
            <a:off x="5562925" y="1039375"/>
            <a:ext cx="27996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0" name="Google Shape;300;g2633f981b19_0_5552"/>
          <p:cNvSpPr txBox="1"/>
          <p:nvPr>
            <p:ph idx="2" type="title"/>
          </p:nvPr>
        </p:nvSpPr>
        <p:spPr>
          <a:xfrm>
            <a:off x="377975" y="2199900"/>
            <a:ext cx="4076700" cy="1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"/>
              <a:buNone/>
              <a:defRPr b="1" i="0" sz="2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"/>
              <a:buNone/>
              <a:defRPr b="1" i="0" sz="2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"/>
              <a:buNone/>
              <a:defRPr b="1" i="0" sz="2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"/>
              <a:buNone/>
              <a:defRPr b="1" i="0" sz="2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"/>
              <a:buNone/>
              <a:defRPr b="1" i="0" sz="2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"/>
              <a:buNone/>
              <a:defRPr b="1" i="0" sz="2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"/>
              <a:buNone/>
              <a:defRPr b="1" i="0" sz="2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"/>
              <a:buNone/>
              <a:defRPr b="1" i="0" sz="2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"/>
              <a:buNone/>
              <a:defRPr b="1" i="0" sz="2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301" name="Google Shape;301;g2633f981b19_0_55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200" y="4680463"/>
            <a:ext cx="904600" cy="1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2633f981b19_0_5552"/>
          <p:cNvSpPr txBox="1"/>
          <p:nvPr>
            <p:ph idx="3" type="title"/>
          </p:nvPr>
        </p:nvSpPr>
        <p:spPr>
          <a:xfrm>
            <a:off x="377975" y="3724300"/>
            <a:ext cx="4076700" cy="13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Medium"/>
              <a:buNone/>
              <a:defRPr b="0" i="1" sz="16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Medium"/>
              <a:buNone/>
              <a:defRPr b="0" i="1" sz="16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Medium"/>
              <a:buNone/>
              <a:defRPr b="0" i="1" sz="16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Medium"/>
              <a:buNone/>
              <a:defRPr b="0" i="1" sz="16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Medium"/>
              <a:buNone/>
              <a:defRPr b="0" i="1" sz="16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Medium"/>
              <a:buNone/>
              <a:defRPr b="0" i="1" sz="16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Medium"/>
              <a:buNone/>
              <a:defRPr b="0" i="1" sz="16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Medium"/>
              <a:buNone/>
              <a:defRPr b="0" i="1" sz="16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Medium"/>
              <a:buNone/>
              <a:defRPr b="0" i="1" sz="16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Customer value quote">
  <p:cSld name="TITLE_ONLY_1_2_2">
    <p:bg>
      <p:bgPr>
        <a:solidFill>
          <a:schemeClr val="dk2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633f981b19_0_5558"/>
          <p:cNvSpPr txBox="1"/>
          <p:nvPr>
            <p:ph type="title"/>
          </p:nvPr>
        </p:nvSpPr>
        <p:spPr>
          <a:xfrm>
            <a:off x="5562925" y="1039375"/>
            <a:ext cx="27996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5" name="Google Shape;305;g2633f981b19_0_5558"/>
          <p:cNvSpPr txBox="1"/>
          <p:nvPr>
            <p:ph idx="2" type="title"/>
          </p:nvPr>
        </p:nvSpPr>
        <p:spPr>
          <a:xfrm>
            <a:off x="377975" y="2199900"/>
            <a:ext cx="4076700" cy="1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None/>
              <a:defRPr b="1" i="0" sz="2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None/>
              <a:defRPr b="1" i="0" sz="2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None/>
              <a:defRPr b="1" i="0" sz="2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None/>
              <a:defRPr b="1" i="0" sz="2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None/>
              <a:defRPr b="1" i="0" sz="2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None/>
              <a:defRPr b="1" i="0" sz="2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None/>
              <a:defRPr b="1" i="0" sz="2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None/>
              <a:defRPr b="1" i="0" sz="2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None/>
              <a:defRPr b="1" i="0" sz="2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6" name="Google Shape;306;g2633f981b19_0_5558"/>
          <p:cNvSpPr txBox="1"/>
          <p:nvPr>
            <p:ph idx="3" type="title"/>
          </p:nvPr>
        </p:nvSpPr>
        <p:spPr>
          <a:xfrm>
            <a:off x="377975" y="3724300"/>
            <a:ext cx="4076700" cy="13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None/>
              <a:defRPr b="0" i="1" sz="16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None/>
              <a:defRPr b="0" i="1" sz="16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None/>
              <a:defRPr b="0" i="1" sz="16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None/>
              <a:defRPr b="0" i="1" sz="16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None/>
              <a:defRPr b="0" i="1" sz="16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None/>
              <a:defRPr b="0" i="1" sz="16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None/>
              <a:defRPr b="0" i="1" sz="16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None/>
              <a:defRPr b="0" i="1" sz="16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None/>
              <a:defRPr b="0" i="1" sz="16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pic>
        <p:nvPicPr>
          <p:cNvPr id="307" name="Google Shape;307;g2633f981b19_0_5558"/>
          <p:cNvPicPr preferRelativeResize="0"/>
          <p:nvPr/>
        </p:nvPicPr>
        <p:blipFill rotWithShape="1">
          <a:blip r:embed="rId2">
            <a:alphaModFix/>
          </a:blip>
          <a:srcRect b="4758" l="0" r="1350" t="4759"/>
          <a:stretch/>
        </p:blipFill>
        <p:spPr>
          <a:xfrm>
            <a:off x="284600" y="4677650"/>
            <a:ext cx="920200" cy="1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2633f981b19_0_5558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- H1">
  <p:cSld name="MAIN_POINT_4_1">
    <p:bg>
      <p:bgPr>
        <a:solidFill>
          <a:schemeClr val="dk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633f981b19_0_5564"/>
          <p:cNvSpPr txBox="1"/>
          <p:nvPr>
            <p:ph type="title"/>
          </p:nvPr>
        </p:nvSpPr>
        <p:spPr>
          <a:xfrm>
            <a:off x="283464" y="173736"/>
            <a:ext cx="8001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1" name="Google Shape;311;g2633f981b19_0_5564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2" name="Google Shape;312;g2633f981b19_0_55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200" y="4680463"/>
            <a:ext cx="904600" cy="18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Shapes yellow ">
  <p:cSld name="CUSTOM_2_1_1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2633f981b19_0_5568"/>
          <p:cNvPicPr preferRelativeResize="0"/>
          <p:nvPr/>
        </p:nvPicPr>
        <p:blipFill rotWithShape="1">
          <a:blip r:embed="rId2">
            <a:alphaModFix/>
          </a:blip>
          <a:srcRect b="3020" l="-1998" r="40881" t="-3020"/>
          <a:stretch/>
        </p:blipFill>
        <p:spPr>
          <a:xfrm>
            <a:off x="3964500" y="104900"/>
            <a:ext cx="5179500" cy="5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g2633f981b19_0_5568"/>
          <p:cNvSpPr txBox="1"/>
          <p:nvPr>
            <p:ph type="title"/>
          </p:nvPr>
        </p:nvSpPr>
        <p:spPr>
          <a:xfrm>
            <a:off x="301752" y="173736"/>
            <a:ext cx="8001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6" name="Google Shape;316;g2633f981b19_0_5568"/>
          <p:cNvSpPr txBox="1"/>
          <p:nvPr>
            <p:ph idx="1" type="subTitle"/>
          </p:nvPr>
        </p:nvSpPr>
        <p:spPr>
          <a:xfrm>
            <a:off x="301752" y="800100"/>
            <a:ext cx="8010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17" name="Google Shape;317;g2633f981b19_0_5568"/>
          <p:cNvPicPr preferRelativeResize="0"/>
          <p:nvPr/>
        </p:nvPicPr>
        <p:blipFill rotWithShape="1">
          <a:blip r:embed="rId3">
            <a:alphaModFix/>
          </a:blip>
          <a:srcRect b="4758" l="0" r="1350" t="4759"/>
          <a:stretch/>
        </p:blipFill>
        <p:spPr>
          <a:xfrm>
            <a:off x="284600" y="4677650"/>
            <a:ext cx="920200" cy="1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2633f981b19_0_5568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© 2023 Freshworks Inc. All r</a:t>
            </a:r>
            <a:r>
              <a:rPr b="0" i="0" lang="en" sz="600" u="none" cap="none" strike="noStrike">
                <a:solidFill>
                  <a:srgbClr val="F6961D"/>
                </a:solidFill>
                <a:latin typeface="Roboto"/>
                <a:ea typeface="Roboto"/>
                <a:cs typeface="Roboto"/>
                <a:sym typeface="Roboto"/>
              </a:rPr>
              <a:t>ights reserved. </a:t>
            </a:r>
            <a:endParaRPr b="0" i="0" sz="600" u="none" cap="none" strike="noStrike">
              <a:solidFill>
                <a:srgbClr val="FFD6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Shapes blue ">
  <p:cSld name="CUSTOM_2_1_1_2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g2633f981b19_0_5574"/>
          <p:cNvPicPr preferRelativeResize="0"/>
          <p:nvPr/>
        </p:nvPicPr>
        <p:blipFill rotWithShape="1">
          <a:blip r:embed="rId2">
            <a:alphaModFix/>
          </a:blip>
          <a:srcRect b="28094" l="-1213" r="15184" t="-12768"/>
          <a:stretch/>
        </p:blipFill>
        <p:spPr>
          <a:xfrm>
            <a:off x="2699850" y="0"/>
            <a:ext cx="64623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2633f981b19_0_5574"/>
          <p:cNvSpPr txBox="1"/>
          <p:nvPr>
            <p:ph type="title"/>
          </p:nvPr>
        </p:nvSpPr>
        <p:spPr>
          <a:xfrm>
            <a:off x="301752" y="173736"/>
            <a:ext cx="8001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2" name="Google Shape;322;g2633f981b19_0_5574"/>
          <p:cNvSpPr txBox="1"/>
          <p:nvPr>
            <p:ph idx="1" type="subTitle"/>
          </p:nvPr>
        </p:nvSpPr>
        <p:spPr>
          <a:xfrm>
            <a:off x="301750" y="800100"/>
            <a:ext cx="65562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3" name="Google Shape;323;g2633f981b19_0_5574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2085D5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</a:t>
            </a:r>
            <a:r>
              <a:rPr b="0" i="0" lang="en" sz="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erved. </a:t>
            </a:r>
            <a:endParaRPr b="0" i="0" sz="6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4" name="Google Shape;324;g2633f981b19_0_5574"/>
          <p:cNvPicPr preferRelativeResize="0"/>
          <p:nvPr/>
        </p:nvPicPr>
        <p:blipFill rotWithShape="1">
          <a:blip r:embed="rId3">
            <a:alphaModFix/>
          </a:blip>
          <a:srcRect b="4758" l="0" r="1350" t="4759"/>
          <a:stretch/>
        </p:blipFill>
        <p:spPr>
          <a:xfrm>
            <a:off x="284600" y="4677650"/>
            <a:ext cx="920200" cy="18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Shapes green">
  <p:cSld name="CUSTOM_2_1_1_1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g2633f981b19_0_5580"/>
          <p:cNvPicPr preferRelativeResize="0"/>
          <p:nvPr/>
        </p:nvPicPr>
        <p:blipFill rotWithShape="1">
          <a:blip r:embed="rId2">
            <a:alphaModFix/>
          </a:blip>
          <a:srcRect b="28731" l="5137" r="32583" t="-10376"/>
          <a:stretch/>
        </p:blipFill>
        <p:spPr>
          <a:xfrm>
            <a:off x="2802125" y="0"/>
            <a:ext cx="634187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g2633f981b19_0_5580"/>
          <p:cNvSpPr txBox="1"/>
          <p:nvPr>
            <p:ph type="title"/>
          </p:nvPr>
        </p:nvSpPr>
        <p:spPr>
          <a:xfrm>
            <a:off x="301752" y="173736"/>
            <a:ext cx="8001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8" name="Google Shape;328;g2633f981b19_0_5580"/>
          <p:cNvSpPr txBox="1"/>
          <p:nvPr>
            <p:ph idx="1" type="subTitle"/>
          </p:nvPr>
        </p:nvSpPr>
        <p:spPr>
          <a:xfrm>
            <a:off x="301752" y="800100"/>
            <a:ext cx="8010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29" name="Google Shape;329;g2633f981b19_0_5580"/>
          <p:cNvPicPr preferRelativeResize="0"/>
          <p:nvPr/>
        </p:nvPicPr>
        <p:blipFill rotWithShape="1">
          <a:blip r:embed="rId3">
            <a:alphaModFix/>
          </a:blip>
          <a:srcRect b="4758" l="0" r="1350" t="4759"/>
          <a:stretch/>
        </p:blipFill>
        <p:spPr>
          <a:xfrm>
            <a:off x="284600" y="4677650"/>
            <a:ext cx="920200" cy="1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g2633f981b19_0_5580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E9453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</a:t>
            </a:r>
            <a:r>
              <a:rPr b="0" i="0" lang="en" sz="600" u="none" cap="none" strike="noStrike">
                <a:solidFill>
                  <a:srgbClr val="44A778"/>
                </a:solidFill>
                <a:latin typeface="Roboto"/>
                <a:ea typeface="Roboto"/>
                <a:cs typeface="Roboto"/>
                <a:sym typeface="Roboto"/>
              </a:rPr>
              <a:t>rved. </a:t>
            </a:r>
            <a:endParaRPr b="0" i="0" sz="600" u="none" cap="none" strike="noStrike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Shapes+lifestyle green">
  <p:cSld name="CUSTOM_2_1_1_1_1_1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633f981b19_0_5586"/>
          <p:cNvSpPr txBox="1"/>
          <p:nvPr>
            <p:ph type="title"/>
          </p:nvPr>
        </p:nvSpPr>
        <p:spPr>
          <a:xfrm>
            <a:off x="301752" y="173736"/>
            <a:ext cx="8001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3" name="Google Shape;333;g2633f981b19_0_5586"/>
          <p:cNvSpPr txBox="1"/>
          <p:nvPr>
            <p:ph idx="1" type="subTitle"/>
          </p:nvPr>
        </p:nvSpPr>
        <p:spPr>
          <a:xfrm>
            <a:off x="301752" y="800100"/>
            <a:ext cx="8010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34" name="Google Shape;334;g2633f981b19_0_5586"/>
          <p:cNvPicPr preferRelativeResize="0"/>
          <p:nvPr/>
        </p:nvPicPr>
        <p:blipFill rotWithShape="1">
          <a:blip r:embed="rId2">
            <a:alphaModFix/>
          </a:blip>
          <a:srcRect b="4758" l="0" r="1350" t="4759"/>
          <a:stretch/>
        </p:blipFill>
        <p:spPr>
          <a:xfrm>
            <a:off x="284600" y="4677650"/>
            <a:ext cx="920200" cy="18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g2633f981b19_0_5586"/>
          <p:cNvPicPr preferRelativeResize="0"/>
          <p:nvPr/>
        </p:nvPicPr>
        <p:blipFill rotWithShape="1">
          <a:blip r:embed="rId3">
            <a:alphaModFix/>
          </a:blip>
          <a:srcRect b="108" l="0" r="0" t="108"/>
          <a:stretch/>
        </p:blipFill>
        <p:spPr>
          <a:xfrm>
            <a:off x="4333850" y="795525"/>
            <a:ext cx="4560374" cy="43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2633f981b19_0_5586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44A778"/>
                </a:solidFill>
                <a:latin typeface="Roboto"/>
                <a:ea typeface="Roboto"/>
                <a:cs typeface="Roboto"/>
                <a:sym typeface="Roboto"/>
              </a:rPr>
              <a:t>© 2023 F</a:t>
            </a: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reshworks Inc. All rights reserved. </a:t>
            </a:r>
            <a:endParaRPr b="0" i="0" sz="600" u="none" cap="none" strike="noStrike">
              <a:solidFill>
                <a:srgbClr val="C2C2C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Shapes+lifestyle blue">
  <p:cSld name="CUSTOM_2_1_1_1_1_1_2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633f981b19_0_5592"/>
          <p:cNvSpPr txBox="1"/>
          <p:nvPr>
            <p:ph type="title"/>
          </p:nvPr>
        </p:nvSpPr>
        <p:spPr>
          <a:xfrm>
            <a:off x="301752" y="173736"/>
            <a:ext cx="8001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9" name="Google Shape;339;g2633f981b19_0_5592"/>
          <p:cNvSpPr txBox="1"/>
          <p:nvPr>
            <p:ph idx="1" type="subTitle"/>
          </p:nvPr>
        </p:nvSpPr>
        <p:spPr>
          <a:xfrm>
            <a:off x="301752" y="800100"/>
            <a:ext cx="8010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40" name="Google Shape;340;g2633f981b19_0_5592"/>
          <p:cNvPicPr preferRelativeResize="0"/>
          <p:nvPr/>
        </p:nvPicPr>
        <p:blipFill rotWithShape="1">
          <a:blip r:embed="rId2">
            <a:alphaModFix/>
          </a:blip>
          <a:srcRect b="4758" l="0" r="1350" t="4759"/>
          <a:stretch/>
        </p:blipFill>
        <p:spPr>
          <a:xfrm>
            <a:off x="284600" y="4677650"/>
            <a:ext cx="920200" cy="18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g2633f981b19_0_55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3850" y="1686450"/>
            <a:ext cx="3385100" cy="3457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g2633f981b19_0_5592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© 2023 F</a:t>
            </a: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reshworks Inc. All rights reserved. </a:t>
            </a:r>
            <a:endParaRPr b="0" i="0" sz="600" u="none" cap="none" strike="noStrike">
              <a:solidFill>
                <a:srgbClr val="C2C2C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k- Statement ">
  <p:cSld name="TITLE_1_1_1_1_1">
    <p:bg>
      <p:bgPr>
        <a:solidFill>
          <a:schemeClr val="dk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633f981b19_0_5283"/>
          <p:cNvSpPr txBox="1"/>
          <p:nvPr>
            <p:ph type="title"/>
          </p:nvPr>
        </p:nvSpPr>
        <p:spPr>
          <a:xfrm>
            <a:off x="571500" y="2033536"/>
            <a:ext cx="7999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oboto Black"/>
              <a:buNone/>
              <a:defRPr b="0" i="0" sz="50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5" name="Google Shape;35;g2633f981b19_0_52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200" y="4680463"/>
            <a:ext cx="904600" cy="1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g2633f981b19_0_5283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Shapes+lifestyle yellow">
  <p:cSld name="CUSTOM_2_1_1_1_1_1_2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g2633f981b19_0_55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33850" y="1660673"/>
            <a:ext cx="3414550" cy="3482827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g2633f981b19_0_5598"/>
          <p:cNvSpPr txBox="1"/>
          <p:nvPr>
            <p:ph type="title"/>
          </p:nvPr>
        </p:nvSpPr>
        <p:spPr>
          <a:xfrm>
            <a:off x="301752" y="173736"/>
            <a:ext cx="8001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6" name="Google Shape;346;g2633f981b19_0_5598"/>
          <p:cNvSpPr txBox="1"/>
          <p:nvPr>
            <p:ph idx="1" type="subTitle"/>
          </p:nvPr>
        </p:nvSpPr>
        <p:spPr>
          <a:xfrm>
            <a:off x="301752" y="800100"/>
            <a:ext cx="8010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47" name="Google Shape;347;g2633f981b19_0_5598"/>
          <p:cNvPicPr preferRelativeResize="0"/>
          <p:nvPr/>
        </p:nvPicPr>
        <p:blipFill rotWithShape="1">
          <a:blip r:embed="rId3">
            <a:alphaModFix/>
          </a:blip>
          <a:srcRect b="4758" l="0" r="1350" t="4759"/>
          <a:stretch/>
        </p:blipFill>
        <p:spPr>
          <a:xfrm>
            <a:off x="284600" y="4677650"/>
            <a:ext cx="920200" cy="1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g2633f981b19_0_5598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6961D"/>
                </a:solidFill>
                <a:latin typeface="Roboto"/>
                <a:ea typeface="Roboto"/>
                <a:cs typeface="Roboto"/>
                <a:sym typeface="Roboto"/>
              </a:rPr>
              <a:t>© 2023 F</a:t>
            </a: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reshworks Inc. All rights reserved. </a:t>
            </a:r>
            <a:endParaRPr b="0" i="0" sz="600" u="none" cap="none" strike="noStrike">
              <a:solidFill>
                <a:srgbClr val="C2C2C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Statement left">
  <p:cSld name="TITLE_1_1_1_1_1_1_1">
    <p:bg>
      <p:bgPr>
        <a:solidFill>
          <a:schemeClr val="dk2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633f981b19_0_5604"/>
          <p:cNvSpPr txBox="1"/>
          <p:nvPr>
            <p:ph type="title"/>
          </p:nvPr>
        </p:nvSpPr>
        <p:spPr>
          <a:xfrm>
            <a:off x="301752" y="2033536"/>
            <a:ext cx="7999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 Black"/>
              <a:buNone/>
              <a:defRPr b="0" i="0" sz="5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51" name="Google Shape;351;g2633f981b19_0_5604"/>
          <p:cNvPicPr preferRelativeResize="0"/>
          <p:nvPr/>
        </p:nvPicPr>
        <p:blipFill rotWithShape="1">
          <a:blip r:embed="rId2">
            <a:alphaModFix/>
          </a:blip>
          <a:srcRect b="4758" l="0" r="1350" t="4759"/>
          <a:stretch/>
        </p:blipFill>
        <p:spPr>
          <a:xfrm>
            <a:off x="284600" y="4677650"/>
            <a:ext cx="920200" cy="1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2633f981b19_0_5604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C2C2C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k - Statement left">
  <p:cSld name="TITLE_1_1_1_1_1_1_1_1">
    <p:bg>
      <p:bgPr>
        <a:solidFill>
          <a:schemeClr val="dk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633f981b19_0_5608"/>
          <p:cNvSpPr txBox="1"/>
          <p:nvPr>
            <p:ph type="title"/>
          </p:nvPr>
        </p:nvSpPr>
        <p:spPr>
          <a:xfrm>
            <a:off x="301752" y="2033536"/>
            <a:ext cx="7999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Roboto Black"/>
              <a:buNone/>
              <a:defRPr b="0" i="0" sz="50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55" name="Google Shape;355;g2633f981b19_0_560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200" y="4680463"/>
            <a:ext cx="904600" cy="1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2633f981b19_0_5608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k - Left" type="secHead">
  <p:cSld name="SECTION_HEADER">
    <p:bg>
      <p:bgPr>
        <a:solidFill>
          <a:schemeClr val="dk1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633f981b19_0_5612"/>
          <p:cNvSpPr txBox="1"/>
          <p:nvPr>
            <p:ph type="title"/>
          </p:nvPr>
        </p:nvSpPr>
        <p:spPr>
          <a:xfrm>
            <a:off x="283464" y="2262025"/>
            <a:ext cx="7363500" cy="13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Black"/>
              <a:buNone/>
              <a:defRPr b="0" i="0" sz="36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59" name="Google Shape;359;g2633f981b19_0_5612"/>
          <p:cNvSpPr/>
          <p:nvPr/>
        </p:nvSpPr>
        <p:spPr>
          <a:xfrm>
            <a:off x="510900" y="4817625"/>
            <a:ext cx="3006600" cy="16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2633f981b19_0_5612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Quote">
  <p:cSld name="TITLE_ONLY_1_1">
    <p:bg>
      <p:bgPr>
        <a:solidFill>
          <a:schemeClr val="dk2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633f981b19_0_6863"/>
          <p:cNvSpPr txBox="1"/>
          <p:nvPr>
            <p:ph type="title"/>
          </p:nvPr>
        </p:nvSpPr>
        <p:spPr>
          <a:xfrm>
            <a:off x="301752" y="1495350"/>
            <a:ext cx="8025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4" name="Google Shape;364;g2633f981b19_0_6863"/>
          <p:cNvSpPr txBox="1"/>
          <p:nvPr>
            <p:ph idx="2" type="title"/>
          </p:nvPr>
        </p:nvSpPr>
        <p:spPr>
          <a:xfrm>
            <a:off x="301749" y="3636425"/>
            <a:ext cx="80250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1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1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1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1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1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1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1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1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1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365" name="Google Shape;365;g2633f981b19_0_6863"/>
          <p:cNvPicPr preferRelativeResize="0"/>
          <p:nvPr/>
        </p:nvPicPr>
        <p:blipFill rotWithShape="1">
          <a:blip r:embed="rId2">
            <a:alphaModFix/>
          </a:blip>
          <a:srcRect b="4758" l="0" r="1350" t="4759"/>
          <a:stretch/>
        </p:blipFill>
        <p:spPr>
          <a:xfrm>
            <a:off x="284600" y="4677650"/>
            <a:ext cx="920200" cy="1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g2633f981b19_0_6863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C2C2C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Agenda stripe">
  <p:cSld name="CAPTION_ONLY_1_1_2_1_1_1">
    <p:bg>
      <p:bgPr>
        <a:solidFill>
          <a:schemeClr val="dk2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633f981b19_0_6901"/>
          <p:cNvSpPr/>
          <p:nvPr/>
        </p:nvSpPr>
        <p:spPr>
          <a:xfrm>
            <a:off x="8861400" y="-14187"/>
            <a:ext cx="302400" cy="516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g2633f981b19_0_6901"/>
          <p:cNvSpPr/>
          <p:nvPr/>
        </p:nvSpPr>
        <p:spPr>
          <a:xfrm>
            <a:off x="8558801" y="-14187"/>
            <a:ext cx="302400" cy="516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g2633f981b19_0_6901"/>
          <p:cNvSpPr/>
          <p:nvPr/>
        </p:nvSpPr>
        <p:spPr>
          <a:xfrm>
            <a:off x="8256201" y="-14187"/>
            <a:ext cx="302400" cy="5162400"/>
          </a:xfrm>
          <a:prstGeom prst="rect">
            <a:avLst/>
          </a:prstGeom>
          <a:solidFill>
            <a:srgbClr val="4CF77F"/>
          </a:solidFill>
          <a:ln cap="flat" cmpd="sng" w="9525">
            <a:solidFill>
              <a:srgbClr val="4CF7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g2633f981b19_0_6901"/>
          <p:cNvSpPr/>
          <p:nvPr/>
        </p:nvSpPr>
        <p:spPr>
          <a:xfrm>
            <a:off x="7953590" y="-14187"/>
            <a:ext cx="302400" cy="5162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00CC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g2633f981b19_0_6901"/>
          <p:cNvSpPr/>
          <p:nvPr/>
        </p:nvSpPr>
        <p:spPr>
          <a:xfrm>
            <a:off x="7651000" y="-14175"/>
            <a:ext cx="302400" cy="5162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g2633f981b19_0_6901"/>
          <p:cNvSpPr/>
          <p:nvPr/>
        </p:nvSpPr>
        <p:spPr>
          <a:xfrm>
            <a:off x="7348400" y="-14175"/>
            <a:ext cx="302400" cy="5162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59F2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g2633f981b19_0_6901"/>
          <p:cNvSpPr txBox="1"/>
          <p:nvPr>
            <p:ph type="title"/>
          </p:nvPr>
        </p:nvSpPr>
        <p:spPr>
          <a:xfrm>
            <a:off x="301752" y="173736"/>
            <a:ext cx="8001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75" name="Google Shape;375;g2633f981b19_0_6901"/>
          <p:cNvPicPr preferRelativeResize="0"/>
          <p:nvPr/>
        </p:nvPicPr>
        <p:blipFill rotWithShape="1">
          <a:blip r:embed="rId2">
            <a:alphaModFix/>
          </a:blip>
          <a:srcRect b="4758" l="0" r="1350" t="4759"/>
          <a:stretch/>
        </p:blipFill>
        <p:spPr>
          <a:xfrm>
            <a:off x="284600" y="4677650"/>
            <a:ext cx="920200" cy="1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g2633f981b19_0_6901"/>
          <p:cNvSpPr txBox="1"/>
          <p:nvPr/>
        </p:nvSpPr>
        <p:spPr>
          <a:xfrm>
            <a:off x="5441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C2C2C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k - Shapes blue ">
  <p:cSld name="CAPTION_ONLY_1_1_2_3_1">
    <p:bg>
      <p:bgPr>
        <a:solidFill>
          <a:schemeClr val="dk1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g2633f981b19_0_6738"/>
          <p:cNvPicPr preferRelativeResize="0"/>
          <p:nvPr/>
        </p:nvPicPr>
        <p:blipFill rotWithShape="1">
          <a:blip r:embed="rId2">
            <a:alphaModFix/>
          </a:blip>
          <a:srcRect b="28094" l="-1209" r="15424" t="-12768"/>
          <a:stretch/>
        </p:blipFill>
        <p:spPr>
          <a:xfrm>
            <a:off x="2699850" y="0"/>
            <a:ext cx="64441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g2633f981b19_0_67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200" y="4680463"/>
            <a:ext cx="904600" cy="1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g2633f981b19_0_6738"/>
          <p:cNvSpPr txBox="1"/>
          <p:nvPr>
            <p:ph type="title"/>
          </p:nvPr>
        </p:nvSpPr>
        <p:spPr>
          <a:xfrm>
            <a:off x="301752" y="173736"/>
            <a:ext cx="8001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1" name="Google Shape;381;g2633f981b19_0_6738"/>
          <p:cNvSpPr txBox="1"/>
          <p:nvPr>
            <p:ph idx="1" type="subTitle"/>
          </p:nvPr>
        </p:nvSpPr>
        <p:spPr>
          <a:xfrm>
            <a:off x="301752" y="795528"/>
            <a:ext cx="79932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2" name="Google Shape;382;g2633f981b19_0_6738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2085D5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</a:t>
            </a:r>
            <a:r>
              <a:rPr b="0" i="0" lang="en" sz="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erved. </a:t>
            </a:r>
            <a:endParaRPr b="0" i="0" sz="6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H1 ">
  <p:cSld name="CAPTION_ONLY_1_1_2_1_1">
    <p:bg>
      <p:bgPr>
        <a:solidFill>
          <a:schemeClr val="dk2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633f981b19_0_6886"/>
          <p:cNvSpPr txBox="1"/>
          <p:nvPr>
            <p:ph type="title"/>
          </p:nvPr>
        </p:nvSpPr>
        <p:spPr>
          <a:xfrm>
            <a:off x="301752" y="173736"/>
            <a:ext cx="8001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85" name="Google Shape;385;g2633f981b19_0_6886"/>
          <p:cNvPicPr preferRelativeResize="0"/>
          <p:nvPr/>
        </p:nvPicPr>
        <p:blipFill rotWithShape="1">
          <a:blip r:embed="rId2">
            <a:alphaModFix/>
          </a:blip>
          <a:srcRect b="4758" l="0" r="1350" t="4759"/>
          <a:stretch/>
        </p:blipFill>
        <p:spPr>
          <a:xfrm>
            <a:off x="284600" y="4677650"/>
            <a:ext cx="920200" cy="1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g2633f981b19_0_6886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C2C2C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Shapes yellow ">
  <p:cSld name="CUSTOM_2_1_1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g2633f981b19_0_6949"/>
          <p:cNvPicPr preferRelativeResize="0"/>
          <p:nvPr/>
        </p:nvPicPr>
        <p:blipFill rotWithShape="1">
          <a:blip r:embed="rId2">
            <a:alphaModFix/>
          </a:blip>
          <a:srcRect b="3020" l="-1998" r="40881" t="-3020"/>
          <a:stretch/>
        </p:blipFill>
        <p:spPr>
          <a:xfrm>
            <a:off x="3964500" y="104900"/>
            <a:ext cx="5179500" cy="5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g2633f981b19_0_6949"/>
          <p:cNvSpPr txBox="1"/>
          <p:nvPr>
            <p:ph type="title"/>
          </p:nvPr>
        </p:nvSpPr>
        <p:spPr>
          <a:xfrm>
            <a:off x="301752" y="173736"/>
            <a:ext cx="8001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0" name="Google Shape;390;g2633f981b19_0_6949"/>
          <p:cNvSpPr txBox="1"/>
          <p:nvPr>
            <p:ph idx="1" type="subTitle"/>
          </p:nvPr>
        </p:nvSpPr>
        <p:spPr>
          <a:xfrm>
            <a:off x="301752" y="800100"/>
            <a:ext cx="8010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91" name="Google Shape;391;g2633f981b19_0_6949"/>
          <p:cNvPicPr preferRelativeResize="0"/>
          <p:nvPr/>
        </p:nvPicPr>
        <p:blipFill rotWithShape="1">
          <a:blip r:embed="rId3">
            <a:alphaModFix/>
          </a:blip>
          <a:srcRect b="4758" l="0" r="1350" t="4759"/>
          <a:stretch/>
        </p:blipFill>
        <p:spPr>
          <a:xfrm>
            <a:off x="284600" y="4677650"/>
            <a:ext cx="920200" cy="1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g2633f981b19_0_6949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© 2023 Freshworks Inc. All r</a:t>
            </a:r>
            <a:r>
              <a:rPr b="0" i="0" lang="en" sz="600" u="none" cap="none" strike="noStrike">
                <a:solidFill>
                  <a:srgbClr val="F6961D"/>
                </a:solidFill>
                <a:latin typeface="Roboto"/>
                <a:ea typeface="Roboto"/>
                <a:cs typeface="Roboto"/>
                <a:sym typeface="Roboto"/>
              </a:rPr>
              <a:t>ights reserved. </a:t>
            </a:r>
            <a:endParaRPr b="0" i="0" sz="600" u="none" cap="none" strike="noStrike">
              <a:solidFill>
                <a:srgbClr val="FFD6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Announcement right">
  <p:cSld name="CAPTION_ONLY_1_1_2_4_1">
    <p:bg>
      <p:bgPr>
        <a:solidFill>
          <a:schemeClr val="dk2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633f981b19_0_6727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g2633f981b19_0_6727"/>
          <p:cNvSpPr txBox="1"/>
          <p:nvPr>
            <p:ph type="title"/>
          </p:nvPr>
        </p:nvSpPr>
        <p:spPr>
          <a:xfrm>
            <a:off x="301750" y="173725"/>
            <a:ext cx="88422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6" name="Google Shape;396;g2633f981b19_0_6727"/>
          <p:cNvSpPr txBox="1"/>
          <p:nvPr>
            <p:ph idx="1" type="subTitle"/>
          </p:nvPr>
        </p:nvSpPr>
        <p:spPr>
          <a:xfrm>
            <a:off x="301752" y="795528"/>
            <a:ext cx="79932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97" name="Google Shape;397;g2633f981b19_0_6727"/>
          <p:cNvPicPr preferRelativeResize="0"/>
          <p:nvPr/>
        </p:nvPicPr>
        <p:blipFill rotWithShape="1">
          <a:blip r:embed="rId2">
            <a:alphaModFix/>
          </a:blip>
          <a:srcRect b="4758" l="0" r="1350" t="4759"/>
          <a:stretch/>
        </p:blipFill>
        <p:spPr>
          <a:xfrm>
            <a:off x="284600" y="4677650"/>
            <a:ext cx="920200" cy="18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blues">
  <p:cSld name="SECTION_HEADER_1_2">
    <p:bg>
      <p:bgPr>
        <a:noFill/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633f981b19_0_5287"/>
          <p:cNvSpPr/>
          <p:nvPr/>
        </p:nvSpPr>
        <p:spPr>
          <a:xfrm>
            <a:off x="8476488" y="-9450"/>
            <a:ext cx="338400" cy="51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2633f981b19_0_5287"/>
          <p:cNvSpPr/>
          <p:nvPr/>
        </p:nvSpPr>
        <p:spPr>
          <a:xfrm>
            <a:off x="8814900" y="-9450"/>
            <a:ext cx="329100" cy="51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2633f981b19_0_5287"/>
          <p:cNvSpPr/>
          <p:nvPr/>
        </p:nvSpPr>
        <p:spPr>
          <a:xfrm>
            <a:off x="0" y="-9450"/>
            <a:ext cx="8476500" cy="51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2633f981b19_0_5287"/>
          <p:cNvSpPr txBox="1"/>
          <p:nvPr/>
        </p:nvSpPr>
        <p:spPr>
          <a:xfrm>
            <a:off x="6673675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2085D5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2085D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42;g2633f981b19_0_5287"/>
          <p:cNvSpPr txBox="1"/>
          <p:nvPr>
            <p:ph type="title"/>
          </p:nvPr>
        </p:nvSpPr>
        <p:spPr>
          <a:xfrm>
            <a:off x="301752" y="2033536"/>
            <a:ext cx="7999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 Black"/>
              <a:buNone/>
              <a:defRPr b="0" i="0" sz="40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3" name="Google Shape;43;g2633f981b19_0_5287"/>
          <p:cNvPicPr preferRelativeResize="0"/>
          <p:nvPr/>
        </p:nvPicPr>
        <p:blipFill rotWithShape="1">
          <a:blip r:embed="rId2">
            <a:alphaModFix/>
          </a:blip>
          <a:srcRect b="-9155" l="0" r="0" t="-2501"/>
          <a:stretch/>
        </p:blipFill>
        <p:spPr>
          <a:xfrm>
            <a:off x="256200" y="4673875"/>
            <a:ext cx="992601" cy="2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blues">
  <p:cSld name="SECTION_HEADER_1_2">
    <p:bg>
      <p:bgPr>
        <a:noFill/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633f981b19_0_6642"/>
          <p:cNvSpPr/>
          <p:nvPr/>
        </p:nvSpPr>
        <p:spPr>
          <a:xfrm>
            <a:off x="8476488" y="-9450"/>
            <a:ext cx="338400" cy="51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2633f981b19_0_6642"/>
          <p:cNvSpPr/>
          <p:nvPr/>
        </p:nvSpPr>
        <p:spPr>
          <a:xfrm>
            <a:off x="8814900" y="-9450"/>
            <a:ext cx="329100" cy="51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2633f981b19_0_6642"/>
          <p:cNvSpPr/>
          <p:nvPr/>
        </p:nvSpPr>
        <p:spPr>
          <a:xfrm>
            <a:off x="0" y="-9450"/>
            <a:ext cx="8476500" cy="51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2633f981b19_0_6642"/>
          <p:cNvSpPr txBox="1"/>
          <p:nvPr/>
        </p:nvSpPr>
        <p:spPr>
          <a:xfrm>
            <a:off x="6673675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2085D5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2085D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g2633f981b19_0_6642"/>
          <p:cNvSpPr txBox="1"/>
          <p:nvPr>
            <p:ph type="title"/>
          </p:nvPr>
        </p:nvSpPr>
        <p:spPr>
          <a:xfrm>
            <a:off x="301752" y="2033536"/>
            <a:ext cx="7999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 Black"/>
              <a:buNone/>
              <a:defRPr b="0" i="0" sz="40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04" name="Google Shape;404;g2633f981b19_0_6642"/>
          <p:cNvPicPr preferRelativeResize="0"/>
          <p:nvPr/>
        </p:nvPicPr>
        <p:blipFill rotWithShape="1">
          <a:blip r:embed="rId2">
            <a:alphaModFix/>
          </a:blip>
          <a:srcRect b="-9155" l="0" r="0" t="-2501"/>
          <a:stretch/>
        </p:blipFill>
        <p:spPr>
          <a:xfrm>
            <a:off x="256200" y="4673875"/>
            <a:ext cx="992601" cy="2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yellows">
  <p:cSld name="SECTION_HEADER_1_2_1">
    <p:bg>
      <p:bgPr>
        <a:solidFill>
          <a:schemeClr val="lt1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633f981b19_0_6649"/>
          <p:cNvSpPr txBox="1"/>
          <p:nvPr/>
        </p:nvSpPr>
        <p:spPr>
          <a:xfrm>
            <a:off x="6673675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g2633f981b19_0_6649"/>
          <p:cNvSpPr/>
          <p:nvPr/>
        </p:nvSpPr>
        <p:spPr>
          <a:xfrm>
            <a:off x="8476500" y="-9450"/>
            <a:ext cx="338400" cy="516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2633f981b19_0_6649"/>
          <p:cNvSpPr/>
          <p:nvPr/>
        </p:nvSpPr>
        <p:spPr>
          <a:xfrm>
            <a:off x="8814900" y="-9450"/>
            <a:ext cx="329100" cy="516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2633f981b19_0_6649"/>
          <p:cNvSpPr/>
          <p:nvPr/>
        </p:nvSpPr>
        <p:spPr>
          <a:xfrm>
            <a:off x="0" y="-9450"/>
            <a:ext cx="8476500" cy="5162400"/>
          </a:xfrm>
          <a:prstGeom prst="rect">
            <a:avLst/>
          </a:prstGeom>
          <a:solidFill>
            <a:srgbClr val="F69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2633f981b19_0_6649"/>
          <p:cNvSpPr txBox="1"/>
          <p:nvPr/>
        </p:nvSpPr>
        <p:spPr>
          <a:xfrm>
            <a:off x="6673675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CE790E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CE790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g2633f981b19_0_6649"/>
          <p:cNvSpPr txBox="1"/>
          <p:nvPr>
            <p:ph type="title"/>
          </p:nvPr>
        </p:nvSpPr>
        <p:spPr>
          <a:xfrm>
            <a:off x="301752" y="2033536"/>
            <a:ext cx="7999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 Black"/>
              <a:buNone/>
              <a:defRPr b="0" i="0" sz="40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12" name="Google Shape;412;g2633f981b19_0_6649"/>
          <p:cNvPicPr preferRelativeResize="0"/>
          <p:nvPr/>
        </p:nvPicPr>
        <p:blipFill rotWithShape="1">
          <a:blip r:embed="rId2">
            <a:alphaModFix/>
          </a:blip>
          <a:srcRect b="-9155" l="0" r="0" t="-2501"/>
          <a:stretch/>
        </p:blipFill>
        <p:spPr>
          <a:xfrm>
            <a:off x="256200" y="4673875"/>
            <a:ext cx="992601" cy="2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greens">
  <p:cSld name="SECTION_HEADER_1_2_1_1">
    <p:bg>
      <p:bgPr>
        <a:solidFill>
          <a:schemeClr val="lt1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633f981b19_0_6657"/>
          <p:cNvSpPr txBox="1"/>
          <p:nvPr/>
        </p:nvSpPr>
        <p:spPr>
          <a:xfrm>
            <a:off x="6673675" y="-94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g2633f981b19_0_6657"/>
          <p:cNvSpPr/>
          <p:nvPr/>
        </p:nvSpPr>
        <p:spPr>
          <a:xfrm>
            <a:off x="8476488" y="-9450"/>
            <a:ext cx="338400" cy="516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2633f981b19_0_6657"/>
          <p:cNvSpPr/>
          <p:nvPr/>
        </p:nvSpPr>
        <p:spPr>
          <a:xfrm>
            <a:off x="8814900" y="-9450"/>
            <a:ext cx="329100" cy="5162400"/>
          </a:xfrm>
          <a:prstGeom prst="rect">
            <a:avLst/>
          </a:prstGeom>
          <a:solidFill>
            <a:srgbClr val="4CF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2633f981b19_0_6657"/>
          <p:cNvSpPr/>
          <p:nvPr/>
        </p:nvSpPr>
        <p:spPr>
          <a:xfrm>
            <a:off x="0" y="-9450"/>
            <a:ext cx="8476500" cy="5162400"/>
          </a:xfrm>
          <a:prstGeom prst="rect">
            <a:avLst/>
          </a:prstGeom>
          <a:solidFill>
            <a:srgbClr val="44A7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2633f981b19_0_6657"/>
          <p:cNvSpPr txBox="1"/>
          <p:nvPr/>
        </p:nvSpPr>
        <p:spPr>
          <a:xfrm>
            <a:off x="6673675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E9453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0E945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g2633f981b19_0_6657"/>
          <p:cNvSpPr txBox="1"/>
          <p:nvPr>
            <p:ph type="title"/>
          </p:nvPr>
        </p:nvSpPr>
        <p:spPr>
          <a:xfrm>
            <a:off x="301752" y="2033536"/>
            <a:ext cx="7999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 Black"/>
              <a:buNone/>
              <a:defRPr b="0" i="0" sz="40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20" name="Google Shape;420;g2633f981b19_0_6657"/>
          <p:cNvPicPr preferRelativeResize="0"/>
          <p:nvPr/>
        </p:nvPicPr>
        <p:blipFill rotWithShape="1">
          <a:blip r:embed="rId2">
            <a:alphaModFix/>
          </a:blip>
          <a:srcRect b="-9155" l="0" r="0" t="-2501"/>
          <a:stretch/>
        </p:blipFill>
        <p:spPr>
          <a:xfrm>
            <a:off x="256200" y="4673875"/>
            <a:ext cx="992601" cy="2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divider - blue">
  <p:cSld name="SECTION_HEADER_1_1">
    <p:bg>
      <p:bgPr>
        <a:solidFill>
          <a:schemeClr val="accent1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633f981b19_0_6665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© 2023 Freshworks Inc All rights reserved. </a:t>
            </a:r>
            <a:endParaRPr b="0" i="0" sz="600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g2633f981b19_0_6665"/>
          <p:cNvSpPr txBox="1"/>
          <p:nvPr>
            <p:ph type="title"/>
          </p:nvPr>
        </p:nvSpPr>
        <p:spPr>
          <a:xfrm>
            <a:off x="301752" y="2033536"/>
            <a:ext cx="7999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 Black"/>
              <a:buNone/>
              <a:defRPr b="0" i="0" sz="40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4" name="Google Shape;424;g2633f981b19_0_6665"/>
          <p:cNvSpPr txBox="1"/>
          <p:nvPr>
            <p:ph idx="2" type="title"/>
          </p:nvPr>
        </p:nvSpPr>
        <p:spPr>
          <a:xfrm>
            <a:off x="310896" y="1623011"/>
            <a:ext cx="7999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25" name="Google Shape;425;g2633f981b19_0_6665"/>
          <p:cNvPicPr preferRelativeResize="0"/>
          <p:nvPr/>
        </p:nvPicPr>
        <p:blipFill rotWithShape="1">
          <a:blip r:embed="rId2">
            <a:alphaModFix/>
          </a:blip>
          <a:srcRect b="-9155" l="0" r="0" t="-2501"/>
          <a:stretch/>
        </p:blipFill>
        <p:spPr>
          <a:xfrm>
            <a:off x="256200" y="4673875"/>
            <a:ext cx="992601" cy="2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divider - green">
  <p:cSld name="SECTION_HEADER_1_1_2">
    <p:bg>
      <p:bgPr>
        <a:solidFill>
          <a:schemeClr val="accent5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633f981b19_0_6670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44A778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44A77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" name="Google Shape;428;g2633f981b19_0_6670"/>
          <p:cNvSpPr txBox="1"/>
          <p:nvPr>
            <p:ph type="title"/>
          </p:nvPr>
        </p:nvSpPr>
        <p:spPr>
          <a:xfrm>
            <a:off x="301752" y="2033536"/>
            <a:ext cx="7999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 Black"/>
              <a:buNone/>
              <a:defRPr b="0" i="0" sz="40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9" name="Google Shape;429;g2633f981b19_0_6670"/>
          <p:cNvSpPr txBox="1"/>
          <p:nvPr>
            <p:ph idx="2" type="title"/>
          </p:nvPr>
        </p:nvSpPr>
        <p:spPr>
          <a:xfrm>
            <a:off x="310896" y="1623011"/>
            <a:ext cx="7999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30" name="Google Shape;430;g2633f981b19_0_6670"/>
          <p:cNvPicPr preferRelativeResize="0"/>
          <p:nvPr/>
        </p:nvPicPr>
        <p:blipFill rotWithShape="1">
          <a:blip r:embed="rId2">
            <a:alphaModFix/>
          </a:blip>
          <a:srcRect b="-9155" l="0" r="0" t="-2501"/>
          <a:stretch/>
        </p:blipFill>
        <p:spPr>
          <a:xfrm>
            <a:off x="256200" y="4673875"/>
            <a:ext cx="992601" cy="2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divider - yellow">
  <p:cSld name="SECTION_HEADER_1_1_1_1">
    <p:bg>
      <p:bgPr>
        <a:solidFill>
          <a:schemeClr val="accent6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633f981b19_0_6675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6961D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F69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g2633f981b19_0_6675"/>
          <p:cNvSpPr txBox="1"/>
          <p:nvPr>
            <p:ph type="title"/>
          </p:nvPr>
        </p:nvSpPr>
        <p:spPr>
          <a:xfrm>
            <a:off x="301752" y="2033536"/>
            <a:ext cx="7999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 Black"/>
              <a:buNone/>
              <a:defRPr b="0" i="0" sz="40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4" name="Google Shape;434;g2633f981b19_0_6675"/>
          <p:cNvSpPr txBox="1"/>
          <p:nvPr>
            <p:ph idx="2" type="title"/>
          </p:nvPr>
        </p:nvSpPr>
        <p:spPr>
          <a:xfrm>
            <a:off x="310896" y="1623011"/>
            <a:ext cx="7999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35" name="Google Shape;435;g2633f981b19_0_6675"/>
          <p:cNvPicPr preferRelativeResize="0"/>
          <p:nvPr/>
        </p:nvPicPr>
        <p:blipFill rotWithShape="1">
          <a:blip r:embed="rId2">
            <a:alphaModFix/>
          </a:blip>
          <a:srcRect b="-9155" l="0" r="0" t="-2501"/>
          <a:stretch/>
        </p:blipFill>
        <p:spPr>
          <a:xfrm>
            <a:off x="256200" y="4673875"/>
            <a:ext cx="992601" cy="2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k - Cover">
  <p:cSld name="TITLE_1_1">
    <p:bg>
      <p:bgPr>
        <a:solidFill>
          <a:schemeClr val="dk1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g2633f981b19_0_66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3464" y="448450"/>
            <a:ext cx="1508700" cy="301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g2633f981b19_0_6680"/>
          <p:cNvSpPr txBox="1"/>
          <p:nvPr>
            <p:ph type="title"/>
          </p:nvPr>
        </p:nvSpPr>
        <p:spPr>
          <a:xfrm>
            <a:off x="301752" y="1926175"/>
            <a:ext cx="43086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9" name="Google Shape;439;g2633f981b19_0_6680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g2633f981b19_0_6680"/>
          <p:cNvSpPr txBox="1"/>
          <p:nvPr>
            <p:ph idx="1" type="subTitle"/>
          </p:nvPr>
        </p:nvSpPr>
        <p:spPr>
          <a:xfrm>
            <a:off x="301752" y="3163824"/>
            <a:ext cx="43077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41" name="Google Shape;441;g2633f981b19_0_6680"/>
          <p:cNvSpPr txBox="1"/>
          <p:nvPr>
            <p:ph idx="2" type="subTitle"/>
          </p:nvPr>
        </p:nvSpPr>
        <p:spPr>
          <a:xfrm>
            <a:off x="301752" y="4222675"/>
            <a:ext cx="428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61">
          <p15:clr>
            <a:srgbClr val="FA7B17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Cover">
  <p:cSld name="TITLE_1_1_1">
    <p:bg>
      <p:bgPr>
        <a:solidFill>
          <a:schemeClr val="dk2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633f981b19_0_6686"/>
          <p:cNvSpPr txBox="1"/>
          <p:nvPr>
            <p:ph type="title"/>
          </p:nvPr>
        </p:nvSpPr>
        <p:spPr>
          <a:xfrm>
            <a:off x="301752" y="1926175"/>
            <a:ext cx="43086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4" name="Google Shape;444;g2633f981b19_0_6686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C2C2C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g2633f981b19_0_6686"/>
          <p:cNvSpPr txBox="1"/>
          <p:nvPr>
            <p:ph idx="1" type="subTitle"/>
          </p:nvPr>
        </p:nvSpPr>
        <p:spPr>
          <a:xfrm>
            <a:off x="301752" y="3163824"/>
            <a:ext cx="43077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46" name="Google Shape;446;g2633f981b19_0_6686"/>
          <p:cNvSpPr txBox="1"/>
          <p:nvPr>
            <p:ph idx="2" type="subTitle"/>
          </p:nvPr>
        </p:nvSpPr>
        <p:spPr>
          <a:xfrm>
            <a:off x="301752" y="4222675"/>
            <a:ext cx="428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edium"/>
              <a:buNone/>
              <a:defRPr b="0" i="0" sz="1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447" name="Google Shape;447;g2633f981b19_0_6686"/>
          <p:cNvPicPr preferRelativeResize="0"/>
          <p:nvPr/>
        </p:nvPicPr>
        <p:blipFill rotWithShape="1">
          <a:blip r:embed="rId2">
            <a:alphaModFix/>
          </a:blip>
          <a:srcRect b="4758" l="0" r="1350" t="4759"/>
          <a:stretch/>
        </p:blipFill>
        <p:spPr>
          <a:xfrm>
            <a:off x="268738" y="448450"/>
            <a:ext cx="1508761" cy="30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761">
          <p15:clr>
            <a:srgbClr val="FA7B17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">
  <p:cSld name="TITLE_1_1_1_1">
    <p:bg>
      <p:bgPr>
        <a:solidFill>
          <a:schemeClr val="dk1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633f981b19_0_6692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  <p15:guide id="2" orient="horz" pos="1620">
          <p15:clr>
            <a:srgbClr val="FA7B17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k- Statement ">
  <p:cSld name="TITLE_1_1_1_1_1">
    <p:bg>
      <p:bgPr>
        <a:solidFill>
          <a:schemeClr val="dk1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633f981b19_0_6694"/>
          <p:cNvSpPr txBox="1"/>
          <p:nvPr>
            <p:ph type="title"/>
          </p:nvPr>
        </p:nvSpPr>
        <p:spPr>
          <a:xfrm>
            <a:off x="571500" y="2033536"/>
            <a:ext cx="7999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oboto Black"/>
              <a:buNone/>
              <a:defRPr b="0" i="0" sz="50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52" name="Google Shape;452;g2633f981b19_0_66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200" y="4680463"/>
            <a:ext cx="904600" cy="1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g2633f981b19_0_6694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yellows">
  <p:cSld name="SECTION_HEADER_1_2_1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633f981b19_0_5294"/>
          <p:cNvSpPr txBox="1"/>
          <p:nvPr/>
        </p:nvSpPr>
        <p:spPr>
          <a:xfrm>
            <a:off x="6673675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46;g2633f981b19_0_5294"/>
          <p:cNvSpPr/>
          <p:nvPr/>
        </p:nvSpPr>
        <p:spPr>
          <a:xfrm>
            <a:off x="8476500" y="-9450"/>
            <a:ext cx="338400" cy="516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g2633f981b19_0_5294"/>
          <p:cNvSpPr/>
          <p:nvPr/>
        </p:nvSpPr>
        <p:spPr>
          <a:xfrm>
            <a:off x="8814900" y="-9450"/>
            <a:ext cx="329100" cy="516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g2633f981b19_0_5294"/>
          <p:cNvSpPr/>
          <p:nvPr/>
        </p:nvSpPr>
        <p:spPr>
          <a:xfrm>
            <a:off x="0" y="-9450"/>
            <a:ext cx="8476500" cy="5162400"/>
          </a:xfrm>
          <a:prstGeom prst="rect">
            <a:avLst/>
          </a:prstGeom>
          <a:solidFill>
            <a:srgbClr val="F69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g2633f981b19_0_5294"/>
          <p:cNvSpPr txBox="1"/>
          <p:nvPr/>
        </p:nvSpPr>
        <p:spPr>
          <a:xfrm>
            <a:off x="6673675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CE790E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CE790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50;g2633f981b19_0_5294"/>
          <p:cNvSpPr txBox="1"/>
          <p:nvPr>
            <p:ph type="title"/>
          </p:nvPr>
        </p:nvSpPr>
        <p:spPr>
          <a:xfrm>
            <a:off x="301752" y="2033536"/>
            <a:ext cx="7999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 Black"/>
              <a:buNone/>
              <a:defRPr b="0" i="0" sz="40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1" name="Google Shape;51;g2633f981b19_0_5294"/>
          <p:cNvPicPr preferRelativeResize="0"/>
          <p:nvPr/>
        </p:nvPicPr>
        <p:blipFill rotWithShape="1">
          <a:blip r:embed="rId2">
            <a:alphaModFix/>
          </a:blip>
          <a:srcRect b="-9155" l="0" r="0" t="-2501"/>
          <a:stretch/>
        </p:blipFill>
        <p:spPr>
          <a:xfrm>
            <a:off x="256200" y="4673875"/>
            <a:ext cx="992601" cy="2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––">
  <p:cSld name="MAIN_POINT_4_2">
    <p:bg>
      <p:bgPr>
        <a:solidFill>
          <a:schemeClr val="lt1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k - Quote">
  <p:cSld name="TITLE_ONLY_1">
    <p:bg>
      <p:bgPr>
        <a:solidFill>
          <a:schemeClr val="dk1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633f981b19_0_6699"/>
          <p:cNvSpPr txBox="1"/>
          <p:nvPr>
            <p:ph type="title"/>
          </p:nvPr>
        </p:nvSpPr>
        <p:spPr>
          <a:xfrm>
            <a:off x="301752" y="1495350"/>
            <a:ext cx="8025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Black"/>
              <a:buNone/>
              <a:defRPr b="0" i="0" sz="34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7" name="Google Shape;457;g2633f981b19_0_6699"/>
          <p:cNvSpPr txBox="1"/>
          <p:nvPr>
            <p:ph idx="2" type="title"/>
          </p:nvPr>
        </p:nvSpPr>
        <p:spPr>
          <a:xfrm>
            <a:off x="301749" y="3636425"/>
            <a:ext cx="80250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b="1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b="1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b="1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b="1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b="1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b="1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b="1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b="1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b="1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8" name="Google Shape;458;g2633f981b19_0_6699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9" name="Google Shape;459;g2633f981b19_0_66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200" y="4680463"/>
            <a:ext cx="904600" cy="18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k - Announcement">
  <p:cSld name="CUSTOM_3_1_1">
    <p:bg>
      <p:bgPr>
        <a:solidFill>
          <a:schemeClr val="dk1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633f981b19_0_6704"/>
          <p:cNvSpPr txBox="1"/>
          <p:nvPr>
            <p:ph type="title"/>
          </p:nvPr>
        </p:nvSpPr>
        <p:spPr>
          <a:xfrm>
            <a:off x="571500" y="173736"/>
            <a:ext cx="7999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2" name="Google Shape;462;g2633f981b19_0_6704"/>
          <p:cNvSpPr txBox="1"/>
          <p:nvPr>
            <p:ph idx="2" type="title"/>
          </p:nvPr>
        </p:nvSpPr>
        <p:spPr>
          <a:xfrm>
            <a:off x="571500" y="702625"/>
            <a:ext cx="7999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463" name="Google Shape;463;g2633f981b19_0_67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200" y="4680463"/>
            <a:ext cx="904600" cy="1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g2633f981b19_0_6704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Product announcement right">
  <p:cSld name="CUSTOM_3_1_1_2">
    <p:bg>
      <p:bgPr>
        <a:solidFill>
          <a:schemeClr val="dk2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633f981b19_0_6709"/>
          <p:cNvSpPr txBox="1"/>
          <p:nvPr>
            <p:ph type="title"/>
          </p:nvPr>
        </p:nvSpPr>
        <p:spPr>
          <a:xfrm>
            <a:off x="6100800" y="832104"/>
            <a:ext cx="2928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67" name="Google Shape;467;g2633f981b19_0_6709"/>
          <p:cNvPicPr preferRelativeResize="0"/>
          <p:nvPr/>
        </p:nvPicPr>
        <p:blipFill rotWithShape="1">
          <a:blip r:embed="rId2">
            <a:alphaModFix/>
          </a:blip>
          <a:srcRect b="4758" l="0" r="1350" t="4759"/>
          <a:stretch/>
        </p:blipFill>
        <p:spPr>
          <a:xfrm>
            <a:off x="284600" y="4677650"/>
            <a:ext cx="920200" cy="1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g2633f981b19_0_6709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C2C2C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k - Product announcement right">
  <p:cSld name="CUSTOM_3_1_1_2_1">
    <p:bg>
      <p:bgPr>
        <a:solidFill>
          <a:schemeClr val="dk1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633f981b19_0_6713"/>
          <p:cNvSpPr txBox="1"/>
          <p:nvPr>
            <p:ph type="title"/>
          </p:nvPr>
        </p:nvSpPr>
        <p:spPr>
          <a:xfrm>
            <a:off x="6100800" y="832104"/>
            <a:ext cx="2928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1" name="Google Shape;471;g2633f981b19_0_6713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2" name="Google Shape;472;g2633f981b19_0_67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200" y="4680463"/>
            <a:ext cx="904600" cy="18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- H1 H2">
  <p:cSld name="CAPTION_ONLY_1_1_2">
    <p:bg>
      <p:bgPr>
        <a:solidFill>
          <a:schemeClr val="dk1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g2633f981b19_0_67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200" y="4680463"/>
            <a:ext cx="904600" cy="1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g2633f981b19_0_6717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" name="Google Shape;476;g2633f981b19_0_6717"/>
          <p:cNvSpPr txBox="1"/>
          <p:nvPr>
            <p:ph type="title"/>
          </p:nvPr>
        </p:nvSpPr>
        <p:spPr>
          <a:xfrm>
            <a:off x="301752" y="173736"/>
            <a:ext cx="8001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7" name="Google Shape;477;g2633f981b19_0_6717"/>
          <p:cNvSpPr txBox="1"/>
          <p:nvPr>
            <p:ph idx="1" type="subTitle"/>
          </p:nvPr>
        </p:nvSpPr>
        <p:spPr>
          <a:xfrm>
            <a:off x="301752" y="795528"/>
            <a:ext cx="79932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k - Announcement right">
  <p:cSld name="CAPTION_ONLY_1_1_2_4">
    <p:bg>
      <p:bgPr>
        <a:solidFill>
          <a:schemeClr val="dk1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g2633f981b19_0_67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200" y="4680463"/>
            <a:ext cx="904600" cy="1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g2633f981b19_0_6722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" name="Google Shape;481;g2633f981b19_0_6722"/>
          <p:cNvSpPr txBox="1"/>
          <p:nvPr>
            <p:ph type="title"/>
          </p:nvPr>
        </p:nvSpPr>
        <p:spPr>
          <a:xfrm>
            <a:off x="301750" y="173725"/>
            <a:ext cx="88422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2" name="Google Shape;482;g2633f981b19_0_6722"/>
          <p:cNvSpPr txBox="1"/>
          <p:nvPr>
            <p:ph idx="1" type="subTitle"/>
          </p:nvPr>
        </p:nvSpPr>
        <p:spPr>
          <a:xfrm>
            <a:off x="301752" y="795528"/>
            <a:ext cx="79932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k - Shapes yellow">
  <p:cSld name="CAPTION_ONLY_1_1_2_3">
    <p:bg>
      <p:bgPr>
        <a:solidFill>
          <a:schemeClr val="dk1"/>
        </a:soli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g2633f981b19_0_6732"/>
          <p:cNvPicPr preferRelativeResize="0"/>
          <p:nvPr/>
        </p:nvPicPr>
        <p:blipFill rotWithShape="1">
          <a:blip r:embed="rId2">
            <a:alphaModFix/>
          </a:blip>
          <a:srcRect b="3020" l="-1998" r="40881" t="-3020"/>
          <a:stretch/>
        </p:blipFill>
        <p:spPr>
          <a:xfrm>
            <a:off x="3964500" y="104900"/>
            <a:ext cx="5179500" cy="50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g2633f981b19_0_67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200" y="4680463"/>
            <a:ext cx="904600" cy="1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g2633f981b19_0_6732"/>
          <p:cNvSpPr txBox="1"/>
          <p:nvPr>
            <p:ph type="title"/>
          </p:nvPr>
        </p:nvSpPr>
        <p:spPr>
          <a:xfrm>
            <a:off x="301751" y="173725"/>
            <a:ext cx="58557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7" name="Google Shape;487;g2633f981b19_0_6732"/>
          <p:cNvSpPr txBox="1"/>
          <p:nvPr>
            <p:ph idx="1" type="subTitle"/>
          </p:nvPr>
        </p:nvSpPr>
        <p:spPr>
          <a:xfrm>
            <a:off x="301750" y="795525"/>
            <a:ext cx="58557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8" name="Google Shape;488;g2633f981b19_0_6732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© 2023 Freshworks Inc. All r</a:t>
            </a:r>
            <a:r>
              <a:rPr b="0" i="0" lang="en" sz="600" u="none" cap="none" strike="noStrike">
                <a:solidFill>
                  <a:srgbClr val="F6961D"/>
                </a:solidFill>
                <a:latin typeface="Roboto"/>
                <a:ea typeface="Roboto"/>
                <a:cs typeface="Roboto"/>
                <a:sym typeface="Roboto"/>
              </a:rPr>
              <a:t>ights reserved. </a:t>
            </a:r>
            <a:endParaRPr b="0" i="0" sz="600" u="none" cap="none" strike="noStrike">
              <a:solidFill>
                <a:srgbClr val="F69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k - Shapes green ">
  <p:cSld name="CAPTION_ONLY_1_1_2_3_1_1">
    <p:bg>
      <p:bgPr>
        <a:solidFill>
          <a:schemeClr val="dk1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Google Shape;490;g2633f981b19_0_6744"/>
          <p:cNvPicPr preferRelativeResize="0"/>
          <p:nvPr/>
        </p:nvPicPr>
        <p:blipFill rotWithShape="1">
          <a:blip r:embed="rId2">
            <a:alphaModFix/>
          </a:blip>
          <a:srcRect b="28731" l="5137" r="32583" t="-10376"/>
          <a:stretch/>
        </p:blipFill>
        <p:spPr>
          <a:xfrm>
            <a:off x="2802125" y="0"/>
            <a:ext cx="634187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g2633f981b19_0_67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200" y="4680463"/>
            <a:ext cx="904600" cy="1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g2633f981b19_0_6744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E9453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</a:t>
            </a:r>
            <a:r>
              <a:rPr b="0" i="0" lang="en" sz="600" u="none" cap="none" strike="noStrike">
                <a:solidFill>
                  <a:srgbClr val="44A778"/>
                </a:solidFill>
                <a:latin typeface="Roboto"/>
                <a:ea typeface="Roboto"/>
                <a:cs typeface="Roboto"/>
                <a:sym typeface="Roboto"/>
              </a:rPr>
              <a:t>rved. </a:t>
            </a:r>
            <a:endParaRPr b="0" i="0" sz="600" u="none" cap="none" strike="noStrike">
              <a:solidFill>
                <a:srgbClr val="44A77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g2633f981b19_0_6744"/>
          <p:cNvSpPr txBox="1"/>
          <p:nvPr>
            <p:ph type="title"/>
          </p:nvPr>
        </p:nvSpPr>
        <p:spPr>
          <a:xfrm>
            <a:off x="301752" y="173736"/>
            <a:ext cx="8001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4" name="Google Shape;494;g2633f981b19_0_6744"/>
          <p:cNvSpPr txBox="1"/>
          <p:nvPr>
            <p:ph idx="1" type="subTitle"/>
          </p:nvPr>
        </p:nvSpPr>
        <p:spPr>
          <a:xfrm>
            <a:off x="301752" y="795528"/>
            <a:ext cx="79932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k - Shapes+lifestyle yellow">
  <p:cSld name="CAPTION_ONLY_1_1_2_3_1_1_1_3_1">
    <p:bg>
      <p:bgPr>
        <a:solidFill>
          <a:schemeClr val="dk1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Google Shape;496;g2633f981b19_0_67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200" y="4680463"/>
            <a:ext cx="904600" cy="1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g2633f981b19_0_6750"/>
          <p:cNvSpPr txBox="1"/>
          <p:nvPr>
            <p:ph type="title"/>
          </p:nvPr>
        </p:nvSpPr>
        <p:spPr>
          <a:xfrm>
            <a:off x="301752" y="173736"/>
            <a:ext cx="8001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8" name="Google Shape;498;g2633f981b19_0_6750"/>
          <p:cNvSpPr txBox="1"/>
          <p:nvPr>
            <p:ph idx="1" type="subTitle"/>
          </p:nvPr>
        </p:nvSpPr>
        <p:spPr>
          <a:xfrm>
            <a:off x="301751" y="795515"/>
            <a:ext cx="3574800" cy="1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99" name="Google Shape;499;g2633f981b19_0_67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3850" y="1660673"/>
            <a:ext cx="3414550" cy="3482827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g2633f981b19_0_6750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6961D"/>
                </a:solidFill>
                <a:latin typeface="Roboto"/>
                <a:ea typeface="Roboto"/>
                <a:cs typeface="Roboto"/>
                <a:sym typeface="Roboto"/>
              </a:rPr>
              <a:t>© 2023 Fr</a:t>
            </a:r>
            <a:r>
              <a:rPr b="0" i="0" lang="en" sz="600" u="none" cap="none" strike="noStrik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eshworks Inc. All rights reserved. </a:t>
            </a:r>
            <a:endParaRPr b="0" i="0" sz="600" u="none" cap="none" strike="noStrike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greens">
  <p:cSld name="SECTION_HEADER_1_2_1_1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633f981b19_0_5302"/>
          <p:cNvSpPr txBox="1"/>
          <p:nvPr/>
        </p:nvSpPr>
        <p:spPr>
          <a:xfrm>
            <a:off x="6673675" y="-94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g2633f981b19_0_5302"/>
          <p:cNvSpPr/>
          <p:nvPr/>
        </p:nvSpPr>
        <p:spPr>
          <a:xfrm>
            <a:off x="8476488" y="-9450"/>
            <a:ext cx="338400" cy="516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2633f981b19_0_5302"/>
          <p:cNvSpPr/>
          <p:nvPr/>
        </p:nvSpPr>
        <p:spPr>
          <a:xfrm>
            <a:off x="8814900" y="-9450"/>
            <a:ext cx="329100" cy="5162400"/>
          </a:xfrm>
          <a:prstGeom prst="rect">
            <a:avLst/>
          </a:prstGeom>
          <a:solidFill>
            <a:srgbClr val="4CF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2633f981b19_0_5302"/>
          <p:cNvSpPr/>
          <p:nvPr/>
        </p:nvSpPr>
        <p:spPr>
          <a:xfrm>
            <a:off x="0" y="-9450"/>
            <a:ext cx="8476500" cy="5162400"/>
          </a:xfrm>
          <a:prstGeom prst="rect">
            <a:avLst/>
          </a:prstGeom>
          <a:solidFill>
            <a:srgbClr val="44A7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2633f981b19_0_5302"/>
          <p:cNvSpPr txBox="1"/>
          <p:nvPr/>
        </p:nvSpPr>
        <p:spPr>
          <a:xfrm>
            <a:off x="6673675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E9453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0E945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g2633f981b19_0_5302"/>
          <p:cNvSpPr txBox="1"/>
          <p:nvPr>
            <p:ph type="title"/>
          </p:nvPr>
        </p:nvSpPr>
        <p:spPr>
          <a:xfrm>
            <a:off x="301752" y="2033536"/>
            <a:ext cx="7999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 Black"/>
              <a:buNone/>
              <a:defRPr b="0" i="0" sz="40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9" name="Google Shape;59;g2633f981b19_0_5302"/>
          <p:cNvPicPr preferRelativeResize="0"/>
          <p:nvPr/>
        </p:nvPicPr>
        <p:blipFill rotWithShape="1">
          <a:blip r:embed="rId2">
            <a:alphaModFix/>
          </a:blip>
          <a:srcRect b="-9155" l="0" r="0" t="-2501"/>
          <a:stretch/>
        </p:blipFill>
        <p:spPr>
          <a:xfrm>
            <a:off x="256200" y="4673875"/>
            <a:ext cx="992601" cy="2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k - Shapes+headshot blue">
  <p:cSld name="CAPTION_ONLY_1_1_2_3_1_1_1_2">
    <p:bg>
      <p:bgPr>
        <a:solidFill>
          <a:schemeClr val="dk1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Google Shape;502;g2633f981b19_0_67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200" y="4680463"/>
            <a:ext cx="904600" cy="1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g2633f981b19_0_6756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4" name="Google Shape;504;g2633f981b19_0_6756"/>
          <p:cNvSpPr txBox="1"/>
          <p:nvPr>
            <p:ph type="title"/>
          </p:nvPr>
        </p:nvSpPr>
        <p:spPr>
          <a:xfrm>
            <a:off x="301752" y="173736"/>
            <a:ext cx="8001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5" name="Google Shape;505;g2633f981b19_0_6756"/>
          <p:cNvSpPr txBox="1"/>
          <p:nvPr>
            <p:ph idx="2" type="title"/>
          </p:nvPr>
        </p:nvSpPr>
        <p:spPr>
          <a:xfrm>
            <a:off x="347875" y="997050"/>
            <a:ext cx="40143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6" name="Google Shape;506;g2633f981b19_0_6756"/>
          <p:cNvSpPr txBox="1"/>
          <p:nvPr>
            <p:ph idx="3" type="title"/>
          </p:nvPr>
        </p:nvSpPr>
        <p:spPr>
          <a:xfrm>
            <a:off x="347875" y="1616200"/>
            <a:ext cx="40143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07" name="Google Shape;507;g2633f981b19_0_6756"/>
          <p:cNvPicPr preferRelativeResize="0"/>
          <p:nvPr/>
        </p:nvPicPr>
        <p:blipFill rotWithShape="1">
          <a:blip r:embed="rId3">
            <a:alphaModFix/>
          </a:blip>
          <a:srcRect b="10385" l="3456" r="0" t="0"/>
          <a:stretch/>
        </p:blipFill>
        <p:spPr>
          <a:xfrm>
            <a:off x="4105656" y="1856232"/>
            <a:ext cx="2942575" cy="26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k - Shapes+headshot green">
  <p:cSld name="CAPTION_ONLY_1_1_2_3_1_1_1_2_1">
    <p:bg>
      <p:bgPr>
        <a:solidFill>
          <a:schemeClr val="dk1"/>
        </a:solid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Google Shape;509;g2633f981b19_0_67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200" y="4680463"/>
            <a:ext cx="904600" cy="1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g2633f981b19_0_6763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1" name="Google Shape;511;g2633f981b19_0_6763"/>
          <p:cNvSpPr txBox="1"/>
          <p:nvPr>
            <p:ph type="title"/>
          </p:nvPr>
        </p:nvSpPr>
        <p:spPr>
          <a:xfrm>
            <a:off x="301752" y="173736"/>
            <a:ext cx="8001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12" name="Google Shape;512;g2633f981b19_0_6763"/>
          <p:cNvPicPr preferRelativeResize="0"/>
          <p:nvPr/>
        </p:nvPicPr>
        <p:blipFill rotWithShape="1">
          <a:blip r:embed="rId3">
            <a:alphaModFix/>
          </a:blip>
          <a:srcRect b="11283" l="0" r="0" t="0"/>
          <a:stretch/>
        </p:blipFill>
        <p:spPr>
          <a:xfrm>
            <a:off x="4000475" y="1856225"/>
            <a:ext cx="3047750" cy="2646325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g2633f981b19_0_6763"/>
          <p:cNvSpPr txBox="1"/>
          <p:nvPr>
            <p:ph idx="2" type="title"/>
          </p:nvPr>
        </p:nvSpPr>
        <p:spPr>
          <a:xfrm>
            <a:off x="347875" y="997050"/>
            <a:ext cx="40143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4" name="Google Shape;514;g2633f981b19_0_6763"/>
          <p:cNvSpPr txBox="1"/>
          <p:nvPr>
            <p:ph idx="3" type="title"/>
          </p:nvPr>
        </p:nvSpPr>
        <p:spPr>
          <a:xfrm>
            <a:off x="347875" y="1616200"/>
            <a:ext cx="40143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k - Shapes+headshot yellow ">
  <p:cSld name="CAPTION_ONLY_1_1_2_3_1_1_1_2_1_1">
    <p:bg>
      <p:bgPr>
        <a:solidFill>
          <a:schemeClr val="dk1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g2633f981b19_0_6770"/>
          <p:cNvPicPr preferRelativeResize="0"/>
          <p:nvPr/>
        </p:nvPicPr>
        <p:blipFill rotWithShape="1">
          <a:blip r:embed="rId2">
            <a:alphaModFix/>
          </a:blip>
          <a:srcRect b="-1947" l="0" r="0" t="0"/>
          <a:stretch/>
        </p:blipFill>
        <p:spPr>
          <a:xfrm>
            <a:off x="4118425" y="2356950"/>
            <a:ext cx="2863500" cy="212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g2633f981b19_0_67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200" y="4680463"/>
            <a:ext cx="904600" cy="1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g2633f981b19_0_6770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9" name="Google Shape;519;g2633f981b19_0_6770"/>
          <p:cNvSpPr txBox="1"/>
          <p:nvPr>
            <p:ph type="title"/>
          </p:nvPr>
        </p:nvSpPr>
        <p:spPr>
          <a:xfrm>
            <a:off x="301752" y="173736"/>
            <a:ext cx="8001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0" name="Google Shape;520;g2633f981b19_0_6770"/>
          <p:cNvSpPr txBox="1"/>
          <p:nvPr>
            <p:ph idx="2" type="title"/>
          </p:nvPr>
        </p:nvSpPr>
        <p:spPr>
          <a:xfrm>
            <a:off x="347875" y="997050"/>
            <a:ext cx="40143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1" name="Google Shape;521;g2633f981b19_0_6770"/>
          <p:cNvSpPr txBox="1"/>
          <p:nvPr>
            <p:ph idx="3" type="title"/>
          </p:nvPr>
        </p:nvSpPr>
        <p:spPr>
          <a:xfrm>
            <a:off x="347875" y="1616200"/>
            <a:ext cx="40143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Shapes+headshot blue">
  <p:cSld name="CAPTION_ONLY_1_1_2_3_1_1_1_2_2">
    <p:bg>
      <p:bgPr>
        <a:solidFill>
          <a:schemeClr val="dk2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Google Shape;523;g2633f981b19_0_6777"/>
          <p:cNvPicPr preferRelativeResize="0"/>
          <p:nvPr/>
        </p:nvPicPr>
        <p:blipFill rotWithShape="1">
          <a:blip r:embed="rId2">
            <a:alphaModFix/>
          </a:blip>
          <a:srcRect b="10385" l="3456" r="0" t="0"/>
          <a:stretch/>
        </p:blipFill>
        <p:spPr>
          <a:xfrm>
            <a:off x="4105656" y="1856232"/>
            <a:ext cx="2942575" cy="267415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g2633f981b19_0_6777"/>
          <p:cNvSpPr txBox="1"/>
          <p:nvPr>
            <p:ph type="title"/>
          </p:nvPr>
        </p:nvSpPr>
        <p:spPr>
          <a:xfrm>
            <a:off x="301752" y="173736"/>
            <a:ext cx="8001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25" name="Google Shape;525;g2633f981b19_0_6777"/>
          <p:cNvPicPr preferRelativeResize="0"/>
          <p:nvPr/>
        </p:nvPicPr>
        <p:blipFill rotWithShape="1">
          <a:blip r:embed="rId3">
            <a:alphaModFix/>
          </a:blip>
          <a:srcRect b="4758" l="0" r="1350" t="4759"/>
          <a:stretch/>
        </p:blipFill>
        <p:spPr>
          <a:xfrm>
            <a:off x="284600" y="4677650"/>
            <a:ext cx="920200" cy="1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g2633f981b19_0_6777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C2C2C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7" name="Google Shape;527;g2633f981b19_0_6777"/>
          <p:cNvSpPr txBox="1"/>
          <p:nvPr>
            <p:ph idx="2" type="title"/>
          </p:nvPr>
        </p:nvSpPr>
        <p:spPr>
          <a:xfrm>
            <a:off x="347875" y="997050"/>
            <a:ext cx="40143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8" name="Google Shape;528;g2633f981b19_0_6777"/>
          <p:cNvSpPr txBox="1"/>
          <p:nvPr>
            <p:ph idx="3" type="title"/>
          </p:nvPr>
        </p:nvSpPr>
        <p:spPr>
          <a:xfrm>
            <a:off x="347875" y="1616200"/>
            <a:ext cx="40143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Shapes+headshot green">
  <p:cSld name="CAPTION_ONLY_1_1_2_3_1_1_1_2_2_1">
    <p:bg>
      <p:bgPr>
        <a:solidFill>
          <a:schemeClr val="dk2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633f981b19_0_6784"/>
          <p:cNvSpPr txBox="1"/>
          <p:nvPr>
            <p:ph type="title"/>
          </p:nvPr>
        </p:nvSpPr>
        <p:spPr>
          <a:xfrm>
            <a:off x="301752" y="173736"/>
            <a:ext cx="8001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31" name="Google Shape;531;g2633f981b19_0_6784"/>
          <p:cNvPicPr preferRelativeResize="0"/>
          <p:nvPr/>
        </p:nvPicPr>
        <p:blipFill rotWithShape="1">
          <a:blip r:embed="rId2">
            <a:alphaModFix/>
          </a:blip>
          <a:srcRect b="4758" l="0" r="1350" t="4759"/>
          <a:stretch/>
        </p:blipFill>
        <p:spPr>
          <a:xfrm>
            <a:off x="284600" y="4677650"/>
            <a:ext cx="920200" cy="1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g2633f981b19_0_6784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C2C2C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Google Shape;533;g2633f981b19_0_6784"/>
          <p:cNvSpPr txBox="1"/>
          <p:nvPr>
            <p:ph idx="2" type="title"/>
          </p:nvPr>
        </p:nvSpPr>
        <p:spPr>
          <a:xfrm>
            <a:off x="347875" y="997050"/>
            <a:ext cx="40143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4" name="Google Shape;534;g2633f981b19_0_6784"/>
          <p:cNvSpPr txBox="1"/>
          <p:nvPr>
            <p:ph idx="3" type="title"/>
          </p:nvPr>
        </p:nvSpPr>
        <p:spPr>
          <a:xfrm>
            <a:off x="347875" y="1616200"/>
            <a:ext cx="40143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35" name="Google Shape;535;g2633f981b19_0_6784"/>
          <p:cNvPicPr preferRelativeResize="0"/>
          <p:nvPr/>
        </p:nvPicPr>
        <p:blipFill rotWithShape="1">
          <a:blip r:embed="rId3">
            <a:alphaModFix/>
          </a:blip>
          <a:srcRect b="11283" l="0" r="0" t="0"/>
          <a:stretch/>
        </p:blipFill>
        <p:spPr>
          <a:xfrm>
            <a:off x="4000475" y="1856225"/>
            <a:ext cx="3047750" cy="26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- Shapes+headshot yellow">
  <p:cSld name="CAPTION_ONLY_1_1_2_3_1_1_1_2_2_1_1">
    <p:bg>
      <p:bgPr>
        <a:solidFill>
          <a:schemeClr val="dk2"/>
        </a:solidFill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633f981b19_0_6791"/>
          <p:cNvSpPr txBox="1"/>
          <p:nvPr>
            <p:ph type="title"/>
          </p:nvPr>
        </p:nvSpPr>
        <p:spPr>
          <a:xfrm>
            <a:off x="301752" y="173736"/>
            <a:ext cx="8001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38" name="Google Shape;538;g2633f981b19_0_6791"/>
          <p:cNvPicPr preferRelativeResize="0"/>
          <p:nvPr/>
        </p:nvPicPr>
        <p:blipFill rotWithShape="1">
          <a:blip r:embed="rId2">
            <a:alphaModFix/>
          </a:blip>
          <a:srcRect b="4758" l="0" r="1350" t="4759"/>
          <a:stretch/>
        </p:blipFill>
        <p:spPr>
          <a:xfrm>
            <a:off x="284600" y="4677650"/>
            <a:ext cx="920200" cy="1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g2633f981b19_0_6791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C2C2C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0" name="Google Shape;540;g2633f981b19_0_6791"/>
          <p:cNvSpPr txBox="1"/>
          <p:nvPr>
            <p:ph idx="2" type="title"/>
          </p:nvPr>
        </p:nvSpPr>
        <p:spPr>
          <a:xfrm>
            <a:off x="347875" y="997050"/>
            <a:ext cx="40143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1" name="Google Shape;541;g2633f981b19_0_6791"/>
          <p:cNvSpPr txBox="1"/>
          <p:nvPr>
            <p:ph idx="3" type="title"/>
          </p:nvPr>
        </p:nvSpPr>
        <p:spPr>
          <a:xfrm>
            <a:off x="347875" y="1616200"/>
            <a:ext cx="40143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42" name="Google Shape;542;g2633f981b19_0_6791"/>
          <p:cNvPicPr preferRelativeResize="0"/>
          <p:nvPr/>
        </p:nvPicPr>
        <p:blipFill rotWithShape="1">
          <a:blip r:embed="rId3">
            <a:alphaModFix/>
          </a:blip>
          <a:srcRect b="-1947" l="0" r="0" t="0"/>
          <a:stretch/>
        </p:blipFill>
        <p:spPr>
          <a:xfrm>
            <a:off x="4118425" y="2356950"/>
            <a:ext cx="2863500" cy="212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k - Shapes+lifestyle blue ">
  <p:cSld name="CAPTION_ONLY_1_1_2_3_1_1_1_1">
    <p:bg>
      <p:bgPr>
        <a:solidFill>
          <a:schemeClr val="dk1"/>
        </a:solid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g2633f981b19_0_67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200" y="4680463"/>
            <a:ext cx="904600" cy="1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g2633f981b19_0_6798"/>
          <p:cNvSpPr txBox="1"/>
          <p:nvPr>
            <p:ph type="title"/>
          </p:nvPr>
        </p:nvSpPr>
        <p:spPr>
          <a:xfrm>
            <a:off x="301751" y="173725"/>
            <a:ext cx="54402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6" name="Google Shape;546;g2633f981b19_0_6798"/>
          <p:cNvSpPr txBox="1"/>
          <p:nvPr>
            <p:ph idx="1" type="subTitle"/>
          </p:nvPr>
        </p:nvSpPr>
        <p:spPr>
          <a:xfrm>
            <a:off x="301751" y="795517"/>
            <a:ext cx="35748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47" name="Google Shape;547;g2633f981b19_0_67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3850" y="1686450"/>
            <a:ext cx="3385100" cy="345705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g2633f981b19_0_6798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© 2023 F</a:t>
            </a:r>
            <a:r>
              <a:rPr b="0" i="0" lang="en" sz="600" u="none" cap="none" strike="noStrike">
                <a:solidFill>
                  <a:srgbClr val="0AA6D0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b="0" i="0" lang="en" sz="600" u="none" cap="none" strike="noStrik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eshworks Inc. All rights reserved. </a:t>
            </a:r>
            <a:endParaRPr b="0" i="0" sz="600" u="none" cap="none" strike="noStrike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k - Shapes+lifestyle green ">
  <p:cSld name="CAPTION_ONLY_1_1_2_3_1_1_1_1_2">
    <p:bg>
      <p:bgPr>
        <a:solidFill>
          <a:schemeClr val="dk1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g2633f981b19_0_6804"/>
          <p:cNvPicPr preferRelativeResize="0"/>
          <p:nvPr/>
        </p:nvPicPr>
        <p:blipFill rotWithShape="1">
          <a:blip r:embed="rId2">
            <a:alphaModFix/>
          </a:blip>
          <a:srcRect b="108" l="0" r="0" t="108"/>
          <a:stretch/>
        </p:blipFill>
        <p:spPr>
          <a:xfrm>
            <a:off x="4333850" y="795525"/>
            <a:ext cx="4560374" cy="43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g2633f981b19_0_68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200" y="4680463"/>
            <a:ext cx="904600" cy="1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g2633f981b19_0_6804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BF6F"/>
                </a:solidFill>
                <a:latin typeface="Roboto"/>
                <a:ea typeface="Roboto"/>
                <a:cs typeface="Roboto"/>
                <a:sym typeface="Roboto"/>
              </a:rPr>
              <a:t>© 2023 F</a:t>
            </a:r>
            <a:r>
              <a:rPr b="0" i="0" lang="en" sz="600" u="none" cap="none" strike="noStrik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reshworks Inc. All rights reserved. </a:t>
            </a:r>
            <a:endParaRPr b="0" i="0" sz="600" u="none" cap="none" strike="noStrike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" name="Google Shape;553;g2633f981b19_0_6804"/>
          <p:cNvSpPr txBox="1"/>
          <p:nvPr>
            <p:ph type="title"/>
          </p:nvPr>
        </p:nvSpPr>
        <p:spPr>
          <a:xfrm>
            <a:off x="301751" y="173725"/>
            <a:ext cx="50628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4" name="Google Shape;554;g2633f981b19_0_6804"/>
          <p:cNvSpPr txBox="1"/>
          <p:nvPr>
            <p:ph idx="1" type="subTitle"/>
          </p:nvPr>
        </p:nvSpPr>
        <p:spPr>
          <a:xfrm>
            <a:off x="301751" y="795517"/>
            <a:ext cx="35748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k - H1">
  <p:cSld name="CAPTION_ONLY_1_1_2_1">
    <p:bg>
      <p:bgPr>
        <a:solidFill>
          <a:schemeClr val="dk1"/>
        </a:solid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g2633f981b19_0_68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200" y="4680463"/>
            <a:ext cx="904600" cy="1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g2633f981b19_0_6810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8" name="Google Shape;558;g2633f981b19_0_6810"/>
          <p:cNvSpPr txBox="1"/>
          <p:nvPr>
            <p:ph type="title"/>
          </p:nvPr>
        </p:nvSpPr>
        <p:spPr>
          <a:xfrm>
            <a:off x="301752" y="173736"/>
            <a:ext cx="8001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i="0" sz="30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">
  <p:cSld name="CAPTION_ONLY_1_1_3">
    <p:bg>
      <p:bgPr>
        <a:solidFill>
          <a:schemeClr val="dk2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633f981b19_0_6814"/>
          <p:cNvSpPr txBox="1"/>
          <p:nvPr/>
        </p:nvSpPr>
        <p:spPr>
          <a:xfrm>
            <a:off x="7104300" y="4755150"/>
            <a:ext cx="17547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C2C2C2"/>
                </a:solidFill>
                <a:latin typeface="Roboto"/>
                <a:ea typeface="Roboto"/>
                <a:cs typeface="Roboto"/>
                <a:sym typeface="Roboto"/>
              </a:rPr>
              <a:t>© 2023 Freshworks Inc. All rights reserved. </a:t>
            </a:r>
            <a:endParaRPr b="0" i="0" sz="600" u="none" cap="none" strike="noStrike">
              <a:solidFill>
                <a:srgbClr val="C2C2C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theme" Target="../theme/theme1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103.xml"/><Relationship Id="rId42" Type="http://schemas.openxmlformats.org/officeDocument/2006/relationships/slideLayout" Target="../slideLayouts/slideLayout105.xml"/><Relationship Id="rId41" Type="http://schemas.openxmlformats.org/officeDocument/2006/relationships/slideLayout" Target="../slideLayouts/slideLayout104.xml"/><Relationship Id="rId44" Type="http://schemas.openxmlformats.org/officeDocument/2006/relationships/slideLayout" Target="../slideLayouts/slideLayout107.xml"/><Relationship Id="rId43" Type="http://schemas.openxmlformats.org/officeDocument/2006/relationships/slideLayout" Target="../slideLayouts/slideLayout106.xml"/><Relationship Id="rId46" Type="http://schemas.openxmlformats.org/officeDocument/2006/relationships/slideLayout" Target="../slideLayouts/slideLayout109.xml"/><Relationship Id="rId45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48" Type="http://schemas.openxmlformats.org/officeDocument/2006/relationships/slideLayout" Target="../slideLayouts/slideLayout111.xml"/><Relationship Id="rId47" Type="http://schemas.openxmlformats.org/officeDocument/2006/relationships/slideLayout" Target="../slideLayouts/slideLayout110.xml"/><Relationship Id="rId49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0.xml"/><Relationship Id="rId8" Type="http://schemas.openxmlformats.org/officeDocument/2006/relationships/slideLayout" Target="../slideLayouts/slideLayout71.xml"/><Relationship Id="rId31" Type="http://schemas.openxmlformats.org/officeDocument/2006/relationships/slideLayout" Target="../slideLayouts/slideLayout94.xml"/><Relationship Id="rId30" Type="http://schemas.openxmlformats.org/officeDocument/2006/relationships/slideLayout" Target="../slideLayouts/slideLayout93.xml"/><Relationship Id="rId33" Type="http://schemas.openxmlformats.org/officeDocument/2006/relationships/slideLayout" Target="../slideLayouts/slideLayout96.xml"/><Relationship Id="rId32" Type="http://schemas.openxmlformats.org/officeDocument/2006/relationships/slideLayout" Target="../slideLayouts/slideLayout95.xml"/><Relationship Id="rId35" Type="http://schemas.openxmlformats.org/officeDocument/2006/relationships/slideLayout" Target="../slideLayouts/slideLayout98.xml"/><Relationship Id="rId34" Type="http://schemas.openxmlformats.org/officeDocument/2006/relationships/slideLayout" Target="../slideLayouts/slideLayout97.xml"/><Relationship Id="rId37" Type="http://schemas.openxmlformats.org/officeDocument/2006/relationships/slideLayout" Target="../slideLayouts/slideLayout100.xml"/><Relationship Id="rId36" Type="http://schemas.openxmlformats.org/officeDocument/2006/relationships/slideLayout" Target="../slideLayouts/slideLayout99.xml"/><Relationship Id="rId39" Type="http://schemas.openxmlformats.org/officeDocument/2006/relationships/slideLayout" Target="../slideLayouts/slideLayout102.xml"/><Relationship Id="rId38" Type="http://schemas.openxmlformats.org/officeDocument/2006/relationships/slideLayout" Target="../slideLayouts/slideLayout101.xml"/><Relationship Id="rId62" Type="http://schemas.openxmlformats.org/officeDocument/2006/relationships/slideLayout" Target="../slideLayouts/slideLayout125.xml"/><Relationship Id="rId61" Type="http://schemas.openxmlformats.org/officeDocument/2006/relationships/slideLayout" Target="../slideLayouts/slideLayout124.xml"/><Relationship Id="rId20" Type="http://schemas.openxmlformats.org/officeDocument/2006/relationships/slideLayout" Target="../slideLayouts/slideLayout83.xml"/><Relationship Id="rId64" Type="http://schemas.openxmlformats.org/officeDocument/2006/relationships/slideLayout" Target="../slideLayouts/slideLayout127.xml"/><Relationship Id="rId63" Type="http://schemas.openxmlformats.org/officeDocument/2006/relationships/slideLayout" Target="../slideLayouts/slideLayout126.xml"/><Relationship Id="rId22" Type="http://schemas.openxmlformats.org/officeDocument/2006/relationships/slideLayout" Target="../slideLayouts/slideLayout85.xml"/><Relationship Id="rId21" Type="http://schemas.openxmlformats.org/officeDocument/2006/relationships/slideLayout" Target="../slideLayouts/slideLayout84.xml"/><Relationship Id="rId65" Type="http://schemas.openxmlformats.org/officeDocument/2006/relationships/theme" Target="../theme/theme2.xml"/><Relationship Id="rId24" Type="http://schemas.openxmlformats.org/officeDocument/2006/relationships/slideLayout" Target="../slideLayouts/slideLayout87.xml"/><Relationship Id="rId23" Type="http://schemas.openxmlformats.org/officeDocument/2006/relationships/slideLayout" Target="../slideLayouts/slideLayout86.xml"/><Relationship Id="rId60" Type="http://schemas.openxmlformats.org/officeDocument/2006/relationships/slideLayout" Target="../slideLayouts/slideLayout123.xml"/><Relationship Id="rId26" Type="http://schemas.openxmlformats.org/officeDocument/2006/relationships/slideLayout" Target="../slideLayouts/slideLayout89.xml"/><Relationship Id="rId25" Type="http://schemas.openxmlformats.org/officeDocument/2006/relationships/slideLayout" Target="../slideLayouts/slideLayout88.xml"/><Relationship Id="rId28" Type="http://schemas.openxmlformats.org/officeDocument/2006/relationships/slideLayout" Target="../slideLayouts/slideLayout91.xml"/><Relationship Id="rId27" Type="http://schemas.openxmlformats.org/officeDocument/2006/relationships/slideLayout" Target="../slideLayouts/slideLayout90.xml"/><Relationship Id="rId29" Type="http://schemas.openxmlformats.org/officeDocument/2006/relationships/slideLayout" Target="../slideLayouts/slideLayout92.xml"/><Relationship Id="rId51" Type="http://schemas.openxmlformats.org/officeDocument/2006/relationships/slideLayout" Target="../slideLayouts/slideLayout114.xml"/><Relationship Id="rId50" Type="http://schemas.openxmlformats.org/officeDocument/2006/relationships/slideLayout" Target="../slideLayouts/slideLayout113.xml"/><Relationship Id="rId53" Type="http://schemas.openxmlformats.org/officeDocument/2006/relationships/slideLayout" Target="../slideLayouts/slideLayout116.xml"/><Relationship Id="rId52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74.xml"/><Relationship Id="rId55" Type="http://schemas.openxmlformats.org/officeDocument/2006/relationships/slideLayout" Target="../slideLayouts/slideLayout118.xml"/><Relationship Id="rId10" Type="http://schemas.openxmlformats.org/officeDocument/2006/relationships/slideLayout" Target="../slideLayouts/slideLayout73.xml"/><Relationship Id="rId54" Type="http://schemas.openxmlformats.org/officeDocument/2006/relationships/slideLayout" Target="../slideLayouts/slideLayout117.xml"/><Relationship Id="rId13" Type="http://schemas.openxmlformats.org/officeDocument/2006/relationships/slideLayout" Target="../slideLayouts/slideLayout76.xml"/><Relationship Id="rId57" Type="http://schemas.openxmlformats.org/officeDocument/2006/relationships/slideLayout" Target="../slideLayouts/slideLayout120.xml"/><Relationship Id="rId12" Type="http://schemas.openxmlformats.org/officeDocument/2006/relationships/slideLayout" Target="../slideLayouts/slideLayout75.xml"/><Relationship Id="rId56" Type="http://schemas.openxmlformats.org/officeDocument/2006/relationships/slideLayout" Target="../slideLayouts/slideLayout119.xml"/><Relationship Id="rId15" Type="http://schemas.openxmlformats.org/officeDocument/2006/relationships/slideLayout" Target="../slideLayouts/slideLayout78.xml"/><Relationship Id="rId59" Type="http://schemas.openxmlformats.org/officeDocument/2006/relationships/slideLayout" Target="../slideLayouts/slideLayout122.xml"/><Relationship Id="rId14" Type="http://schemas.openxmlformats.org/officeDocument/2006/relationships/slideLayout" Target="../slideLayouts/slideLayout77.xml"/><Relationship Id="rId58" Type="http://schemas.openxmlformats.org/officeDocument/2006/relationships/slideLayout" Target="../slideLayouts/slideLayout121.xml"/><Relationship Id="rId17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79.xml"/><Relationship Id="rId19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80">
          <p15:clr>
            <a:schemeClr val="dk1"/>
          </p15:clr>
        </p15:guide>
        <p15:guide id="2" pos="1619">
          <p15:clr>
            <a:schemeClr val="dk1"/>
          </p15:clr>
        </p15:guide>
        <p15:guide id="3" pos="2880">
          <p15:clr>
            <a:schemeClr val="dk1"/>
          </p15:clr>
        </p15:guide>
        <p15:guide id="4" pos="3060">
          <p15:clr>
            <a:schemeClr val="dk1"/>
          </p15:clr>
        </p15:guide>
        <p15:guide id="5" pos="4320">
          <p15:clr>
            <a:schemeClr val="dk1"/>
          </p15:clr>
        </p15:guide>
        <p15:guide id="6" pos="4500">
          <p15:clr>
            <a:schemeClr val="dk1"/>
          </p15:clr>
        </p15:guide>
        <p15:guide id="7" pos="5580">
          <p15:clr>
            <a:schemeClr val="dk1"/>
          </p15:clr>
        </p15:guide>
        <p15:guide id="8" orient="horz" pos="179">
          <p15:clr>
            <a:srgbClr val="EA4335"/>
          </p15:clr>
        </p15:guide>
        <p15:guide id="9" orient="horz" pos="2160">
          <p15:clr>
            <a:srgbClr val="EA4335"/>
          </p15:clr>
        </p15:guide>
        <p15:guide id="10" pos="1440">
          <p15:clr>
            <a:schemeClr val="dk1"/>
          </p15:clr>
        </p15:guide>
        <p15:guide id="11" orient="horz" pos="3061">
          <p15:clr>
            <a:srgbClr val="EA4335"/>
          </p15:clr>
        </p15:guide>
        <p15:guide id="12" orient="horz" pos="1080">
          <p15:clr>
            <a:srgbClr val="EA4335"/>
          </p15:clr>
        </p15:guide>
        <p15:guide id="13" orient="horz" pos="1620">
          <p15:clr>
            <a:schemeClr val="accent2"/>
          </p15:clr>
        </p15:guide>
        <p15:guide id="14" pos="3843">
          <p15:clr>
            <a:srgbClr val="EA4335"/>
          </p15:clr>
        </p15:guide>
        <p15:guide id="15" pos="1920">
          <p15:clr>
            <a:srgbClr val="EA4335"/>
          </p15:clr>
        </p15:guide>
        <p15:guide id="16" orient="horz" pos="810">
          <p15:clr>
            <a:schemeClr val="accent2"/>
          </p15:clr>
        </p15:guide>
        <p15:guide id="17" orient="horz" pos="2430">
          <p15:clr>
            <a:srgbClr val="448EE1"/>
          </p15:clr>
        </p15:guide>
        <p15:guide id="18" orient="horz" pos="3240">
          <p15:clr>
            <a:srgbClr val="448EE1"/>
          </p15:clr>
        </p15:guide>
        <p15:guide id="19" orient="horz">
          <p15:clr>
            <a:srgbClr val="448EE1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  <p:sldLayoutId id="2147483732" r:id="rId20"/>
    <p:sldLayoutId id="2147483733" r:id="rId21"/>
    <p:sldLayoutId id="2147483734" r:id="rId22"/>
    <p:sldLayoutId id="2147483735" r:id="rId23"/>
    <p:sldLayoutId id="2147483736" r:id="rId24"/>
    <p:sldLayoutId id="2147483737" r:id="rId25"/>
    <p:sldLayoutId id="2147483738" r:id="rId26"/>
    <p:sldLayoutId id="2147483739" r:id="rId27"/>
    <p:sldLayoutId id="2147483740" r:id="rId28"/>
    <p:sldLayoutId id="2147483741" r:id="rId29"/>
    <p:sldLayoutId id="2147483742" r:id="rId30"/>
    <p:sldLayoutId id="2147483743" r:id="rId31"/>
    <p:sldLayoutId id="2147483744" r:id="rId32"/>
    <p:sldLayoutId id="2147483745" r:id="rId33"/>
    <p:sldLayoutId id="2147483746" r:id="rId34"/>
    <p:sldLayoutId id="2147483747" r:id="rId35"/>
    <p:sldLayoutId id="2147483748" r:id="rId36"/>
    <p:sldLayoutId id="2147483749" r:id="rId37"/>
    <p:sldLayoutId id="2147483750" r:id="rId38"/>
    <p:sldLayoutId id="2147483751" r:id="rId39"/>
    <p:sldLayoutId id="2147483752" r:id="rId40"/>
    <p:sldLayoutId id="2147483753" r:id="rId41"/>
    <p:sldLayoutId id="2147483754" r:id="rId42"/>
    <p:sldLayoutId id="2147483755" r:id="rId43"/>
    <p:sldLayoutId id="2147483756" r:id="rId44"/>
    <p:sldLayoutId id="2147483757" r:id="rId45"/>
    <p:sldLayoutId id="2147483758" r:id="rId46"/>
    <p:sldLayoutId id="2147483759" r:id="rId47"/>
    <p:sldLayoutId id="2147483760" r:id="rId48"/>
    <p:sldLayoutId id="2147483761" r:id="rId49"/>
    <p:sldLayoutId id="2147483762" r:id="rId50"/>
    <p:sldLayoutId id="2147483763" r:id="rId51"/>
    <p:sldLayoutId id="2147483764" r:id="rId52"/>
    <p:sldLayoutId id="2147483765" r:id="rId53"/>
    <p:sldLayoutId id="2147483766" r:id="rId54"/>
    <p:sldLayoutId id="2147483767" r:id="rId55"/>
    <p:sldLayoutId id="2147483768" r:id="rId56"/>
    <p:sldLayoutId id="2147483769" r:id="rId57"/>
    <p:sldLayoutId id="2147483770" r:id="rId58"/>
    <p:sldLayoutId id="2147483771" r:id="rId59"/>
    <p:sldLayoutId id="2147483772" r:id="rId60"/>
    <p:sldLayoutId id="2147483773" r:id="rId61"/>
    <p:sldLayoutId id="2147483774" r:id="rId62"/>
    <p:sldLayoutId id="2147483775" r:id="rId63"/>
    <p:sldLayoutId id="2147483776" r:id="rId64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80">
          <p15:clr>
            <a:schemeClr val="dk1"/>
          </p15:clr>
        </p15:guide>
        <p15:guide id="2" pos="1619">
          <p15:clr>
            <a:schemeClr val="dk1"/>
          </p15:clr>
        </p15:guide>
        <p15:guide id="3" pos="2880">
          <p15:clr>
            <a:schemeClr val="dk1"/>
          </p15:clr>
        </p15:guide>
        <p15:guide id="4" pos="3060">
          <p15:clr>
            <a:schemeClr val="dk1"/>
          </p15:clr>
        </p15:guide>
        <p15:guide id="5" pos="4320">
          <p15:clr>
            <a:schemeClr val="dk1"/>
          </p15:clr>
        </p15:guide>
        <p15:guide id="6" pos="4500">
          <p15:clr>
            <a:schemeClr val="dk1"/>
          </p15:clr>
        </p15:guide>
        <p15:guide id="7" pos="5580">
          <p15:clr>
            <a:schemeClr val="dk1"/>
          </p15:clr>
        </p15:guide>
        <p15:guide id="8" orient="horz" pos="179">
          <p15:clr>
            <a:srgbClr val="EA4335"/>
          </p15:clr>
        </p15:guide>
        <p15:guide id="9" orient="horz" pos="2160">
          <p15:clr>
            <a:srgbClr val="EA4335"/>
          </p15:clr>
        </p15:guide>
        <p15:guide id="10" pos="1440">
          <p15:clr>
            <a:schemeClr val="dk1"/>
          </p15:clr>
        </p15:guide>
        <p15:guide id="11" orient="horz" pos="3061">
          <p15:clr>
            <a:srgbClr val="EA4335"/>
          </p15:clr>
        </p15:guide>
        <p15:guide id="12" orient="horz" pos="1080">
          <p15:clr>
            <a:srgbClr val="EA4335"/>
          </p15:clr>
        </p15:guide>
        <p15:guide id="13" orient="horz" pos="1620">
          <p15:clr>
            <a:schemeClr val="accent2"/>
          </p15:clr>
        </p15:guide>
        <p15:guide id="14" pos="3843">
          <p15:clr>
            <a:srgbClr val="EA4335"/>
          </p15:clr>
        </p15:guide>
        <p15:guide id="15" pos="1920">
          <p15:clr>
            <a:srgbClr val="EA4335"/>
          </p15:clr>
        </p15:guide>
        <p15:guide id="16" orient="horz" pos="810">
          <p15:clr>
            <a:schemeClr val="accent2"/>
          </p15:clr>
        </p15:guide>
        <p15:guide id="17" orient="horz" pos="2430">
          <p15:clr>
            <a:srgbClr val="448EE1"/>
          </p15:clr>
        </p15:guide>
        <p15:guide id="18" orient="horz" pos="3240">
          <p15:clr>
            <a:srgbClr val="448EE1"/>
          </p15:clr>
        </p15:guide>
        <p15:guide id="19" orient="horz">
          <p15:clr>
            <a:srgbClr val="448EE1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file/d/18nXEokHEbHqtAs0It1rfHtfH5hl1vc1I/view?usp=drive_lin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hyperlink" Target="https://medium.com/codex/running-concurrent-requests-with-async-await-and-promise-all-daaca1b5da4d" TargetMode="External"/><Relationship Id="rId5" Type="http://schemas.openxmlformats.org/officeDocument/2006/relationships/hyperlink" Target="https://medium.com/sessionstack-blog/how-javascript-works-event-loop-and-the-rise-of-async-programming-5-ways-to-better-coding-with-2f077c4438b5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Relationship Id="rId6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hyperlink" Target="https://leetcode.com/problems/valid-anagra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633f981b19_0_370"/>
          <p:cNvSpPr txBox="1"/>
          <p:nvPr>
            <p:ph idx="2" type="subTitle"/>
          </p:nvPr>
        </p:nvSpPr>
        <p:spPr>
          <a:xfrm>
            <a:off x="301752" y="4222675"/>
            <a:ext cx="428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Feb 2024</a:t>
            </a:r>
            <a:endParaRPr/>
          </a:p>
        </p:txBody>
      </p:sp>
      <p:sp>
        <p:nvSpPr>
          <p:cNvPr id="727" name="Google Shape;727;g2633f981b19_0_370"/>
          <p:cNvSpPr txBox="1"/>
          <p:nvPr>
            <p:ph type="title"/>
          </p:nvPr>
        </p:nvSpPr>
        <p:spPr>
          <a:xfrm>
            <a:off x="301749" y="1914642"/>
            <a:ext cx="70845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/>
              <a:t>Candidate Prep</a:t>
            </a:r>
            <a:endParaRPr/>
          </a:p>
        </p:txBody>
      </p:sp>
      <p:sp>
        <p:nvSpPr>
          <p:cNvPr id="728" name="Google Shape;728;g2633f981b19_0_370"/>
          <p:cNvSpPr txBox="1"/>
          <p:nvPr>
            <p:ph idx="1" type="subTitle"/>
          </p:nvPr>
        </p:nvSpPr>
        <p:spPr>
          <a:xfrm>
            <a:off x="301752" y="3162513"/>
            <a:ext cx="43077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Lead Software Engineer - Frontend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2bb869feffc_0_1331"/>
          <p:cNvSpPr/>
          <p:nvPr/>
        </p:nvSpPr>
        <p:spPr>
          <a:xfrm>
            <a:off x="1960525" y="3767450"/>
            <a:ext cx="6781200" cy="437700"/>
          </a:xfrm>
          <a:prstGeom prst="roundRect">
            <a:avLst>
              <a:gd fmla="val 1016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91425" lIns="2743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C036D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0" name="Google Shape;930;g2bb869feffc_0_1331"/>
          <p:cNvSpPr txBox="1"/>
          <p:nvPr/>
        </p:nvSpPr>
        <p:spPr>
          <a:xfrm>
            <a:off x="2570175" y="3874400"/>
            <a:ext cx="60102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100">
                <a:solidFill>
                  <a:srgbClr val="1D1C1D"/>
                </a:solidFill>
                <a:latin typeface="Roboto"/>
                <a:ea typeface="Roboto"/>
                <a:cs typeface="Roboto"/>
                <a:sym typeface="Roboto"/>
              </a:rPr>
              <a:t>Mentoring team members</a:t>
            </a:r>
            <a:endParaRPr i="0" sz="1100" u="none" cap="none" strike="noStrike">
              <a:solidFill>
                <a:srgbClr val="1D1C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g2bb869feffc_0_1331"/>
          <p:cNvSpPr txBox="1"/>
          <p:nvPr>
            <p:ph idx="1" type="subTitle"/>
          </p:nvPr>
        </p:nvSpPr>
        <p:spPr>
          <a:xfrm>
            <a:off x="301752" y="795528"/>
            <a:ext cx="79932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What we are looking for</a:t>
            </a:r>
            <a:endParaRPr sz="1200"/>
          </a:p>
        </p:txBody>
      </p:sp>
      <p:sp>
        <p:nvSpPr>
          <p:cNvPr id="932" name="Google Shape;932;g2bb869feffc_0_1331"/>
          <p:cNvSpPr txBox="1"/>
          <p:nvPr>
            <p:ph type="title"/>
          </p:nvPr>
        </p:nvSpPr>
        <p:spPr>
          <a:xfrm>
            <a:off x="301752" y="173736"/>
            <a:ext cx="8001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Round 4: Hiring Manager (Technical Fitment)</a:t>
            </a:r>
            <a:endParaRPr/>
          </a:p>
        </p:txBody>
      </p:sp>
      <p:pic>
        <p:nvPicPr>
          <p:cNvPr id="933" name="Google Shape;933;g2bb869feffc_0_13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748" y="2450671"/>
            <a:ext cx="1124300" cy="11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934" name="Google Shape;934;g2bb869feffc_0_1331"/>
          <p:cNvSpPr/>
          <p:nvPr/>
        </p:nvSpPr>
        <p:spPr>
          <a:xfrm>
            <a:off x="1960525" y="4268568"/>
            <a:ext cx="6781200" cy="437700"/>
          </a:xfrm>
          <a:prstGeom prst="roundRect">
            <a:avLst>
              <a:gd fmla="val 1016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91425" lIns="2743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C036D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5" name="Google Shape;935;g2bb869feffc_0_1331"/>
          <p:cNvSpPr txBox="1"/>
          <p:nvPr/>
        </p:nvSpPr>
        <p:spPr>
          <a:xfrm>
            <a:off x="2570175" y="4375518"/>
            <a:ext cx="60102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100">
                <a:solidFill>
                  <a:srgbClr val="1D1C1D"/>
                </a:solidFill>
                <a:latin typeface="Roboto"/>
                <a:ea typeface="Roboto"/>
                <a:cs typeface="Roboto"/>
                <a:sym typeface="Roboto"/>
              </a:rPr>
              <a:t>Understanding of extra mile efforts to delight customers &amp; for frontend architecture at app level</a:t>
            </a:r>
            <a:endParaRPr i="0" sz="1100" u="none" cap="none" strike="noStrike">
              <a:solidFill>
                <a:srgbClr val="1D1C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6" name="Google Shape;936;g2bb869feffc_0_1331"/>
          <p:cNvSpPr/>
          <p:nvPr/>
        </p:nvSpPr>
        <p:spPr>
          <a:xfrm>
            <a:off x="1960525" y="1261857"/>
            <a:ext cx="6781200" cy="437700"/>
          </a:xfrm>
          <a:prstGeom prst="roundRect">
            <a:avLst>
              <a:gd fmla="val 1016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91425" lIns="2743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C036D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7" name="Google Shape;937;g2bb869feffc_0_1331"/>
          <p:cNvSpPr txBox="1"/>
          <p:nvPr/>
        </p:nvSpPr>
        <p:spPr>
          <a:xfrm>
            <a:off x="2570175" y="1368807"/>
            <a:ext cx="60102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100">
                <a:solidFill>
                  <a:srgbClr val="1D1C1D"/>
                </a:solidFill>
                <a:latin typeface="Roboto"/>
                <a:ea typeface="Roboto"/>
                <a:cs typeface="Roboto"/>
                <a:sym typeface="Roboto"/>
              </a:rPr>
              <a:t>Candidate interests in our tech stack</a:t>
            </a:r>
            <a:endParaRPr sz="1100">
              <a:solidFill>
                <a:srgbClr val="1D1C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8" name="Google Shape;938;g2bb869feffc_0_1331"/>
          <p:cNvSpPr/>
          <p:nvPr/>
        </p:nvSpPr>
        <p:spPr>
          <a:xfrm>
            <a:off x="2162190" y="1368807"/>
            <a:ext cx="230100" cy="223800"/>
          </a:xfrm>
          <a:prstGeom prst="ellipse">
            <a:avLst/>
          </a:prstGeom>
          <a:solidFill>
            <a:srgbClr val="47A2E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9" name="Google Shape;939;g2bb869feffc_0_1331"/>
          <p:cNvSpPr/>
          <p:nvPr/>
        </p:nvSpPr>
        <p:spPr>
          <a:xfrm>
            <a:off x="1960525" y="1762976"/>
            <a:ext cx="6781200" cy="437700"/>
          </a:xfrm>
          <a:prstGeom prst="roundRect">
            <a:avLst>
              <a:gd fmla="val 1016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91425" lIns="2743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C036D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g2bb869feffc_0_1331"/>
          <p:cNvSpPr txBox="1"/>
          <p:nvPr/>
        </p:nvSpPr>
        <p:spPr>
          <a:xfrm>
            <a:off x="2570175" y="1869926"/>
            <a:ext cx="60102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100">
                <a:solidFill>
                  <a:srgbClr val="1D1C1D"/>
                </a:solidFill>
                <a:latin typeface="Roboto"/>
                <a:ea typeface="Roboto"/>
                <a:cs typeface="Roboto"/>
                <a:sym typeface="Roboto"/>
              </a:rPr>
              <a:t>Team level fitment questions - Spends most time in coding and not on leading/managing people</a:t>
            </a:r>
            <a:endParaRPr i="0" sz="1100" u="none" cap="none" strike="noStrike">
              <a:solidFill>
                <a:srgbClr val="1D1C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g2bb869feffc_0_1331"/>
          <p:cNvSpPr/>
          <p:nvPr/>
        </p:nvSpPr>
        <p:spPr>
          <a:xfrm>
            <a:off x="2162190" y="1869926"/>
            <a:ext cx="230100" cy="223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2" name="Google Shape;942;g2bb869feffc_0_1331"/>
          <p:cNvSpPr/>
          <p:nvPr/>
        </p:nvSpPr>
        <p:spPr>
          <a:xfrm>
            <a:off x="1960525" y="2264094"/>
            <a:ext cx="6781200" cy="437700"/>
          </a:xfrm>
          <a:prstGeom prst="roundRect">
            <a:avLst>
              <a:gd fmla="val 1016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91425" lIns="2743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C036D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3" name="Google Shape;943;g2bb869feffc_0_1331"/>
          <p:cNvSpPr txBox="1"/>
          <p:nvPr/>
        </p:nvSpPr>
        <p:spPr>
          <a:xfrm>
            <a:off x="2570175" y="2371044"/>
            <a:ext cx="60102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100">
                <a:solidFill>
                  <a:srgbClr val="1D1C1D"/>
                </a:solidFill>
                <a:latin typeface="Roboto"/>
                <a:ea typeface="Roboto"/>
                <a:cs typeface="Roboto"/>
                <a:sym typeface="Roboto"/>
              </a:rPr>
              <a:t>Understanding of Agile methodologies</a:t>
            </a:r>
            <a:endParaRPr i="0" sz="1100" u="none" cap="none" strike="noStrike">
              <a:solidFill>
                <a:srgbClr val="1D1C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4" name="Google Shape;944;g2bb869feffc_0_1331"/>
          <p:cNvSpPr/>
          <p:nvPr/>
        </p:nvSpPr>
        <p:spPr>
          <a:xfrm>
            <a:off x="2162190" y="2371044"/>
            <a:ext cx="230100" cy="223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5" name="Google Shape;945;g2bb869feffc_0_1331"/>
          <p:cNvSpPr/>
          <p:nvPr/>
        </p:nvSpPr>
        <p:spPr>
          <a:xfrm>
            <a:off x="1960525" y="2765213"/>
            <a:ext cx="6781200" cy="437700"/>
          </a:xfrm>
          <a:prstGeom prst="roundRect">
            <a:avLst>
              <a:gd fmla="val 1016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91425" lIns="2743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C036D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6" name="Google Shape;946;g2bb869feffc_0_1331"/>
          <p:cNvSpPr txBox="1"/>
          <p:nvPr/>
        </p:nvSpPr>
        <p:spPr>
          <a:xfrm>
            <a:off x="2570175" y="2872163"/>
            <a:ext cx="60102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100">
                <a:solidFill>
                  <a:srgbClr val="1D1C1D"/>
                </a:solidFill>
                <a:latin typeface="Roboto"/>
                <a:ea typeface="Roboto"/>
                <a:cs typeface="Roboto"/>
                <a:sym typeface="Roboto"/>
              </a:rPr>
              <a:t>Handling of Time sensitive projects</a:t>
            </a:r>
            <a:endParaRPr i="0" sz="1100" u="none" cap="none" strike="noStrike">
              <a:solidFill>
                <a:srgbClr val="1D1C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7" name="Google Shape;947;g2bb869feffc_0_1331"/>
          <p:cNvSpPr/>
          <p:nvPr/>
        </p:nvSpPr>
        <p:spPr>
          <a:xfrm>
            <a:off x="2162190" y="2872163"/>
            <a:ext cx="230100" cy="223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8" name="Google Shape;948;g2bb869feffc_0_1331"/>
          <p:cNvSpPr/>
          <p:nvPr/>
        </p:nvSpPr>
        <p:spPr>
          <a:xfrm>
            <a:off x="1960525" y="3266331"/>
            <a:ext cx="6781200" cy="437700"/>
          </a:xfrm>
          <a:prstGeom prst="roundRect">
            <a:avLst>
              <a:gd fmla="val 1016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91425" lIns="2743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C036D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9" name="Google Shape;949;g2bb869feffc_0_1331"/>
          <p:cNvSpPr txBox="1"/>
          <p:nvPr/>
        </p:nvSpPr>
        <p:spPr>
          <a:xfrm>
            <a:off x="2570175" y="3373281"/>
            <a:ext cx="60102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100">
                <a:solidFill>
                  <a:srgbClr val="1D1C1D"/>
                </a:solidFill>
                <a:latin typeface="Roboto"/>
                <a:ea typeface="Roboto"/>
                <a:cs typeface="Roboto"/>
                <a:sym typeface="Roboto"/>
              </a:rPr>
              <a:t>Be able to do tech design for small to medium epics</a:t>
            </a:r>
            <a:endParaRPr i="0" sz="1100" u="none" cap="none" strike="noStrike">
              <a:solidFill>
                <a:srgbClr val="1D1C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g2bb869feffc_0_1331"/>
          <p:cNvSpPr/>
          <p:nvPr/>
        </p:nvSpPr>
        <p:spPr>
          <a:xfrm>
            <a:off x="2162190" y="3373281"/>
            <a:ext cx="230100" cy="223800"/>
          </a:xfrm>
          <a:prstGeom prst="ellipse">
            <a:avLst/>
          </a:prstGeom>
          <a:solidFill>
            <a:srgbClr val="47A2E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g2bb869feffc_0_1331"/>
          <p:cNvSpPr/>
          <p:nvPr/>
        </p:nvSpPr>
        <p:spPr>
          <a:xfrm>
            <a:off x="2162190" y="3874400"/>
            <a:ext cx="230100" cy="223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2" name="Google Shape;952;g2bb869feffc_0_1331"/>
          <p:cNvSpPr/>
          <p:nvPr/>
        </p:nvSpPr>
        <p:spPr>
          <a:xfrm>
            <a:off x="2162190" y="4375518"/>
            <a:ext cx="230100" cy="22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b="1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2633f981b19_0_1099"/>
          <p:cNvSpPr txBox="1"/>
          <p:nvPr>
            <p:ph type="title"/>
          </p:nvPr>
        </p:nvSpPr>
        <p:spPr>
          <a:xfrm>
            <a:off x="301752" y="1495350"/>
            <a:ext cx="8025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 sz="3000"/>
              <a:t>Recommended Pre-onsite materials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734" name="Google Shape;734;g2633f981b19_0_1099"/>
          <p:cNvSpPr txBox="1"/>
          <p:nvPr>
            <p:ph idx="2" type="title"/>
          </p:nvPr>
        </p:nvSpPr>
        <p:spPr>
          <a:xfrm>
            <a:off x="301749" y="2188625"/>
            <a:ext cx="80250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Prior to meeting the panel for the interviews, please take some time to review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Freshworks Investor Relations Deck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9" name="Google Shape;739;g2633f981b19_0_1543"/>
          <p:cNvGrpSpPr/>
          <p:nvPr/>
        </p:nvGrpSpPr>
        <p:grpSpPr>
          <a:xfrm>
            <a:off x="502050" y="4185539"/>
            <a:ext cx="8043000" cy="454309"/>
            <a:chOff x="502050" y="4181775"/>
            <a:chExt cx="8043000" cy="453900"/>
          </a:xfrm>
        </p:grpSpPr>
        <p:cxnSp>
          <p:nvCxnSpPr>
            <p:cNvPr id="740" name="Google Shape;740;g2633f981b19_0_1543"/>
            <p:cNvCxnSpPr/>
            <p:nvPr/>
          </p:nvCxnSpPr>
          <p:spPr>
            <a:xfrm>
              <a:off x="502050" y="4426275"/>
              <a:ext cx="80430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41" name="Google Shape;741;g2633f981b19_0_1543"/>
            <p:cNvSpPr txBox="1"/>
            <p:nvPr/>
          </p:nvSpPr>
          <p:spPr>
            <a:xfrm>
              <a:off x="1811325" y="4181775"/>
              <a:ext cx="5622000" cy="453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50" lIns="91450" spcFirstLastPara="1" rIns="91450" wrap="square" tIns="91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" sz="17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These values are the bedrock of our culture</a:t>
              </a:r>
              <a:endParaRPr b="1" i="0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42" name="Google Shape;742;g2633f981b19_0_1543"/>
          <p:cNvGrpSpPr/>
          <p:nvPr/>
        </p:nvGrpSpPr>
        <p:grpSpPr>
          <a:xfrm>
            <a:off x="740791" y="1452006"/>
            <a:ext cx="1642650" cy="2182988"/>
            <a:chOff x="740791" y="1450700"/>
            <a:chExt cx="1642650" cy="2181025"/>
          </a:xfrm>
        </p:grpSpPr>
        <p:sp>
          <p:nvSpPr>
            <p:cNvPr id="743" name="Google Shape;743;g2633f981b19_0_1543"/>
            <p:cNvSpPr txBox="1"/>
            <p:nvPr/>
          </p:nvSpPr>
          <p:spPr>
            <a:xfrm>
              <a:off x="765166" y="3231825"/>
              <a:ext cx="15939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50" lIns="91450" spcFirstLastPara="1" rIns="91450" wrap="square" tIns="9145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Craftsmanship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44" name="Google Shape;744;g2633f981b19_0_1543"/>
            <p:cNvPicPr preferRelativeResize="0"/>
            <p:nvPr/>
          </p:nvPicPr>
          <p:blipFill rotWithShape="1">
            <a:blip r:embed="rId3">
              <a:alphaModFix/>
            </a:blip>
            <a:srcRect b="0" l="0" r="77884" t="0"/>
            <a:stretch/>
          </p:blipFill>
          <p:spPr>
            <a:xfrm>
              <a:off x="740791" y="1450700"/>
              <a:ext cx="1642650" cy="16851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5" name="Google Shape;745;g2633f981b19_0_1543"/>
          <p:cNvGrpSpPr/>
          <p:nvPr/>
        </p:nvGrpSpPr>
        <p:grpSpPr>
          <a:xfrm>
            <a:off x="2508321" y="1452006"/>
            <a:ext cx="2043300" cy="2398582"/>
            <a:chOff x="2508321" y="1450700"/>
            <a:chExt cx="2043300" cy="2396425"/>
          </a:xfrm>
        </p:grpSpPr>
        <p:sp>
          <p:nvSpPr>
            <p:cNvPr id="746" name="Google Shape;746;g2633f981b19_0_1543"/>
            <p:cNvSpPr txBox="1"/>
            <p:nvPr/>
          </p:nvSpPr>
          <p:spPr>
            <a:xfrm>
              <a:off x="2508321" y="3231825"/>
              <a:ext cx="2043300" cy="6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50" lIns="91450" spcFirstLastPara="1" rIns="91450" wrap="square" tIns="9145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Happy ‘Work’ Environment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47" name="Google Shape;747;g2633f981b19_0_1543"/>
            <p:cNvPicPr preferRelativeResize="0"/>
            <p:nvPr/>
          </p:nvPicPr>
          <p:blipFill rotWithShape="1">
            <a:blip r:embed="rId3">
              <a:alphaModFix/>
            </a:blip>
            <a:srcRect b="0" l="22730" r="51744" t="0"/>
            <a:stretch/>
          </p:blipFill>
          <p:spPr>
            <a:xfrm>
              <a:off x="2581996" y="1450700"/>
              <a:ext cx="1895975" cy="16851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8" name="Google Shape;748;g2633f981b19_0_1543"/>
          <p:cNvGrpSpPr/>
          <p:nvPr/>
        </p:nvGrpSpPr>
        <p:grpSpPr>
          <a:xfrm>
            <a:off x="4651691" y="1452006"/>
            <a:ext cx="2223475" cy="2398582"/>
            <a:chOff x="4651691" y="1450700"/>
            <a:chExt cx="2223475" cy="2396425"/>
          </a:xfrm>
        </p:grpSpPr>
        <p:sp>
          <p:nvSpPr>
            <p:cNvPr id="749" name="Google Shape;749;g2633f981b19_0_1543"/>
            <p:cNvSpPr txBox="1"/>
            <p:nvPr/>
          </p:nvSpPr>
          <p:spPr>
            <a:xfrm>
              <a:off x="4691828" y="3231825"/>
              <a:ext cx="2143200" cy="6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50" lIns="91450" spcFirstLastPara="1" rIns="91450" wrap="square" tIns="9145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Agility with Accountability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50" name="Google Shape;750;g2633f981b19_0_1543"/>
            <p:cNvPicPr preferRelativeResize="0"/>
            <p:nvPr/>
          </p:nvPicPr>
          <p:blipFill rotWithShape="1">
            <a:blip r:embed="rId3">
              <a:alphaModFix/>
            </a:blip>
            <a:srcRect b="0" l="49351" r="20714" t="0"/>
            <a:stretch/>
          </p:blipFill>
          <p:spPr>
            <a:xfrm>
              <a:off x="4651691" y="1450700"/>
              <a:ext cx="2223475" cy="16851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1" name="Google Shape;751;g2633f981b19_0_1543"/>
          <p:cNvGrpSpPr/>
          <p:nvPr/>
        </p:nvGrpSpPr>
        <p:grpSpPr>
          <a:xfrm>
            <a:off x="7018516" y="1452006"/>
            <a:ext cx="1593900" cy="2398582"/>
            <a:chOff x="7018516" y="1450700"/>
            <a:chExt cx="1593900" cy="2396425"/>
          </a:xfrm>
        </p:grpSpPr>
        <p:sp>
          <p:nvSpPr>
            <p:cNvPr id="752" name="Google Shape;752;g2633f981b19_0_1543"/>
            <p:cNvSpPr txBox="1"/>
            <p:nvPr/>
          </p:nvSpPr>
          <p:spPr>
            <a:xfrm>
              <a:off x="7072666" y="3231825"/>
              <a:ext cx="1485600" cy="6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50" lIns="91450" spcFirstLastPara="1" rIns="91450" wrap="square" tIns="9145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True Friend to the Customer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53" name="Google Shape;753;g2633f981b19_0_1543"/>
            <p:cNvPicPr preferRelativeResize="0"/>
            <p:nvPr/>
          </p:nvPicPr>
          <p:blipFill rotWithShape="1">
            <a:blip r:embed="rId3">
              <a:alphaModFix/>
            </a:blip>
            <a:srcRect b="0" l="79457" r="-914" t="0"/>
            <a:stretch/>
          </p:blipFill>
          <p:spPr>
            <a:xfrm>
              <a:off x="7018516" y="1450700"/>
              <a:ext cx="1593900" cy="16851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4" name="Google Shape;754;g2633f981b19_0_1543"/>
          <p:cNvSpPr txBox="1"/>
          <p:nvPr/>
        </p:nvSpPr>
        <p:spPr>
          <a:xfrm>
            <a:off x="301752" y="173736"/>
            <a:ext cx="8001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Culture is our intangible asset</a:t>
            </a:r>
            <a:endParaRPr b="0" i="0" sz="30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2633f981b19_0_1564"/>
          <p:cNvSpPr txBox="1"/>
          <p:nvPr>
            <p:ph type="title"/>
          </p:nvPr>
        </p:nvSpPr>
        <p:spPr>
          <a:xfrm>
            <a:off x="301752" y="173736"/>
            <a:ext cx="8001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On-site Interview Modules</a:t>
            </a:r>
            <a:endParaRPr/>
          </a:p>
        </p:txBody>
      </p:sp>
      <p:sp>
        <p:nvSpPr>
          <p:cNvPr id="760" name="Google Shape;760;g2633f981b19_0_1564"/>
          <p:cNvSpPr txBox="1"/>
          <p:nvPr/>
        </p:nvSpPr>
        <p:spPr>
          <a:xfrm>
            <a:off x="342025" y="1171100"/>
            <a:ext cx="6312300" cy="29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Round 1: </a:t>
            </a:r>
            <a:r>
              <a:rPr lang="en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Frontend Fundamentals</a:t>
            </a:r>
            <a:endParaRPr b="0" i="0" sz="16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Round 2: </a:t>
            </a:r>
            <a:r>
              <a:rPr lang="en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Problem Solving</a:t>
            </a:r>
            <a:endParaRPr b="0" i="0" sz="16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Round 3: Engineering Excellence (Bar Raiser) </a:t>
            </a:r>
            <a:endParaRPr b="0" i="0" sz="16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Round 4: Hiring Manager (Technical Fitment)</a:t>
            </a:r>
            <a:endParaRPr b="0" i="0" sz="16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Round 5: HRBP (Values / Culture Fit)</a:t>
            </a:r>
            <a:endParaRPr b="0" i="0" sz="16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2bb869feffc_0_0"/>
          <p:cNvSpPr txBox="1"/>
          <p:nvPr>
            <p:ph type="title"/>
          </p:nvPr>
        </p:nvSpPr>
        <p:spPr>
          <a:xfrm>
            <a:off x="301752" y="173736"/>
            <a:ext cx="8001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Round 1: </a:t>
            </a:r>
            <a:r>
              <a:rPr lang="en"/>
              <a:t>Frontend Fundamentals</a:t>
            </a:r>
            <a:endParaRPr/>
          </a:p>
        </p:txBody>
      </p:sp>
      <p:grpSp>
        <p:nvGrpSpPr>
          <p:cNvPr id="766" name="Google Shape;766;g2bb869feffc_0_0"/>
          <p:cNvGrpSpPr/>
          <p:nvPr/>
        </p:nvGrpSpPr>
        <p:grpSpPr>
          <a:xfrm>
            <a:off x="394025" y="1356718"/>
            <a:ext cx="2531969" cy="647259"/>
            <a:chOff x="3639250" y="1428726"/>
            <a:chExt cx="2563500" cy="892648"/>
          </a:xfrm>
        </p:grpSpPr>
        <p:grpSp>
          <p:nvGrpSpPr>
            <p:cNvPr id="767" name="Google Shape;767;g2bb869feffc_0_0"/>
            <p:cNvGrpSpPr/>
            <p:nvPr/>
          </p:nvGrpSpPr>
          <p:grpSpPr>
            <a:xfrm>
              <a:off x="3720850" y="1428726"/>
              <a:ext cx="2481900" cy="892648"/>
              <a:chOff x="3720850" y="1428726"/>
              <a:chExt cx="2481900" cy="892648"/>
            </a:xfrm>
          </p:grpSpPr>
          <p:sp>
            <p:nvSpPr>
              <p:cNvPr id="768" name="Google Shape;768;g2bb869feffc_0_0"/>
              <p:cNvSpPr txBox="1"/>
              <p:nvPr/>
            </p:nvSpPr>
            <p:spPr>
              <a:xfrm>
                <a:off x="3720850" y="1428874"/>
                <a:ext cx="2400300" cy="89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5700" lIns="100575" spcFirstLastPara="1" rIns="91425" wrap="square" tIns="5700">
                <a:no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Helvetica Neue"/>
                  <a:buNone/>
                </a:pP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Pixel Perfect HTML &amp; CSS Prototyping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69" name="Google Shape;769;g2bb869feffc_0_0"/>
              <p:cNvSpPr/>
              <p:nvPr/>
            </p:nvSpPr>
            <p:spPr>
              <a:xfrm rot="5400000">
                <a:off x="5715700" y="1834176"/>
                <a:ext cx="892500" cy="81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70" name="Google Shape;770;g2bb869feffc_0_0"/>
            <p:cNvSpPr/>
            <p:nvPr/>
          </p:nvSpPr>
          <p:spPr>
            <a:xfrm rot="-5400000">
              <a:off x="3233800" y="1834176"/>
              <a:ext cx="8925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08C7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1" name="Google Shape;771;g2bb869feffc_0_0"/>
          <p:cNvGrpSpPr/>
          <p:nvPr/>
        </p:nvGrpSpPr>
        <p:grpSpPr>
          <a:xfrm>
            <a:off x="3301791" y="1356731"/>
            <a:ext cx="2531969" cy="647259"/>
            <a:chOff x="3639250" y="1428726"/>
            <a:chExt cx="2563500" cy="892648"/>
          </a:xfrm>
        </p:grpSpPr>
        <p:grpSp>
          <p:nvGrpSpPr>
            <p:cNvPr id="772" name="Google Shape;772;g2bb869feffc_0_0"/>
            <p:cNvGrpSpPr/>
            <p:nvPr/>
          </p:nvGrpSpPr>
          <p:grpSpPr>
            <a:xfrm>
              <a:off x="3720850" y="1428726"/>
              <a:ext cx="2481900" cy="892648"/>
              <a:chOff x="3720850" y="1428726"/>
              <a:chExt cx="2481900" cy="892648"/>
            </a:xfrm>
          </p:grpSpPr>
          <p:sp>
            <p:nvSpPr>
              <p:cNvPr id="773" name="Google Shape;773;g2bb869feffc_0_0"/>
              <p:cNvSpPr txBox="1"/>
              <p:nvPr/>
            </p:nvSpPr>
            <p:spPr>
              <a:xfrm>
                <a:off x="3720850" y="1428874"/>
                <a:ext cx="2400300" cy="89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5700" lIns="100575" spcFirstLastPara="1" rIns="5700" wrap="square" tIns="5700">
                <a:no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Helvetica Neue"/>
                  <a:buNone/>
                </a:pP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Explain async vs defer, box-model and box-sizing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74" name="Google Shape;774;g2bb869feffc_0_0"/>
              <p:cNvSpPr/>
              <p:nvPr/>
            </p:nvSpPr>
            <p:spPr>
              <a:xfrm rot="5400000">
                <a:off x="5715700" y="1834176"/>
                <a:ext cx="892500" cy="81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75" name="Google Shape;775;g2bb869feffc_0_0"/>
            <p:cNvSpPr/>
            <p:nvPr/>
          </p:nvSpPr>
          <p:spPr>
            <a:xfrm rot="-5400000">
              <a:off x="3233800" y="1834176"/>
              <a:ext cx="8925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08C7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6" name="Google Shape;776;g2bb869feffc_0_0"/>
          <p:cNvGrpSpPr/>
          <p:nvPr/>
        </p:nvGrpSpPr>
        <p:grpSpPr>
          <a:xfrm>
            <a:off x="6209556" y="1356718"/>
            <a:ext cx="2531969" cy="647259"/>
            <a:chOff x="3639250" y="1428726"/>
            <a:chExt cx="2563500" cy="892648"/>
          </a:xfrm>
        </p:grpSpPr>
        <p:grpSp>
          <p:nvGrpSpPr>
            <p:cNvPr id="777" name="Google Shape;777;g2bb869feffc_0_0"/>
            <p:cNvGrpSpPr/>
            <p:nvPr/>
          </p:nvGrpSpPr>
          <p:grpSpPr>
            <a:xfrm>
              <a:off x="3720850" y="1428726"/>
              <a:ext cx="2481900" cy="892648"/>
              <a:chOff x="3720850" y="1428726"/>
              <a:chExt cx="2481900" cy="892648"/>
            </a:xfrm>
          </p:grpSpPr>
          <p:sp>
            <p:nvSpPr>
              <p:cNvPr id="778" name="Google Shape;778;g2bb869feffc_0_0"/>
              <p:cNvSpPr txBox="1"/>
              <p:nvPr/>
            </p:nvSpPr>
            <p:spPr>
              <a:xfrm>
                <a:off x="3720850" y="1428874"/>
                <a:ext cx="2400300" cy="89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5700" lIns="100575" spcFirstLastPara="1" rIns="5700" wrap="square" tIns="5700">
                <a:no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Helvetica Neue"/>
                  <a:buNone/>
                </a:pP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Javascript - fundamentals to advanced concepts</a:t>
                </a:r>
                <a:endParaRPr i="0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79" name="Google Shape;779;g2bb869feffc_0_0"/>
              <p:cNvSpPr/>
              <p:nvPr/>
            </p:nvSpPr>
            <p:spPr>
              <a:xfrm rot="5400000">
                <a:off x="5715700" y="1834176"/>
                <a:ext cx="892500" cy="81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80" name="Google Shape;780;g2bb869feffc_0_0"/>
            <p:cNvSpPr/>
            <p:nvPr/>
          </p:nvSpPr>
          <p:spPr>
            <a:xfrm rot="-5400000">
              <a:off x="3233800" y="1834176"/>
              <a:ext cx="8925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08C7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1" name="Google Shape;781;g2bb869feffc_0_0"/>
          <p:cNvGrpSpPr/>
          <p:nvPr/>
        </p:nvGrpSpPr>
        <p:grpSpPr>
          <a:xfrm>
            <a:off x="394025" y="2124192"/>
            <a:ext cx="2531969" cy="647259"/>
            <a:chOff x="3639250" y="1428726"/>
            <a:chExt cx="2563500" cy="892648"/>
          </a:xfrm>
        </p:grpSpPr>
        <p:grpSp>
          <p:nvGrpSpPr>
            <p:cNvPr id="782" name="Google Shape;782;g2bb869feffc_0_0"/>
            <p:cNvGrpSpPr/>
            <p:nvPr/>
          </p:nvGrpSpPr>
          <p:grpSpPr>
            <a:xfrm>
              <a:off x="3720850" y="1428726"/>
              <a:ext cx="2481900" cy="892648"/>
              <a:chOff x="3720850" y="1428726"/>
              <a:chExt cx="2481900" cy="892648"/>
            </a:xfrm>
          </p:grpSpPr>
          <p:sp>
            <p:nvSpPr>
              <p:cNvPr id="783" name="Google Shape;783;g2bb869feffc_0_0"/>
              <p:cNvSpPr txBox="1"/>
              <p:nvPr/>
            </p:nvSpPr>
            <p:spPr>
              <a:xfrm>
                <a:off x="3720850" y="1428874"/>
                <a:ext cx="2400300" cy="89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5700" lIns="100575" spcFirstLastPara="1" rIns="91425" wrap="square" tIns="5700">
                <a:no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Helvetica Neue"/>
                  <a:buNone/>
                </a:pP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Javascript frameworks &amp; Libraries - React/Angular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84" name="Google Shape;784;g2bb869feffc_0_0"/>
              <p:cNvSpPr/>
              <p:nvPr/>
            </p:nvSpPr>
            <p:spPr>
              <a:xfrm rot="5400000">
                <a:off x="5715700" y="1834176"/>
                <a:ext cx="892500" cy="81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85" name="Google Shape;785;g2bb869feffc_0_0"/>
            <p:cNvSpPr/>
            <p:nvPr/>
          </p:nvSpPr>
          <p:spPr>
            <a:xfrm rot="-5400000">
              <a:off x="3233800" y="1834176"/>
              <a:ext cx="8925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08C7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6" name="Google Shape;786;g2bb869feffc_0_0"/>
          <p:cNvGrpSpPr/>
          <p:nvPr/>
        </p:nvGrpSpPr>
        <p:grpSpPr>
          <a:xfrm>
            <a:off x="3301791" y="2124192"/>
            <a:ext cx="2531969" cy="647259"/>
            <a:chOff x="3639250" y="1428726"/>
            <a:chExt cx="2563500" cy="892648"/>
          </a:xfrm>
        </p:grpSpPr>
        <p:grpSp>
          <p:nvGrpSpPr>
            <p:cNvPr id="787" name="Google Shape;787;g2bb869feffc_0_0"/>
            <p:cNvGrpSpPr/>
            <p:nvPr/>
          </p:nvGrpSpPr>
          <p:grpSpPr>
            <a:xfrm>
              <a:off x="3720850" y="1428726"/>
              <a:ext cx="2481900" cy="892648"/>
              <a:chOff x="3720850" y="1428726"/>
              <a:chExt cx="2481900" cy="892648"/>
            </a:xfrm>
          </p:grpSpPr>
          <p:sp>
            <p:nvSpPr>
              <p:cNvPr id="788" name="Google Shape;788;g2bb869feffc_0_0"/>
              <p:cNvSpPr txBox="1"/>
              <p:nvPr/>
            </p:nvSpPr>
            <p:spPr>
              <a:xfrm>
                <a:off x="3720850" y="1428874"/>
                <a:ext cx="2400300" cy="89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5700" lIns="100575" spcFirstLastPara="1" rIns="5700" wrap="square" tIns="5700">
                <a:no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Helvetica Neue"/>
                  <a:buNone/>
                </a:pP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Understanding of Server side/Client side rendering/Micro Frontends architecture</a:t>
                </a:r>
                <a:endParaRPr i="0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89" name="Google Shape;789;g2bb869feffc_0_0"/>
              <p:cNvSpPr/>
              <p:nvPr/>
            </p:nvSpPr>
            <p:spPr>
              <a:xfrm rot="5400000">
                <a:off x="5715700" y="1834176"/>
                <a:ext cx="892500" cy="81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90" name="Google Shape;790;g2bb869feffc_0_0"/>
            <p:cNvSpPr/>
            <p:nvPr/>
          </p:nvSpPr>
          <p:spPr>
            <a:xfrm rot="-5400000">
              <a:off x="3233800" y="1834176"/>
              <a:ext cx="8925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08C7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1" name="Google Shape;791;g2bb869feffc_0_0"/>
          <p:cNvGrpSpPr/>
          <p:nvPr/>
        </p:nvGrpSpPr>
        <p:grpSpPr>
          <a:xfrm>
            <a:off x="6209556" y="2124192"/>
            <a:ext cx="2531969" cy="647259"/>
            <a:chOff x="3639250" y="1428726"/>
            <a:chExt cx="2563500" cy="892648"/>
          </a:xfrm>
        </p:grpSpPr>
        <p:grpSp>
          <p:nvGrpSpPr>
            <p:cNvPr id="792" name="Google Shape;792;g2bb869feffc_0_0"/>
            <p:cNvGrpSpPr/>
            <p:nvPr/>
          </p:nvGrpSpPr>
          <p:grpSpPr>
            <a:xfrm>
              <a:off x="3720850" y="1428726"/>
              <a:ext cx="2481900" cy="892648"/>
              <a:chOff x="3720850" y="1428726"/>
              <a:chExt cx="2481900" cy="892648"/>
            </a:xfrm>
          </p:grpSpPr>
          <p:sp>
            <p:nvSpPr>
              <p:cNvPr id="793" name="Google Shape;793;g2bb869feffc_0_0"/>
              <p:cNvSpPr txBox="1"/>
              <p:nvPr/>
            </p:nvSpPr>
            <p:spPr>
              <a:xfrm>
                <a:off x="3720850" y="1428874"/>
                <a:ext cx="2400300" cy="89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5700" lIns="100575" spcFirstLastPara="1" rIns="5700" wrap="square" tIns="5700">
                <a:no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Helvetica Neue"/>
                  <a:buNone/>
                </a:pP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CI/CD integrations for better developer experience</a:t>
                </a:r>
                <a:endParaRPr i="0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94" name="Google Shape;794;g2bb869feffc_0_0"/>
              <p:cNvSpPr/>
              <p:nvPr/>
            </p:nvSpPr>
            <p:spPr>
              <a:xfrm rot="5400000">
                <a:off x="5715700" y="1834176"/>
                <a:ext cx="892500" cy="81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95" name="Google Shape;795;g2bb869feffc_0_0"/>
            <p:cNvSpPr/>
            <p:nvPr/>
          </p:nvSpPr>
          <p:spPr>
            <a:xfrm rot="-5400000">
              <a:off x="3233800" y="1834176"/>
              <a:ext cx="8925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08C7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6" name="Google Shape;796;g2bb869feffc_0_0"/>
          <p:cNvGrpSpPr/>
          <p:nvPr/>
        </p:nvGrpSpPr>
        <p:grpSpPr>
          <a:xfrm>
            <a:off x="394025" y="2891667"/>
            <a:ext cx="2531969" cy="647259"/>
            <a:chOff x="3639250" y="1428726"/>
            <a:chExt cx="2563500" cy="892648"/>
          </a:xfrm>
        </p:grpSpPr>
        <p:grpSp>
          <p:nvGrpSpPr>
            <p:cNvPr id="797" name="Google Shape;797;g2bb869feffc_0_0"/>
            <p:cNvGrpSpPr/>
            <p:nvPr/>
          </p:nvGrpSpPr>
          <p:grpSpPr>
            <a:xfrm>
              <a:off x="3720850" y="1428726"/>
              <a:ext cx="2481900" cy="892648"/>
              <a:chOff x="3720850" y="1428726"/>
              <a:chExt cx="2481900" cy="892648"/>
            </a:xfrm>
          </p:grpSpPr>
          <p:sp>
            <p:nvSpPr>
              <p:cNvPr id="798" name="Google Shape;798;g2bb869feffc_0_0"/>
              <p:cNvSpPr txBox="1"/>
              <p:nvPr/>
            </p:nvSpPr>
            <p:spPr>
              <a:xfrm>
                <a:off x="3720850" y="1428874"/>
                <a:ext cx="2400300" cy="89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5700" lIns="100575" spcFirstLastPara="1" rIns="91425" wrap="square" tIns="5700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Helvetica Neue"/>
                  <a:buNone/>
                </a:pPr>
                <a:r>
                  <a:rPr lang="en" sz="10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Infra basics - CDN, caching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99" name="Google Shape;799;g2bb869feffc_0_0"/>
              <p:cNvSpPr/>
              <p:nvPr/>
            </p:nvSpPr>
            <p:spPr>
              <a:xfrm rot="5400000">
                <a:off x="5715700" y="1834176"/>
                <a:ext cx="892500" cy="81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00" name="Google Shape;800;g2bb869feffc_0_0"/>
            <p:cNvSpPr/>
            <p:nvPr/>
          </p:nvSpPr>
          <p:spPr>
            <a:xfrm rot="-5400000">
              <a:off x="3233800" y="1834176"/>
              <a:ext cx="8925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08C7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1" name="Google Shape;801;g2bb869feffc_0_0"/>
          <p:cNvGrpSpPr/>
          <p:nvPr/>
        </p:nvGrpSpPr>
        <p:grpSpPr>
          <a:xfrm>
            <a:off x="3301791" y="2891667"/>
            <a:ext cx="2531969" cy="647259"/>
            <a:chOff x="3639250" y="1428726"/>
            <a:chExt cx="2563500" cy="892648"/>
          </a:xfrm>
        </p:grpSpPr>
        <p:grpSp>
          <p:nvGrpSpPr>
            <p:cNvPr id="802" name="Google Shape;802;g2bb869feffc_0_0"/>
            <p:cNvGrpSpPr/>
            <p:nvPr/>
          </p:nvGrpSpPr>
          <p:grpSpPr>
            <a:xfrm>
              <a:off x="3720850" y="1428726"/>
              <a:ext cx="2481900" cy="892648"/>
              <a:chOff x="3720850" y="1428726"/>
              <a:chExt cx="2481900" cy="892648"/>
            </a:xfrm>
          </p:grpSpPr>
          <p:sp>
            <p:nvSpPr>
              <p:cNvPr id="803" name="Google Shape;803;g2bb869feffc_0_0"/>
              <p:cNvSpPr txBox="1"/>
              <p:nvPr/>
            </p:nvSpPr>
            <p:spPr>
              <a:xfrm>
                <a:off x="3720850" y="1428874"/>
                <a:ext cx="2400300" cy="89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5700" lIns="100575" spcFirstLastPara="1" rIns="5700" wrap="square" tIns="5700">
                <a:no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Helvetica Neue"/>
                  <a:buNone/>
                </a:pP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Frontend security - XSS, CSRF, Encryption/Decryption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04" name="Google Shape;804;g2bb869feffc_0_0"/>
              <p:cNvSpPr/>
              <p:nvPr/>
            </p:nvSpPr>
            <p:spPr>
              <a:xfrm rot="5400000">
                <a:off x="5715700" y="1834176"/>
                <a:ext cx="892500" cy="81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05" name="Google Shape;805;g2bb869feffc_0_0"/>
            <p:cNvSpPr/>
            <p:nvPr/>
          </p:nvSpPr>
          <p:spPr>
            <a:xfrm rot="-5400000">
              <a:off x="3233800" y="1834176"/>
              <a:ext cx="8925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08C7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6" name="Google Shape;806;g2bb869feffc_0_0"/>
          <p:cNvGrpSpPr/>
          <p:nvPr/>
        </p:nvGrpSpPr>
        <p:grpSpPr>
          <a:xfrm>
            <a:off x="6209556" y="2891667"/>
            <a:ext cx="2531969" cy="647259"/>
            <a:chOff x="3639250" y="1428726"/>
            <a:chExt cx="2563500" cy="892648"/>
          </a:xfrm>
        </p:grpSpPr>
        <p:grpSp>
          <p:nvGrpSpPr>
            <p:cNvPr id="807" name="Google Shape;807;g2bb869feffc_0_0"/>
            <p:cNvGrpSpPr/>
            <p:nvPr/>
          </p:nvGrpSpPr>
          <p:grpSpPr>
            <a:xfrm>
              <a:off x="3720850" y="1428726"/>
              <a:ext cx="2481900" cy="892648"/>
              <a:chOff x="3720850" y="1428726"/>
              <a:chExt cx="2481900" cy="892648"/>
            </a:xfrm>
          </p:grpSpPr>
          <p:sp>
            <p:nvSpPr>
              <p:cNvPr id="808" name="Google Shape;808;g2bb869feffc_0_0"/>
              <p:cNvSpPr txBox="1"/>
              <p:nvPr/>
            </p:nvSpPr>
            <p:spPr>
              <a:xfrm>
                <a:off x="3720850" y="1428874"/>
                <a:ext cx="2400300" cy="89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5700" lIns="100575" spcFirstLastPara="1" rIns="5700" wrap="square" tIns="5700">
                <a:no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Helvetica Neue"/>
                  <a:buNone/>
                </a:pP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Accessibility best coding practices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09" name="Google Shape;809;g2bb869feffc_0_0"/>
              <p:cNvSpPr/>
              <p:nvPr/>
            </p:nvSpPr>
            <p:spPr>
              <a:xfrm rot="5400000">
                <a:off x="5715700" y="1834176"/>
                <a:ext cx="892500" cy="81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10" name="Google Shape;810;g2bb869feffc_0_0"/>
            <p:cNvSpPr/>
            <p:nvPr/>
          </p:nvSpPr>
          <p:spPr>
            <a:xfrm rot="-5400000">
              <a:off x="3233800" y="1834176"/>
              <a:ext cx="8925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08C7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1" name="Google Shape;811;g2bb869feffc_0_0"/>
          <p:cNvGrpSpPr/>
          <p:nvPr/>
        </p:nvGrpSpPr>
        <p:grpSpPr>
          <a:xfrm>
            <a:off x="394025" y="3659142"/>
            <a:ext cx="2531969" cy="647259"/>
            <a:chOff x="3639250" y="1428726"/>
            <a:chExt cx="2563500" cy="892648"/>
          </a:xfrm>
        </p:grpSpPr>
        <p:grpSp>
          <p:nvGrpSpPr>
            <p:cNvPr id="812" name="Google Shape;812;g2bb869feffc_0_0"/>
            <p:cNvGrpSpPr/>
            <p:nvPr/>
          </p:nvGrpSpPr>
          <p:grpSpPr>
            <a:xfrm>
              <a:off x="3720850" y="1428726"/>
              <a:ext cx="2481900" cy="892648"/>
              <a:chOff x="3720850" y="1428726"/>
              <a:chExt cx="2481900" cy="892648"/>
            </a:xfrm>
          </p:grpSpPr>
          <p:sp>
            <p:nvSpPr>
              <p:cNvPr id="813" name="Google Shape;813;g2bb869feffc_0_0"/>
              <p:cNvSpPr txBox="1"/>
              <p:nvPr/>
            </p:nvSpPr>
            <p:spPr>
              <a:xfrm>
                <a:off x="3720850" y="1428874"/>
                <a:ext cx="2400300" cy="89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5700" lIns="100575" spcFirstLastPara="1" rIns="91425" wrap="square" tIns="5700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Helvetica Neue"/>
                  <a:buNone/>
                </a:pPr>
                <a:r>
                  <a:rPr lang="en" sz="10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Cross browser understanding &amp; Responsive design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14" name="Google Shape;814;g2bb869feffc_0_0"/>
              <p:cNvSpPr/>
              <p:nvPr/>
            </p:nvSpPr>
            <p:spPr>
              <a:xfrm rot="5400000">
                <a:off x="5715700" y="1834176"/>
                <a:ext cx="892500" cy="81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15" name="Google Shape;815;g2bb869feffc_0_0"/>
            <p:cNvSpPr/>
            <p:nvPr/>
          </p:nvSpPr>
          <p:spPr>
            <a:xfrm rot="-5400000">
              <a:off x="3233800" y="1834176"/>
              <a:ext cx="8925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08C7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6" name="Google Shape;816;g2bb869feffc_0_0"/>
          <p:cNvGrpSpPr/>
          <p:nvPr/>
        </p:nvGrpSpPr>
        <p:grpSpPr>
          <a:xfrm>
            <a:off x="3301791" y="3659155"/>
            <a:ext cx="2531969" cy="647259"/>
            <a:chOff x="3639250" y="1428726"/>
            <a:chExt cx="2563500" cy="892648"/>
          </a:xfrm>
        </p:grpSpPr>
        <p:grpSp>
          <p:nvGrpSpPr>
            <p:cNvPr id="817" name="Google Shape;817;g2bb869feffc_0_0"/>
            <p:cNvGrpSpPr/>
            <p:nvPr/>
          </p:nvGrpSpPr>
          <p:grpSpPr>
            <a:xfrm>
              <a:off x="3720850" y="1428726"/>
              <a:ext cx="2481900" cy="892648"/>
              <a:chOff x="3720850" y="1428726"/>
              <a:chExt cx="2481900" cy="892648"/>
            </a:xfrm>
          </p:grpSpPr>
          <p:sp>
            <p:nvSpPr>
              <p:cNvPr id="818" name="Google Shape;818;g2bb869feffc_0_0"/>
              <p:cNvSpPr txBox="1"/>
              <p:nvPr/>
            </p:nvSpPr>
            <p:spPr>
              <a:xfrm>
                <a:off x="3720850" y="1428874"/>
                <a:ext cx="2400300" cy="89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5700" lIns="100575" spcFirstLastPara="1" rIns="5700" wrap="square" tIns="5700">
                <a:no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Helvetica Neue"/>
                  <a:buNone/>
                </a:pP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Networking concepts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19" name="Google Shape;819;g2bb869feffc_0_0"/>
              <p:cNvSpPr/>
              <p:nvPr/>
            </p:nvSpPr>
            <p:spPr>
              <a:xfrm rot="5400000">
                <a:off x="5715700" y="1834176"/>
                <a:ext cx="892500" cy="81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20" name="Google Shape;820;g2bb869feffc_0_0"/>
            <p:cNvSpPr/>
            <p:nvPr/>
          </p:nvSpPr>
          <p:spPr>
            <a:xfrm rot="-5400000">
              <a:off x="3233800" y="1834176"/>
              <a:ext cx="8925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08C7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1" name="Google Shape;821;g2bb869feffc_0_0"/>
          <p:cNvGrpSpPr/>
          <p:nvPr/>
        </p:nvGrpSpPr>
        <p:grpSpPr>
          <a:xfrm>
            <a:off x="6209556" y="3659142"/>
            <a:ext cx="2531969" cy="647259"/>
            <a:chOff x="3639250" y="1428726"/>
            <a:chExt cx="2563500" cy="892648"/>
          </a:xfrm>
        </p:grpSpPr>
        <p:grpSp>
          <p:nvGrpSpPr>
            <p:cNvPr id="822" name="Google Shape;822;g2bb869feffc_0_0"/>
            <p:cNvGrpSpPr/>
            <p:nvPr/>
          </p:nvGrpSpPr>
          <p:grpSpPr>
            <a:xfrm>
              <a:off x="3720850" y="1428726"/>
              <a:ext cx="2481900" cy="892648"/>
              <a:chOff x="3720850" y="1428726"/>
              <a:chExt cx="2481900" cy="892648"/>
            </a:xfrm>
          </p:grpSpPr>
          <p:sp>
            <p:nvSpPr>
              <p:cNvPr id="823" name="Google Shape;823;g2bb869feffc_0_0"/>
              <p:cNvSpPr txBox="1"/>
              <p:nvPr/>
            </p:nvSpPr>
            <p:spPr>
              <a:xfrm>
                <a:off x="3720850" y="1428874"/>
                <a:ext cx="2400300" cy="89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5700" lIns="100575" spcFirstLastPara="1" rIns="5700" wrap="square" tIns="5700">
                <a:no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Helvetica Neue"/>
                  <a:buNone/>
                </a:pP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Web Optimisation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24" name="Google Shape;824;g2bb869feffc_0_0"/>
              <p:cNvSpPr/>
              <p:nvPr/>
            </p:nvSpPr>
            <p:spPr>
              <a:xfrm rot="5400000">
                <a:off x="5715700" y="1834176"/>
                <a:ext cx="892500" cy="81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25" name="Google Shape;825;g2bb869feffc_0_0"/>
            <p:cNvSpPr/>
            <p:nvPr/>
          </p:nvSpPr>
          <p:spPr>
            <a:xfrm rot="-5400000">
              <a:off x="3233800" y="1834176"/>
              <a:ext cx="8925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08C7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6" name="Google Shape;826;g2bb869feffc_0_0"/>
          <p:cNvSpPr txBox="1"/>
          <p:nvPr/>
        </p:nvSpPr>
        <p:spPr>
          <a:xfrm>
            <a:off x="301752" y="795528"/>
            <a:ext cx="79932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What we are looking for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2bb869feffc_0_55"/>
          <p:cNvSpPr/>
          <p:nvPr/>
        </p:nvSpPr>
        <p:spPr>
          <a:xfrm>
            <a:off x="338325" y="1285875"/>
            <a:ext cx="8465700" cy="3046800"/>
          </a:xfrm>
          <a:prstGeom prst="roundRect">
            <a:avLst>
              <a:gd fmla="val 542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91425" lIns="2743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2" name="Google Shape;832;g2bb869feffc_0_55"/>
          <p:cNvSpPr txBox="1"/>
          <p:nvPr>
            <p:ph type="title"/>
          </p:nvPr>
        </p:nvSpPr>
        <p:spPr>
          <a:xfrm>
            <a:off x="301752" y="173736"/>
            <a:ext cx="8001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Round 1: Frontend Fundamentals</a:t>
            </a:r>
            <a:endParaRPr/>
          </a:p>
        </p:txBody>
      </p:sp>
      <p:sp>
        <p:nvSpPr>
          <p:cNvPr id="833" name="Google Shape;833;g2bb869feffc_0_55"/>
          <p:cNvSpPr txBox="1"/>
          <p:nvPr>
            <p:ph idx="1" type="subTitle"/>
          </p:nvPr>
        </p:nvSpPr>
        <p:spPr>
          <a:xfrm>
            <a:off x="301752" y="795528"/>
            <a:ext cx="79932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What we are looking for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4" name="Google Shape;834;g2bb869feffc_0_55"/>
          <p:cNvSpPr txBox="1"/>
          <p:nvPr/>
        </p:nvSpPr>
        <p:spPr>
          <a:xfrm>
            <a:off x="628975" y="1956425"/>
            <a:ext cx="7265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Implement Promise?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5" name="Google Shape;835;g2bb869feffc_0_55"/>
          <p:cNvSpPr txBox="1"/>
          <p:nvPr/>
        </p:nvSpPr>
        <p:spPr>
          <a:xfrm>
            <a:off x="1009977" y="1489920"/>
            <a:ext cx="72657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Sample Questions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6" name="Google Shape;836;g2bb869feffc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425" y="1449062"/>
            <a:ext cx="327025" cy="327025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g2bb869feffc_0_55"/>
          <p:cNvSpPr txBox="1"/>
          <p:nvPr/>
        </p:nvSpPr>
        <p:spPr>
          <a:xfrm>
            <a:off x="628975" y="2239453"/>
            <a:ext cx="7265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Implement cancellable promises?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8" name="Google Shape;838;g2bb869feffc_0_55"/>
          <p:cNvSpPr txBox="1"/>
          <p:nvPr/>
        </p:nvSpPr>
        <p:spPr>
          <a:xfrm>
            <a:off x="628975" y="2522482"/>
            <a:ext cx="7265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en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Running Concurrent Requests with async/await and Promis.all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9" name="Google Shape;839;g2bb869feffc_0_55"/>
          <p:cNvSpPr txBox="1"/>
          <p:nvPr/>
        </p:nvSpPr>
        <p:spPr>
          <a:xfrm>
            <a:off x="628975" y="3088539"/>
            <a:ext cx="7265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Performance optimization, Security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g2bb869feffc_0_55"/>
          <p:cNvSpPr txBox="1"/>
          <p:nvPr/>
        </p:nvSpPr>
        <p:spPr>
          <a:xfrm>
            <a:off x="628975" y="3371567"/>
            <a:ext cx="7265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Explain Display Property, Position property, box model, box sizing property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g2bb869feffc_0_55"/>
          <p:cNvSpPr txBox="1"/>
          <p:nvPr/>
        </p:nvSpPr>
        <p:spPr>
          <a:xfrm>
            <a:off x="628975" y="3654596"/>
            <a:ext cx="7265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Redux, Virtual DoM, DoM, HOC, Websockets, Promises, Async program with settimeout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g2bb869feffc_0_55"/>
          <p:cNvSpPr txBox="1"/>
          <p:nvPr/>
        </p:nvSpPr>
        <p:spPr>
          <a:xfrm>
            <a:off x="628975" y="2805510"/>
            <a:ext cx="7265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en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How JavaScript works: Event loop and the rise of Async programming + 5 ways to better coding with async/await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g2bb869feffc_0_55"/>
          <p:cNvSpPr txBox="1"/>
          <p:nvPr/>
        </p:nvSpPr>
        <p:spPr>
          <a:xfrm>
            <a:off x="628975" y="3937624"/>
            <a:ext cx="7265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8. Creating grid in CSS, Creating Polyfill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2bb869feffc_0_446"/>
          <p:cNvSpPr txBox="1"/>
          <p:nvPr/>
        </p:nvSpPr>
        <p:spPr>
          <a:xfrm>
            <a:off x="7143000" y="5143500"/>
            <a:ext cx="15102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344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© 2022 Freshworks Inc. All rights reserved. 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g2bb869feffc_0_446"/>
          <p:cNvSpPr txBox="1"/>
          <p:nvPr>
            <p:ph idx="1" type="subTitle"/>
          </p:nvPr>
        </p:nvSpPr>
        <p:spPr>
          <a:xfrm>
            <a:off x="301752" y="795528"/>
            <a:ext cx="7993200" cy="277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are looking for</a:t>
            </a:r>
            <a:endParaRPr/>
          </a:p>
        </p:txBody>
      </p:sp>
      <p:sp>
        <p:nvSpPr>
          <p:cNvPr id="850" name="Google Shape;850;g2bb869feffc_0_446"/>
          <p:cNvSpPr txBox="1"/>
          <p:nvPr>
            <p:ph type="title"/>
          </p:nvPr>
        </p:nvSpPr>
        <p:spPr>
          <a:xfrm>
            <a:off x="301750" y="173725"/>
            <a:ext cx="8842200" cy="743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 2: Problem Solving</a:t>
            </a:r>
            <a:endParaRPr/>
          </a:p>
        </p:txBody>
      </p:sp>
      <p:sp>
        <p:nvSpPr>
          <p:cNvPr id="851" name="Google Shape;851;g2bb869feffc_0_446"/>
          <p:cNvSpPr/>
          <p:nvPr/>
        </p:nvSpPr>
        <p:spPr>
          <a:xfrm>
            <a:off x="313700" y="1499200"/>
            <a:ext cx="1939800" cy="2864400"/>
          </a:xfrm>
          <a:prstGeom prst="roundRect">
            <a:avLst>
              <a:gd fmla="val 761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91425" lIns="2743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>
              <a:solidFill>
                <a:srgbClr val="C036D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2" name="Google Shape;852;g2bb869feffc_0_446"/>
          <p:cNvSpPr/>
          <p:nvPr/>
        </p:nvSpPr>
        <p:spPr>
          <a:xfrm>
            <a:off x="2515545" y="1499200"/>
            <a:ext cx="1939800" cy="2864400"/>
          </a:xfrm>
          <a:prstGeom prst="roundRect">
            <a:avLst>
              <a:gd fmla="val 761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91425" lIns="2743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>
              <a:solidFill>
                <a:srgbClr val="C036D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3" name="Google Shape;853;g2bb869feffc_0_446"/>
          <p:cNvSpPr/>
          <p:nvPr/>
        </p:nvSpPr>
        <p:spPr>
          <a:xfrm>
            <a:off x="4717380" y="1499200"/>
            <a:ext cx="1939800" cy="2864400"/>
          </a:xfrm>
          <a:prstGeom prst="roundRect">
            <a:avLst>
              <a:gd fmla="val 761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91425" lIns="2743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>
              <a:solidFill>
                <a:srgbClr val="C036D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4" name="Google Shape;854;g2bb869feffc_0_446"/>
          <p:cNvSpPr/>
          <p:nvPr/>
        </p:nvSpPr>
        <p:spPr>
          <a:xfrm>
            <a:off x="6919225" y="1499200"/>
            <a:ext cx="1939800" cy="2864400"/>
          </a:xfrm>
          <a:prstGeom prst="roundRect">
            <a:avLst>
              <a:gd fmla="val 761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91425" lIns="2743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>
              <a:solidFill>
                <a:srgbClr val="C036D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g2bb869feffc_0_446"/>
          <p:cNvSpPr txBox="1"/>
          <p:nvPr/>
        </p:nvSpPr>
        <p:spPr>
          <a:xfrm>
            <a:off x="291600" y="2317800"/>
            <a:ext cx="19398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D1C1D"/>
                </a:solidFill>
                <a:latin typeface="Roboto"/>
                <a:ea typeface="Roboto"/>
                <a:cs typeface="Roboto"/>
                <a:sym typeface="Roboto"/>
              </a:rPr>
              <a:t>Data Structures - Arrays, String, Recursive programs etc.,</a:t>
            </a:r>
            <a:endParaRPr b="1" sz="1300">
              <a:solidFill>
                <a:srgbClr val="1D1C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6" name="Google Shape;856;g2bb869feffc_0_4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682" y="1808993"/>
            <a:ext cx="427837" cy="427839"/>
          </a:xfrm>
          <a:prstGeom prst="rect">
            <a:avLst/>
          </a:prstGeom>
          <a:noFill/>
          <a:ln>
            <a:noFill/>
          </a:ln>
        </p:spPr>
      </p:pic>
      <p:sp>
        <p:nvSpPr>
          <p:cNvPr id="857" name="Google Shape;857;g2bb869feffc_0_446"/>
          <p:cNvSpPr txBox="1"/>
          <p:nvPr/>
        </p:nvSpPr>
        <p:spPr>
          <a:xfrm>
            <a:off x="2501400" y="2317800"/>
            <a:ext cx="19398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D1C1D"/>
                </a:solidFill>
                <a:latin typeface="Roboto"/>
                <a:ea typeface="Roboto"/>
                <a:cs typeface="Roboto"/>
                <a:sym typeface="Roboto"/>
              </a:rPr>
              <a:t>Problem solving questions - Medium complex programs.</a:t>
            </a:r>
            <a:endParaRPr b="1" sz="1300">
              <a:solidFill>
                <a:srgbClr val="1D1C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8" name="Google Shape;858;g2bb869feffc_0_4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9482" y="1808993"/>
            <a:ext cx="427837" cy="427839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Google Shape;859;g2bb869feffc_0_446"/>
          <p:cNvSpPr txBox="1"/>
          <p:nvPr/>
        </p:nvSpPr>
        <p:spPr>
          <a:xfrm>
            <a:off x="4711200" y="2317800"/>
            <a:ext cx="19398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D1C1D"/>
                </a:solidFill>
                <a:latin typeface="Roboto"/>
                <a:ea typeface="Roboto"/>
                <a:cs typeface="Roboto"/>
                <a:sym typeface="Roboto"/>
              </a:rPr>
              <a:t>Build a UI component based on the requirements provided.</a:t>
            </a:r>
            <a:endParaRPr b="1" sz="1300">
              <a:solidFill>
                <a:srgbClr val="1D1C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0" name="Google Shape;860;g2bb869feffc_0_4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89282" y="1808993"/>
            <a:ext cx="427837" cy="427839"/>
          </a:xfrm>
          <a:prstGeom prst="rect">
            <a:avLst/>
          </a:prstGeom>
          <a:noFill/>
          <a:ln>
            <a:noFill/>
          </a:ln>
        </p:spPr>
      </p:pic>
      <p:sp>
        <p:nvSpPr>
          <p:cNvPr id="861" name="Google Shape;861;g2bb869feffc_0_446"/>
          <p:cNvSpPr txBox="1"/>
          <p:nvPr/>
        </p:nvSpPr>
        <p:spPr>
          <a:xfrm>
            <a:off x="6921000" y="2317800"/>
            <a:ext cx="19398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D1C1D"/>
                </a:solidFill>
                <a:latin typeface="Roboto"/>
                <a:ea typeface="Roboto"/>
                <a:cs typeface="Roboto"/>
                <a:sym typeface="Roboto"/>
              </a:rPr>
              <a:t>CSS only problem solving questions.</a:t>
            </a:r>
            <a:endParaRPr sz="1300">
              <a:solidFill>
                <a:srgbClr val="1D1C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2" name="Google Shape;862;g2bb869feffc_0_4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88547" y="1808993"/>
            <a:ext cx="427850" cy="4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2bb869feffc_0_825"/>
          <p:cNvSpPr txBox="1"/>
          <p:nvPr>
            <p:ph idx="1" type="subTitle"/>
          </p:nvPr>
        </p:nvSpPr>
        <p:spPr>
          <a:xfrm>
            <a:off x="301752" y="795528"/>
            <a:ext cx="79932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What we are looking for</a:t>
            </a:r>
            <a:endParaRPr sz="1200"/>
          </a:p>
        </p:txBody>
      </p:sp>
      <p:sp>
        <p:nvSpPr>
          <p:cNvPr id="868" name="Google Shape;868;g2bb869feffc_0_825"/>
          <p:cNvSpPr txBox="1"/>
          <p:nvPr>
            <p:ph type="title"/>
          </p:nvPr>
        </p:nvSpPr>
        <p:spPr>
          <a:xfrm>
            <a:off x="301752" y="173736"/>
            <a:ext cx="8001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Round 2: Problem Solving</a:t>
            </a:r>
            <a:endParaRPr/>
          </a:p>
        </p:txBody>
      </p:sp>
      <p:sp>
        <p:nvSpPr>
          <p:cNvPr id="869" name="Google Shape;869;g2bb869feffc_0_825"/>
          <p:cNvSpPr/>
          <p:nvPr/>
        </p:nvSpPr>
        <p:spPr>
          <a:xfrm>
            <a:off x="338325" y="1285875"/>
            <a:ext cx="8465700" cy="2973300"/>
          </a:xfrm>
          <a:prstGeom prst="roundRect">
            <a:avLst>
              <a:gd fmla="val 542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91425" lIns="2743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g2bb869feffc_0_825"/>
          <p:cNvSpPr txBox="1"/>
          <p:nvPr/>
        </p:nvSpPr>
        <p:spPr>
          <a:xfrm>
            <a:off x="628975" y="1956425"/>
            <a:ext cx="7265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Write a program to find whether a given number is a palindrome or not?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g2bb869feffc_0_825"/>
          <p:cNvSpPr txBox="1"/>
          <p:nvPr/>
        </p:nvSpPr>
        <p:spPr>
          <a:xfrm>
            <a:off x="1009977" y="1489920"/>
            <a:ext cx="72657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Sample Questions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2" name="Google Shape;872;g2bb869feffc_0_8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425" y="1449062"/>
            <a:ext cx="327025" cy="327025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g2bb869feffc_0_825"/>
          <p:cNvSpPr txBox="1"/>
          <p:nvPr/>
        </p:nvSpPr>
        <p:spPr>
          <a:xfrm>
            <a:off x="628975" y="2314565"/>
            <a:ext cx="7265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n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Valid Anagram (Leetcode)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4" name="Google Shape;874;g2bb869feffc_0_825"/>
          <p:cNvSpPr txBox="1"/>
          <p:nvPr/>
        </p:nvSpPr>
        <p:spPr>
          <a:xfrm>
            <a:off x="628975" y="2672705"/>
            <a:ext cx="7265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Write sample extension logic: Shape -&gt; Circle/Rectangle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5" name="Google Shape;875;g2bb869feffc_0_825"/>
          <p:cNvSpPr txBox="1"/>
          <p:nvPr/>
        </p:nvSpPr>
        <p:spPr>
          <a:xfrm>
            <a:off x="628975" y="3030845"/>
            <a:ext cx="7265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EventListeners on Dom element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6" name="Google Shape;876;g2bb869feffc_0_825"/>
          <p:cNvSpPr txBox="1"/>
          <p:nvPr/>
        </p:nvSpPr>
        <p:spPr>
          <a:xfrm>
            <a:off x="628975" y="3388985"/>
            <a:ext cx="7265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String manipulation problem, JSON traverse problem.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7" name="Google Shape;877;g2bb869feffc_0_825"/>
          <p:cNvSpPr txBox="1"/>
          <p:nvPr/>
        </p:nvSpPr>
        <p:spPr>
          <a:xfrm>
            <a:off x="628975" y="3747125"/>
            <a:ext cx="7265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Reverse string by word, Multiplication function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2bb869feffc_0_1200"/>
          <p:cNvSpPr txBox="1"/>
          <p:nvPr>
            <p:ph type="title"/>
          </p:nvPr>
        </p:nvSpPr>
        <p:spPr>
          <a:xfrm>
            <a:off x="301752" y="173736"/>
            <a:ext cx="80010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Round 3: Engineering Excellence (Bar Raiser)</a:t>
            </a:r>
            <a:endParaRPr/>
          </a:p>
        </p:txBody>
      </p:sp>
      <p:sp>
        <p:nvSpPr>
          <p:cNvPr id="883" name="Google Shape;883;g2bb869feffc_0_1200"/>
          <p:cNvSpPr txBox="1"/>
          <p:nvPr/>
        </p:nvSpPr>
        <p:spPr>
          <a:xfrm>
            <a:off x="301752" y="795528"/>
            <a:ext cx="79932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What we are looking for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84" name="Google Shape;884;g2bb869feffc_0_1200"/>
          <p:cNvGrpSpPr/>
          <p:nvPr/>
        </p:nvGrpSpPr>
        <p:grpSpPr>
          <a:xfrm>
            <a:off x="3301786" y="1356773"/>
            <a:ext cx="2531969" cy="1284878"/>
            <a:chOff x="3639250" y="1428726"/>
            <a:chExt cx="2563500" cy="892648"/>
          </a:xfrm>
        </p:grpSpPr>
        <p:grpSp>
          <p:nvGrpSpPr>
            <p:cNvPr id="885" name="Google Shape;885;g2bb869feffc_0_1200"/>
            <p:cNvGrpSpPr/>
            <p:nvPr/>
          </p:nvGrpSpPr>
          <p:grpSpPr>
            <a:xfrm>
              <a:off x="3720850" y="1428726"/>
              <a:ext cx="2481900" cy="892648"/>
              <a:chOff x="3720850" y="1428726"/>
              <a:chExt cx="2481900" cy="892648"/>
            </a:xfrm>
          </p:grpSpPr>
          <p:sp>
            <p:nvSpPr>
              <p:cNvPr id="886" name="Google Shape;886;g2bb869feffc_0_1200"/>
              <p:cNvSpPr txBox="1"/>
              <p:nvPr/>
            </p:nvSpPr>
            <p:spPr>
              <a:xfrm>
                <a:off x="3720850" y="1428874"/>
                <a:ext cx="2400300" cy="89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5700" lIns="100575" spcFirstLastPara="1" rIns="0" wrap="square" tIns="5700">
                <a:no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Helvetica Neue"/>
                  <a:buNone/>
                </a:pP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Explain/code the authentication mechanism, components design, API response design &amp; caching mechanisms for highly scalable &amp; performant UI based on the requirements provided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87" name="Google Shape;887;g2bb869feffc_0_1200"/>
              <p:cNvSpPr/>
              <p:nvPr/>
            </p:nvSpPr>
            <p:spPr>
              <a:xfrm rot="5400000">
                <a:off x="5715700" y="1834176"/>
                <a:ext cx="892500" cy="81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88" name="Google Shape;888;g2bb869feffc_0_1200"/>
            <p:cNvSpPr/>
            <p:nvPr/>
          </p:nvSpPr>
          <p:spPr>
            <a:xfrm rot="-5400000">
              <a:off x="3233800" y="1834176"/>
              <a:ext cx="8925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08C7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9" name="Google Shape;889;g2bb869feffc_0_1200"/>
          <p:cNvGrpSpPr/>
          <p:nvPr/>
        </p:nvGrpSpPr>
        <p:grpSpPr>
          <a:xfrm>
            <a:off x="3301804" y="2809885"/>
            <a:ext cx="2531969" cy="675020"/>
            <a:chOff x="3639250" y="1428726"/>
            <a:chExt cx="2563500" cy="892648"/>
          </a:xfrm>
        </p:grpSpPr>
        <p:grpSp>
          <p:nvGrpSpPr>
            <p:cNvPr id="890" name="Google Shape;890;g2bb869feffc_0_1200"/>
            <p:cNvGrpSpPr/>
            <p:nvPr/>
          </p:nvGrpSpPr>
          <p:grpSpPr>
            <a:xfrm>
              <a:off x="3720850" y="1428726"/>
              <a:ext cx="2481900" cy="892648"/>
              <a:chOff x="3720850" y="1428726"/>
              <a:chExt cx="2481900" cy="892648"/>
            </a:xfrm>
          </p:grpSpPr>
          <p:sp>
            <p:nvSpPr>
              <p:cNvPr id="891" name="Google Shape;891;g2bb869feffc_0_1200"/>
              <p:cNvSpPr txBox="1"/>
              <p:nvPr/>
            </p:nvSpPr>
            <p:spPr>
              <a:xfrm>
                <a:off x="3720850" y="1428874"/>
                <a:ext cx="2400300" cy="89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5700" lIns="100575" spcFirstLastPara="1" rIns="5700" wrap="square" tIns="5700">
                <a:no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Helvetica Neue"/>
                  <a:buNone/>
                </a:pP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Advanced usage of developer tools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92" name="Google Shape;892;g2bb869feffc_0_1200"/>
              <p:cNvSpPr/>
              <p:nvPr/>
            </p:nvSpPr>
            <p:spPr>
              <a:xfrm rot="5400000">
                <a:off x="5715700" y="1834176"/>
                <a:ext cx="892500" cy="81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93" name="Google Shape;893;g2bb869feffc_0_1200"/>
            <p:cNvSpPr/>
            <p:nvPr/>
          </p:nvSpPr>
          <p:spPr>
            <a:xfrm rot="-5400000">
              <a:off x="3233800" y="1834176"/>
              <a:ext cx="8925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08C7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4" name="Google Shape;894;g2bb869feffc_0_1200"/>
          <p:cNvGrpSpPr/>
          <p:nvPr/>
        </p:nvGrpSpPr>
        <p:grpSpPr>
          <a:xfrm>
            <a:off x="6209563" y="2809886"/>
            <a:ext cx="2531969" cy="675020"/>
            <a:chOff x="3639250" y="1428726"/>
            <a:chExt cx="2563500" cy="892648"/>
          </a:xfrm>
        </p:grpSpPr>
        <p:grpSp>
          <p:nvGrpSpPr>
            <p:cNvPr id="895" name="Google Shape;895;g2bb869feffc_0_1200"/>
            <p:cNvGrpSpPr/>
            <p:nvPr/>
          </p:nvGrpSpPr>
          <p:grpSpPr>
            <a:xfrm>
              <a:off x="3720850" y="1428726"/>
              <a:ext cx="2481900" cy="892648"/>
              <a:chOff x="3720850" y="1428726"/>
              <a:chExt cx="2481900" cy="892648"/>
            </a:xfrm>
          </p:grpSpPr>
          <p:sp>
            <p:nvSpPr>
              <p:cNvPr id="896" name="Google Shape;896;g2bb869feffc_0_1200"/>
              <p:cNvSpPr txBox="1"/>
              <p:nvPr/>
            </p:nvSpPr>
            <p:spPr>
              <a:xfrm>
                <a:off x="3720850" y="1428874"/>
                <a:ext cx="2400300" cy="89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5700" lIns="100575" spcFirstLastPara="1" rIns="5700" wrap="square" tIns="5700">
                <a:no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Helvetica Neue"/>
                  <a:buNone/>
                </a:pP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Design patterns &amp; code optimizations</a:t>
                </a:r>
                <a:endParaRPr i="0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97" name="Google Shape;897;g2bb869feffc_0_1200"/>
              <p:cNvSpPr/>
              <p:nvPr/>
            </p:nvSpPr>
            <p:spPr>
              <a:xfrm rot="5400000">
                <a:off x="5715700" y="1834176"/>
                <a:ext cx="892500" cy="81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98" name="Google Shape;898;g2bb869feffc_0_1200"/>
            <p:cNvSpPr/>
            <p:nvPr/>
          </p:nvSpPr>
          <p:spPr>
            <a:xfrm rot="-5400000">
              <a:off x="3233800" y="1834176"/>
              <a:ext cx="8925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08C7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9" name="Google Shape;899;g2bb869feffc_0_1200"/>
          <p:cNvGrpSpPr/>
          <p:nvPr/>
        </p:nvGrpSpPr>
        <p:grpSpPr>
          <a:xfrm>
            <a:off x="394079" y="2809886"/>
            <a:ext cx="2531969" cy="675020"/>
            <a:chOff x="3639250" y="1428726"/>
            <a:chExt cx="2563500" cy="892648"/>
          </a:xfrm>
        </p:grpSpPr>
        <p:grpSp>
          <p:nvGrpSpPr>
            <p:cNvPr id="900" name="Google Shape;900;g2bb869feffc_0_1200"/>
            <p:cNvGrpSpPr/>
            <p:nvPr/>
          </p:nvGrpSpPr>
          <p:grpSpPr>
            <a:xfrm>
              <a:off x="3720850" y="1428726"/>
              <a:ext cx="2481900" cy="892648"/>
              <a:chOff x="3720850" y="1428726"/>
              <a:chExt cx="2481900" cy="892648"/>
            </a:xfrm>
          </p:grpSpPr>
          <p:sp>
            <p:nvSpPr>
              <p:cNvPr id="901" name="Google Shape;901;g2bb869feffc_0_1200"/>
              <p:cNvSpPr txBox="1"/>
              <p:nvPr/>
            </p:nvSpPr>
            <p:spPr>
              <a:xfrm>
                <a:off x="3720850" y="1428874"/>
                <a:ext cx="2400300" cy="89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5700" lIns="100575" spcFirstLastPara="1" rIns="5700" wrap="square" tIns="5700">
                <a:no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Helvetica Neue"/>
                  <a:buNone/>
                </a:pP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Code documentations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02" name="Google Shape;902;g2bb869feffc_0_1200"/>
              <p:cNvSpPr/>
              <p:nvPr/>
            </p:nvSpPr>
            <p:spPr>
              <a:xfrm rot="5400000">
                <a:off x="5715700" y="1834176"/>
                <a:ext cx="892500" cy="81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03" name="Google Shape;903;g2bb869feffc_0_1200"/>
            <p:cNvSpPr/>
            <p:nvPr/>
          </p:nvSpPr>
          <p:spPr>
            <a:xfrm rot="-5400000">
              <a:off x="3233800" y="1834176"/>
              <a:ext cx="8925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08C7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4" name="Google Shape;904;g2bb869feffc_0_1200"/>
          <p:cNvGrpSpPr/>
          <p:nvPr/>
        </p:nvGrpSpPr>
        <p:grpSpPr>
          <a:xfrm>
            <a:off x="394025" y="1356747"/>
            <a:ext cx="2531969" cy="1284878"/>
            <a:chOff x="3639250" y="1428726"/>
            <a:chExt cx="2563500" cy="892648"/>
          </a:xfrm>
        </p:grpSpPr>
        <p:grpSp>
          <p:nvGrpSpPr>
            <p:cNvPr id="905" name="Google Shape;905;g2bb869feffc_0_1200"/>
            <p:cNvGrpSpPr/>
            <p:nvPr/>
          </p:nvGrpSpPr>
          <p:grpSpPr>
            <a:xfrm>
              <a:off x="3720850" y="1428726"/>
              <a:ext cx="2481900" cy="892648"/>
              <a:chOff x="3720850" y="1428726"/>
              <a:chExt cx="2481900" cy="892648"/>
            </a:xfrm>
          </p:grpSpPr>
          <p:sp>
            <p:nvSpPr>
              <p:cNvPr id="906" name="Google Shape;906;g2bb869feffc_0_1200"/>
              <p:cNvSpPr txBox="1"/>
              <p:nvPr/>
            </p:nvSpPr>
            <p:spPr>
              <a:xfrm>
                <a:off x="3720850" y="1428874"/>
                <a:ext cx="2400300" cy="89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5700" lIns="100575" spcFirstLastPara="1" rIns="91425" wrap="square" tIns="5700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Helvetica Neue"/>
                  <a:buNone/>
                </a:pPr>
                <a:r>
                  <a:rPr lang="en" sz="10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Programmatic identification of impact areas of code to reduce bugs and importance of test coverage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07" name="Google Shape;907;g2bb869feffc_0_1200"/>
              <p:cNvSpPr/>
              <p:nvPr/>
            </p:nvSpPr>
            <p:spPr>
              <a:xfrm rot="5400000">
                <a:off x="5715700" y="1834176"/>
                <a:ext cx="892500" cy="81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08" name="Google Shape;908;g2bb869feffc_0_1200"/>
            <p:cNvSpPr/>
            <p:nvPr/>
          </p:nvSpPr>
          <p:spPr>
            <a:xfrm rot="-5400000">
              <a:off x="3233800" y="1834176"/>
              <a:ext cx="8925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08C7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9" name="Google Shape;909;g2bb869feffc_0_1200"/>
          <p:cNvGrpSpPr/>
          <p:nvPr/>
        </p:nvGrpSpPr>
        <p:grpSpPr>
          <a:xfrm>
            <a:off x="6209532" y="1356765"/>
            <a:ext cx="2531969" cy="1284878"/>
            <a:chOff x="3639250" y="1428726"/>
            <a:chExt cx="2563500" cy="892648"/>
          </a:xfrm>
        </p:grpSpPr>
        <p:grpSp>
          <p:nvGrpSpPr>
            <p:cNvPr id="910" name="Google Shape;910;g2bb869feffc_0_1200"/>
            <p:cNvGrpSpPr/>
            <p:nvPr/>
          </p:nvGrpSpPr>
          <p:grpSpPr>
            <a:xfrm>
              <a:off x="3720850" y="1428726"/>
              <a:ext cx="2481900" cy="892648"/>
              <a:chOff x="3720850" y="1428726"/>
              <a:chExt cx="2481900" cy="892648"/>
            </a:xfrm>
          </p:grpSpPr>
          <p:sp>
            <p:nvSpPr>
              <p:cNvPr id="911" name="Google Shape;911;g2bb869feffc_0_1200"/>
              <p:cNvSpPr txBox="1"/>
              <p:nvPr/>
            </p:nvSpPr>
            <p:spPr>
              <a:xfrm>
                <a:off x="3720850" y="1428874"/>
                <a:ext cx="2400300" cy="89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5700" lIns="100575" spcFirstLastPara="1" rIns="5700" wrap="square" tIns="5700">
                <a:no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Helvetica Neue"/>
                  <a:buNone/>
                </a:pP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Understanding of the non functional aspects of code. i.e scalability, modularity and performance</a:t>
                </a:r>
                <a:endParaRPr i="0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12" name="Google Shape;912;g2bb869feffc_0_1200"/>
              <p:cNvSpPr/>
              <p:nvPr/>
            </p:nvSpPr>
            <p:spPr>
              <a:xfrm rot="5400000">
                <a:off x="5715700" y="1834176"/>
                <a:ext cx="892500" cy="81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13" name="Google Shape;913;g2bb869feffc_0_1200"/>
            <p:cNvSpPr/>
            <p:nvPr/>
          </p:nvSpPr>
          <p:spPr>
            <a:xfrm rot="-5400000">
              <a:off x="3233800" y="1834176"/>
              <a:ext cx="8925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08C7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4" name="Google Shape;914;g2bb869feffc_0_1200"/>
          <p:cNvGrpSpPr/>
          <p:nvPr/>
        </p:nvGrpSpPr>
        <p:grpSpPr>
          <a:xfrm>
            <a:off x="1850024" y="3665632"/>
            <a:ext cx="5443953" cy="675030"/>
            <a:chOff x="394029" y="3665632"/>
            <a:chExt cx="5443953" cy="675030"/>
          </a:xfrm>
        </p:grpSpPr>
        <p:grpSp>
          <p:nvGrpSpPr>
            <p:cNvPr id="915" name="Google Shape;915;g2bb869feffc_0_1200"/>
            <p:cNvGrpSpPr/>
            <p:nvPr/>
          </p:nvGrpSpPr>
          <p:grpSpPr>
            <a:xfrm>
              <a:off x="394029" y="3665642"/>
              <a:ext cx="2531969" cy="675020"/>
              <a:chOff x="3639250" y="1428726"/>
              <a:chExt cx="2563500" cy="892648"/>
            </a:xfrm>
          </p:grpSpPr>
          <p:grpSp>
            <p:nvGrpSpPr>
              <p:cNvPr id="916" name="Google Shape;916;g2bb869feffc_0_1200"/>
              <p:cNvGrpSpPr/>
              <p:nvPr/>
            </p:nvGrpSpPr>
            <p:grpSpPr>
              <a:xfrm>
                <a:off x="3720850" y="1428726"/>
                <a:ext cx="2481900" cy="892648"/>
                <a:chOff x="3720850" y="1428726"/>
                <a:chExt cx="2481900" cy="892648"/>
              </a:xfrm>
            </p:grpSpPr>
            <p:sp>
              <p:nvSpPr>
                <p:cNvPr id="917" name="Google Shape;917;g2bb869feffc_0_1200"/>
                <p:cNvSpPr txBox="1"/>
                <p:nvPr/>
              </p:nvSpPr>
              <p:spPr>
                <a:xfrm>
                  <a:off x="3720850" y="1428874"/>
                  <a:ext cx="2400300" cy="8925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5700" lIns="100575" spcFirstLastPara="1" rIns="91425" wrap="square" tIns="5700">
                  <a:noAutofit/>
                </a:bodyPr>
                <a:lstStyle/>
                <a:p>
                  <a:pPr indent="0" lvl="0" marL="0" marR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Helvetica Neue"/>
                    <a:buNone/>
                  </a:pPr>
                  <a:r>
                    <a:rPr lang="en" sz="1000">
                      <a:latin typeface="Roboto"/>
                      <a:ea typeface="Roboto"/>
                      <a:cs typeface="Roboto"/>
                      <a:sym typeface="Roboto"/>
                    </a:rPr>
                    <a:t>Build a component design, how it connects between backend / frontend.</a:t>
                  </a:r>
                  <a:endParaRPr sz="1000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918" name="Google Shape;918;g2bb869feffc_0_1200"/>
                <p:cNvSpPr/>
                <p:nvPr/>
              </p:nvSpPr>
              <p:spPr>
                <a:xfrm rot="5400000">
                  <a:off x="5715700" y="1834176"/>
                  <a:ext cx="892500" cy="81600"/>
                </a:xfrm>
                <a:prstGeom prst="round2SameRect">
                  <a:avLst>
                    <a:gd fmla="val 50000" name="adj1"/>
                    <a:gd fmla="val 0" name="adj2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19" name="Google Shape;919;g2bb869feffc_0_1200"/>
              <p:cNvSpPr/>
              <p:nvPr/>
            </p:nvSpPr>
            <p:spPr>
              <a:xfrm rot="-5400000">
                <a:off x="3233800" y="1834176"/>
                <a:ext cx="892500" cy="81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08C7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20" name="Google Shape;920;g2bb869feffc_0_1200"/>
            <p:cNvGrpSpPr/>
            <p:nvPr/>
          </p:nvGrpSpPr>
          <p:grpSpPr>
            <a:xfrm>
              <a:off x="3306013" y="3665632"/>
              <a:ext cx="2531969" cy="675020"/>
              <a:chOff x="3639250" y="1428726"/>
              <a:chExt cx="2563500" cy="892648"/>
            </a:xfrm>
          </p:grpSpPr>
          <p:grpSp>
            <p:nvGrpSpPr>
              <p:cNvPr id="921" name="Google Shape;921;g2bb869feffc_0_1200"/>
              <p:cNvGrpSpPr/>
              <p:nvPr/>
            </p:nvGrpSpPr>
            <p:grpSpPr>
              <a:xfrm>
                <a:off x="3720850" y="1428726"/>
                <a:ext cx="2481900" cy="892648"/>
                <a:chOff x="3720850" y="1428726"/>
                <a:chExt cx="2481900" cy="892648"/>
              </a:xfrm>
            </p:grpSpPr>
            <p:sp>
              <p:nvSpPr>
                <p:cNvPr id="922" name="Google Shape;922;g2bb869feffc_0_1200"/>
                <p:cNvSpPr txBox="1"/>
                <p:nvPr/>
              </p:nvSpPr>
              <p:spPr>
                <a:xfrm>
                  <a:off x="3720850" y="1428874"/>
                  <a:ext cx="2400300" cy="8925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5700" lIns="100575" spcFirstLastPara="1" rIns="91425" wrap="square" tIns="5700">
                  <a:noAutofit/>
                </a:bodyPr>
                <a:lstStyle/>
                <a:p>
                  <a:pPr indent="0" lvl="0" marL="0" marR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Helvetica Neue"/>
                    <a:buNone/>
                  </a:pPr>
                  <a:r>
                    <a:rPr lang="en" sz="1000">
                      <a:latin typeface="Roboto"/>
                      <a:ea typeface="Roboto"/>
                      <a:cs typeface="Roboto"/>
                      <a:sym typeface="Roboto"/>
                    </a:rPr>
                    <a:t>Understanding of Internationalization &amp; Localization</a:t>
                  </a:r>
                  <a:endParaRPr sz="1000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923" name="Google Shape;923;g2bb869feffc_0_1200"/>
                <p:cNvSpPr/>
                <p:nvPr/>
              </p:nvSpPr>
              <p:spPr>
                <a:xfrm rot="5400000">
                  <a:off x="5715700" y="1834176"/>
                  <a:ext cx="892500" cy="81600"/>
                </a:xfrm>
                <a:prstGeom prst="round2SameRect">
                  <a:avLst>
                    <a:gd fmla="val 50000" name="adj1"/>
                    <a:gd fmla="val 0" name="adj2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24" name="Google Shape;924;g2bb869feffc_0_1200"/>
              <p:cNvSpPr/>
              <p:nvPr/>
            </p:nvSpPr>
            <p:spPr>
              <a:xfrm rot="-5400000">
                <a:off x="3233800" y="1834176"/>
                <a:ext cx="892500" cy="81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08C7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reshworks master template 2023 ">
  <a:themeElements>
    <a:clrScheme name="Simple Light">
      <a:dk1>
        <a:srgbClr val="000000"/>
      </a:dk1>
      <a:lt1>
        <a:srgbClr val="FFFFFF"/>
      </a:lt1>
      <a:dk2>
        <a:srgbClr val="EBEFF2"/>
      </a:dk2>
      <a:lt2>
        <a:srgbClr val="FFD600"/>
      </a:lt2>
      <a:accent1>
        <a:srgbClr val="08C7FB"/>
      </a:accent1>
      <a:accent2>
        <a:srgbClr val="47A2EB"/>
      </a:accent2>
      <a:accent3>
        <a:srgbClr val="59F2F6"/>
      </a:accent3>
      <a:accent4>
        <a:srgbClr val="3ED2D6"/>
      </a:accent4>
      <a:accent5>
        <a:srgbClr val="00CC86"/>
      </a:accent5>
      <a:accent6>
        <a:srgbClr val="FBB400"/>
      </a:accent6>
      <a:hlink>
        <a:srgbClr val="8512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reshworks master template 2023 ">
  <a:themeElements>
    <a:clrScheme name="Simple Light">
      <a:dk1>
        <a:srgbClr val="000000"/>
      </a:dk1>
      <a:lt1>
        <a:srgbClr val="FFFFFF"/>
      </a:lt1>
      <a:dk2>
        <a:srgbClr val="EBEFF2"/>
      </a:dk2>
      <a:lt2>
        <a:srgbClr val="FFD600"/>
      </a:lt2>
      <a:accent1>
        <a:srgbClr val="08C7FB"/>
      </a:accent1>
      <a:accent2>
        <a:srgbClr val="47A2EB"/>
      </a:accent2>
      <a:accent3>
        <a:srgbClr val="59F2F6"/>
      </a:accent3>
      <a:accent4>
        <a:srgbClr val="3ED2D6"/>
      </a:accent4>
      <a:accent5>
        <a:srgbClr val="00CC86"/>
      </a:accent5>
      <a:accent6>
        <a:srgbClr val="FBB400"/>
      </a:accent6>
      <a:hlink>
        <a:srgbClr val="8512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