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Custom pipe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pipe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10328"/>
            <a:ext cx="7239000" cy="3845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pipe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7239000" cy="113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971800"/>
            <a:ext cx="750095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Impure pipe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7239000" cy="114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143248"/>
            <a:ext cx="7715304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185</TotalTime>
  <Words>11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Opulent</vt:lpstr>
      <vt:lpstr>Custom pipe</vt:lpstr>
      <vt:lpstr>Custom pipe</vt:lpstr>
      <vt:lpstr>Pure pipe</vt:lpstr>
      <vt:lpstr>Impure pipe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Salman</dc:creator>
  <cp:lastModifiedBy>Salman</cp:lastModifiedBy>
  <cp:revision>70</cp:revision>
  <dcterms:created xsi:type="dcterms:W3CDTF">2021-09-12T14:54:53Z</dcterms:created>
  <dcterms:modified xsi:type="dcterms:W3CDTF">2022-02-26T16:48:59Z</dcterms:modified>
</cp:coreProperties>
</file>