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Custom </a:t>
            </a:r>
            <a:r>
              <a:rPr lang="en-IN" dirty="0" err="1" smtClean="0"/>
              <a:t>diretive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44481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 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43116"/>
            <a:ext cx="723900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Custome</a:t>
            </a:r>
            <a:r>
              <a:rPr lang="en-US" dirty="0" smtClean="0"/>
              <a:t> directive input parameter 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hostlistener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5992"/>
            <a:ext cx="723900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Hostlistener</a:t>
            </a:r>
            <a:r>
              <a:rPr lang="en-US" dirty="0" smtClean="0"/>
              <a:t> - example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564360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hostbinding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483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285992"/>
            <a:ext cx="664373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228</TotalTime>
  <Words>20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Custom diretive</vt:lpstr>
      <vt:lpstr>Custom directive</vt:lpstr>
      <vt:lpstr>Custom directive example</vt:lpstr>
      <vt:lpstr>Custome directive input parameter example</vt:lpstr>
      <vt:lpstr>hostlistener</vt:lpstr>
      <vt:lpstr>Hostlistener - example</vt:lpstr>
      <vt:lpstr>hostbinding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75</cp:revision>
  <dcterms:created xsi:type="dcterms:W3CDTF">2021-09-12T14:54:53Z</dcterms:created>
  <dcterms:modified xsi:type="dcterms:W3CDTF">2022-03-10T12:55:39Z</dcterms:modified>
</cp:coreProperties>
</file>