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File upload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STEP1: IMPORT </a:t>
            </a:r>
            <a:r>
              <a:rPr lang="en-US" dirty="0" err="1" smtClean="0"/>
              <a:t>HTTPcLIENTmODULE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07236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STEP2:UPLOAD FILE FROM 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0723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 CLASS COMPONENT METHODS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09725"/>
            <a:ext cx="700092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SERVICE CLASS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28667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189</TotalTime>
  <Words>24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File upload</vt:lpstr>
      <vt:lpstr>STEP1: IMPORT HTTPcLIENTmODULE</vt:lpstr>
      <vt:lpstr>STEP2:UPLOAD FILE FROM HTML</vt:lpstr>
      <vt:lpstr>STEP 3:  CLASS COMPONENT METHODS</vt:lpstr>
      <vt:lpstr>STEP 4 : SERVICE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73</cp:revision>
  <dcterms:created xsi:type="dcterms:W3CDTF">2021-09-12T14:54:53Z</dcterms:created>
  <dcterms:modified xsi:type="dcterms:W3CDTF">2022-02-26T17:19:03Z</dcterms:modified>
</cp:coreProperties>
</file>