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angular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41"/>
            <a:ext cx="72390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of angular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 and don’ts in angular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72390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 of angular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725"/>
            <a:ext cx="7239000" cy="449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 PACKAGE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 PACKAGE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 PACKAGE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smtClean="0"/>
              <a:t>angular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34661"/>
            <a:ext cx="7239000" cy="4596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1333"/>
            <a:ext cx="7239000" cy="388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723900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- 1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3660" y="1609725"/>
            <a:ext cx="598607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- 2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57430"/>
            <a:ext cx="7239000" cy="37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Latest version : </a:t>
            </a:r>
            <a:r>
              <a:rPr lang="en-US" dirty="0" err="1" smtClean="0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@angular/</a:t>
            </a:r>
            <a:r>
              <a:rPr lang="en-US" dirty="0" err="1" smtClean="0"/>
              <a:t>cli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Specific version: </a:t>
            </a:r>
            <a:r>
              <a:rPr lang="en-US" dirty="0" err="1" smtClean="0"/>
              <a:t>npm</a:t>
            </a:r>
            <a:r>
              <a:rPr lang="en-US" dirty="0" smtClean="0"/>
              <a:t> install –g @angular/cli@11</a:t>
            </a:r>
          </a:p>
          <a:p>
            <a:endParaRPr lang="en-US" dirty="0" smtClean="0"/>
          </a:p>
          <a:p>
            <a:r>
              <a:rPr lang="en-US" dirty="0" smtClean="0"/>
              <a:t>New project: </a:t>
            </a:r>
            <a:r>
              <a:rPr lang="en-US" dirty="0" err="1" smtClean="0"/>
              <a:t>ng</a:t>
            </a:r>
            <a:r>
              <a:rPr lang="en-US" dirty="0" smtClean="0"/>
              <a:t> new project-new</a:t>
            </a:r>
          </a:p>
          <a:p>
            <a:endParaRPr lang="en-US" dirty="0" smtClean="0"/>
          </a:p>
          <a:p>
            <a:r>
              <a:rPr lang="en-US" dirty="0" smtClean="0"/>
              <a:t>Running: </a:t>
            </a:r>
            <a:r>
              <a:rPr lang="en-US" dirty="0" err="1" smtClean="0"/>
              <a:t>ng</a:t>
            </a:r>
            <a:r>
              <a:rPr lang="en-US" dirty="0" smtClean="0"/>
              <a:t> serve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- 3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3116"/>
            <a:ext cx="72390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of angular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8203"/>
            <a:ext cx="7239000" cy="424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73</TotalTime>
  <Words>83</Words>
  <Application>Microsoft Office PowerPoint</Application>
  <PresentationFormat>On-screen Show (4:3)</PresentationFormat>
  <Paragraphs>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Opulent</vt:lpstr>
      <vt:lpstr>Introduction to Angular</vt:lpstr>
      <vt:lpstr>WHAT IS angular</vt:lpstr>
      <vt:lpstr>SPA</vt:lpstr>
      <vt:lpstr>WEB DEVELOPMENT</vt:lpstr>
      <vt:lpstr>INSTALLING - 1</vt:lpstr>
      <vt:lpstr>INSTALLING - 2</vt:lpstr>
      <vt:lpstr>Angular cli</vt:lpstr>
      <vt:lpstr>Installing - 3</vt:lpstr>
      <vt:lpstr>Core concepts of angular</vt:lpstr>
      <vt:lpstr>Advantages of angular</vt:lpstr>
      <vt:lpstr>Compiler of angular</vt:lpstr>
      <vt:lpstr>Do’s  and don’ts in angular</vt:lpstr>
      <vt:lpstr>Building block of angular</vt:lpstr>
      <vt:lpstr>ANGULAR ARCHITECTURE</vt:lpstr>
      <vt:lpstr>FOLDER STRUCTURE </vt:lpstr>
      <vt:lpstr>BUILD IN PACKAGE</vt:lpstr>
      <vt:lpstr>BUILD IN PACKAGE</vt:lpstr>
      <vt:lpstr>BUILD IN PACKAGE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53</cp:revision>
  <dcterms:created xsi:type="dcterms:W3CDTF">2021-09-12T14:54:53Z</dcterms:created>
  <dcterms:modified xsi:type="dcterms:W3CDTF">2022-02-26T14:08:29Z</dcterms:modified>
</cp:coreProperties>
</file>