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Building blocks of 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5810250" cy="284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7072362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 example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7239000" cy="66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857628"/>
            <a:ext cx="733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 - </a:t>
            </a:r>
            <a:r>
              <a:rPr lang="en-US" dirty="0" err="1" smtClean="0"/>
              <a:t>ngif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57745"/>
            <a:ext cx="7239000" cy="415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directive - </a:t>
            </a:r>
            <a:r>
              <a:rPr lang="en-US" dirty="0" err="1" smtClean="0"/>
              <a:t>ngif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742955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directive - </a:t>
            </a:r>
            <a:r>
              <a:rPr lang="en-US" dirty="0" err="1" smtClean="0"/>
              <a:t>ngswitch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directive - </a:t>
            </a:r>
            <a:r>
              <a:rPr lang="en-US" dirty="0" err="1" smtClean="0"/>
              <a:t>ngswitch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directive - </a:t>
            </a:r>
            <a:r>
              <a:rPr lang="en-US" dirty="0" err="1" smtClean="0"/>
              <a:t>ngfor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pipe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975" y="1928802"/>
            <a:ext cx="70294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pipe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4488"/>
            <a:ext cx="72390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smtClean="0"/>
              <a:t>component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format pipe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7239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format pipe </a:t>
            </a:r>
            <a:r>
              <a:rPr lang="en-US" dirty="0" err="1" smtClean="0"/>
              <a:t>exmple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hierarchy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2209"/>
            <a:ext cx="7239000" cy="426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meta data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routing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3050"/>
            <a:ext cx="72390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routing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7239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27994"/>
            <a:ext cx="71438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102</TotalTime>
  <Words>65</Words>
  <Application>Microsoft Office PowerPoint</Application>
  <PresentationFormat>On-screen Show (4:3)</PresentationFormat>
  <Paragraphs>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Opulent</vt:lpstr>
      <vt:lpstr>Building blocks of angular</vt:lpstr>
      <vt:lpstr>WHAT IS component</vt:lpstr>
      <vt:lpstr>Component hierarchy</vt:lpstr>
      <vt:lpstr>Component meta data</vt:lpstr>
      <vt:lpstr>Introduction to routing</vt:lpstr>
      <vt:lpstr>Creating routing</vt:lpstr>
      <vt:lpstr>Creating routing</vt:lpstr>
      <vt:lpstr>Variable declaration</vt:lpstr>
      <vt:lpstr>Data binding</vt:lpstr>
      <vt:lpstr>directive</vt:lpstr>
      <vt:lpstr>Attribute directive</vt:lpstr>
      <vt:lpstr>Attribute directive example</vt:lpstr>
      <vt:lpstr>Structural directive - ngif</vt:lpstr>
      <vt:lpstr>Structural directive - ngif</vt:lpstr>
      <vt:lpstr>Structural directive - ngswitch</vt:lpstr>
      <vt:lpstr>Structural directive - ngswitch</vt:lpstr>
      <vt:lpstr>Structural directive - ngfor</vt:lpstr>
      <vt:lpstr>Types of pipe</vt:lpstr>
      <vt:lpstr>Built in pipe</vt:lpstr>
      <vt:lpstr>Date format pipe</vt:lpstr>
      <vt:lpstr>Date format pipe exmple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57</cp:revision>
  <dcterms:created xsi:type="dcterms:W3CDTF">2021-09-12T14:54:53Z</dcterms:created>
  <dcterms:modified xsi:type="dcterms:W3CDTF">2022-02-26T14:37:31Z</dcterms:modified>
</cp:coreProperties>
</file>