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Modules and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smtClean="0"/>
              <a:t>module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metadata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Cmd</a:t>
            </a:r>
            <a:r>
              <a:rPr lang="en-US" dirty="0" smtClean="0"/>
              <a:t>: </a:t>
            </a:r>
            <a:r>
              <a:rPr lang="en-US" dirty="0" err="1" smtClean="0"/>
              <a:t>ng</a:t>
            </a:r>
            <a:r>
              <a:rPr lang="en-US" dirty="0" smtClean="0"/>
              <a:t> g module admin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of module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657229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module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00092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service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service 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service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7000924" cy="269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</TotalTime>
  <Words>35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Modules and services</vt:lpstr>
      <vt:lpstr>WHAT IS module</vt:lpstr>
      <vt:lpstr>Module metadata</vt:lpstr>
      <vt:lpstr>How to create module</vt:lpstr>
      <vt:lpstr>Import of module</vt:lpstr>
      <vt:lpstr>Export module</vt:lpstr>
      <vt:lpstr>What is service</vt:lpstr>
      <vt:lpstr>What is service </vt:lpstr>
      <vt:lpstr>What is 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59</cp:revision>
  <dcterms:created xsi:type="dcterms:W3CDTF">2021-09-12T14:54:53Z</dcterms:created>
  <dcterms:modified xsi:type="dcterms:W3CDTF">2022-02-26T14:58:59Z</dcterms:modified>
</cp:coreProperties>
</file>